
<file path=[Content_Types].xml><?xml version="1.0" encoding="utf-8"?>
<Types xmlns="http://schemas.openxmlformats.org/package/2006/content-types">
  <Default Extension="bin" ContentType="application/vnd.openxmlformats-officedocument.oleObject"/>
  <Default Extension="png" ContentType="image/png"/>
  <Default Extension="wmf" ContentType="image/x-wmf"/>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3"/>
  </p:notesMasterIdLst>
  <p:sldIdLst>
    <p:sldId id="256" r:id="rId2"/>
    <p:sldId id="270" r:id="rId3"/>
    <p:sldId id="323" r:id="rId4"/>
    <p:sldId id="371" r:id="rId5"/>
    <p:sldId id="381" r:id="rId6"/>
    <p:sldId id="325" r:id="rId7"/>
    <p:sldId id="377" r:id="rId8"/>
    <p:sldId id="375" r:id="rId9"/>
    <p:sldId id="422" r:id="rId10"/>
    <p:sldId id="376" r:id="rId11"/>
    <p:sldId id="423" r:id="rId12"/>
    <p:sldId id="419" r:id="rId13"/>
    <p:sldId id="333" r:id="rId14"/>
    <p:sldId id="334" r:id="rId15"/>
    <p:sldId id="390" r:id="rId16"/>
    <p:sldId id="391" r:id="rId17"/>
    <p:sldId id="382" r:id="rId18"/>
    <p:sldId id="392" r:id="rId19"/>
    <p:sldId id="393" r:id="rId20"/>
    <p:sldId id="395" r:id="rId21"/>
    <p:sldId id="414" r:id="rId22"/>
    <p:sldId id="407" r:id="rId23"/>
    <p:sldId id="335" r:id="rId24"/>
    <p:sldId id="336" r:id="rId25"/>
    <p:sldId id="337" r:id="rId26"/>
    <p:sldId id="409" r:id="rId27"/>
    <p:sldId id="355" r:id="rId28"/>
    <p:sldId id="411" r:id="rId29"/>
    <p:sldId id="412" r:id="rId30"/>
    <p:sldId id="342" r:id="rId31"/>
    <p:sldId id="343" r:id="rId32"/>
    <p:sldId id="344" r:id="rId33"/>
    <p:sldId id="345" r:id="rId34"/>
    <p:sldId id="346" r:id="rId35"/>
    <p:sldId id="424" r:id="rId36"/>
    <p:sldId id="348" r:id="rId37"/>
    <p:sldId id="421" r:id="rId38"/>
    <p:sldId id="349" r:id="rId39"/>
    <p:sldId id="351" r:id="rId40"/>
    <p:sldId id="361" r:id="rId41"/>
    <p:sldId id="362" r:id="rId42"/>
    <p:sldId id="429" r:id="rId43"/>
    <p:sldId id="363" r:id="rId44"/>
    <p:sldId id="360" r:id="rId45"/>
    <p:sldId id="358" r:id="rId46"/>
    <p:sldId id="364" r:id="rId47"/>
    <p:sldId id="365" r:id="rId48"/>
    <p:sldId id="366" r:id="rId49"/>
    <p:sldId id="367" r:id="rId50"/>
    <p:sldId id="368" r:id="rId51"/>
    <p:sldId id="369" r:id="rId52"/>
    <p:sldId id="356" r:id="rId53"/>
    <p:sldId id="357" r:id="rId54"/>
    <p:sldId id="426" r:id="rId55"/>
    <p:sldId id="425" r:id="rId56"/>
    <p:sldId id="427" r:id="rId57"/>
    <p:sldId id="428" r:id="rId58"/>
    <p:sldId id="370" r:id="rId59"/>
    <p:sldId id="354" r:id="rId60"/>
    <p:sldId id="352" r:id="rId61"/>
    <p:sldId id="353" r:id="rId62"/>
  </p:sldIdLst>
  <p:sldSz cx="9144000" cy="6858000" type="screen4x3"/>
  <p:notesSz cx="6858000" cy="9144000"/>
  <p:defaultTextStyle>
    <a:defPPr>
      <a:defRPr lang="ko-KR"/>
    </a:defPPr>
    <a:lvl1pPr algn="l" rtl="0" fontAlgn="base" latinLnBrk="1">
      <a:spcBef>
        <a:spcPct val="0"/>
      </a:spcBef>
      <a:spcAft>
        <a:spcPct val="0"/>
      </a:spcAft>
      <a:defRPr kumimoji="1" sz="2400" kern="1200">
        <a:solidFill>
          <a:schemeClr val="tx1"/>
        </a:solidFill>
        <a:latin typeface="Times New Roman" panose="02020603050405020304" pitchFamily="18" charset="0"/>
        <a:ea typeface="굴림" panose="020B0600000101010101" pitchFamily="50" charset="-127"/>
        <a:cs typeface="+mn-cs"/>
      </a:defRPr>
    </a:lvl1pPr>
    <a:lvl2pPr marL="457200" algn="l" rtl="0" fontAlgn="base" latinLnBrk="1">
      <a:spcBef>
        <a:spcPct val="0"/>
      </a:spcBef>
      <a:spcAft>
        <a:spcPct val="0"/>
      </a:spcAft>
      <a:defRPr kumimoji="1" sz="2400" kern="1200">
        <a:solidFill>
          <a:schemeClr val="tx1"/>
        </a:solidFill>
        <a:latin typeface="Times New Roman" panose="02020603050405020304" pitchFamily="18" charset="0"/>
        <a:ea typeface="굴림" panose="020B0600000101010101" pitchFamily="50" charset="-127"/>
        <a:cs typeface="+mn-cs"/>
      </a:defRPr>
    </a:lvl2pPr>
    <a:lvl3pPr marL="914400" algn="l" rtl="0" fontAlgn="base" latinLnBrk="1">
      <a:spcBef>
        <a:spcPct val="0"/>
      </a:spcBef>
      <a:spcAft>
        <a:spcPct val="0"/>
      </a:spcAft>
      <a:defRPr kumimoji="1" sz="2400" kern="1200">
        <a:solidFill>
          <a:schemeClr val="tx1"/>
        </a:solidFill>
        <a:latin typeface="Times New Roman" panose="02020603050405020304" pitchFamily="18" charset="0"/>
        <a:ea typeface="굴림" panose="020B0600000101010101" pitchFamily="50" charset="-127"/>
        <a:cs typeface="+mn-cs"/>
      </a:defRPr>
    </a:lvl3pPr>
    <a:lvl4pPr marL="1371600" algn="l" rtl="0" fontAlgn="base" latinLnBrk="1">
      <a:spcBef>
        <a:spcPct val="0"/>
      </a:spcBef>
      <a:spcAft>
        <a:spcPct val="0"/>
      </a:spcAft>
      <a:defRPr kumimoji="1" sz="2400" kern="1200">
        <a:solidFill>
          <a:schemeClr val="tx1"/>
        </a:solidFill>
        <a:latin typeface="Times New Roman" panose="02020603050405020304" pitchFamily="18" charset="0"/>
        <a:ea typeface="굴림" panose="020B0600000101010101" pitchFamily="50" charset="-127"/>
        <a:cs typeface="+mn-cs"/>
      </a:defRPr>
    </a:lvl4pPr>
    <a:lvl5pPr marL="1828800" algn="l" rtl="0" fontAlgn="base" latinLnBrk="1">
      <a:spcBef>
        <a:spcPct val="0"/>
      </a:spcBef>
      <a:spcAft>
        <a:spcPct val="0"/>
      </a:spcAft>
      <a:defRPr kumimoji="1" sz="2400" kern="1200">
        <a:solidFill>
          <a:schemeClr val="tx1"/>
        </a:solidFill>
        <a:latin typeface="Times New Roman" panose="02020603050405020304" pitchFamily="18" charset="0"/>
        <a:ea typeface="굴림" panose="020B0600000101010101" pitchFamily="50" charset="-127"/>
        <a:cs typeface="+mn-cs"/>
      </a:defRPr>
    </a:lvl5pPr>
    <a:lvl6pPr marL="2286000" algn="l" defTabSz="914400" rtl="0" eaLnBrk="1" latinLnBrk="1" hangingPunct="1">
      <a:defRPr kumimoji="1" sz="2400" kern="1200">
        <a:solidFill>
          <a:schemeClr val="tx1"/>
        </a:solidFill>
        <a:latin typeface="Times New Roman" panose="02020603050405020304" pitchFamily="18" charset="0"/>
        <a:ea typeface="굴림" panose="020B0600000101010101" pitchFamily="50" charset="-127"/>
        <a:cs typeface="+mn-cs"/>
      </a:defRPr>
    </a:lvl6pPr>
    <a:lvl7pPr marL="2743200" algn="l" defTabSz="914400" rtl="0" eaLnBrk="1" latinLnBrk="1" hangingPunct="1">
      <a:defRPr kumimoji="1" sz="2400" kern="1200">
        <a:solidFill>
          <a:schemeClr val="tx1"/>
        </a:solidFill>
        <a:latin typeface="Times New Roman" panose="02020603050405020304" pitchFamily="18" charset="0"/>
        <a:ea typeface="굴림" panose="020B0600000101010101" pitchFamily="50" charset="-127"/>
        <a:cs typeface="+mn-cs"/>
      </a:defRPr>
    </a:lvl7pPr>
    <a:lvl8pPr marL="3200400" algn="l" defTabSz="914400" rtl="0" eaLnBrk="1" latinLnBrk="1" hangingPunct="1">
      <a:defRPr kumimoji="1" sz="2400" kern="1200">
        <a:solidFill>
          <a:schemeClr val="tx1"/>
        </a:solidFill>
        <a:latin typeface="Times New Roman" panose="02020603050405020304" pitchFamily="18" charset="0"/>
        <a:ea typeface="굴림" panose="020B0600000101010101" pitchFamily="50" charset="-127"/>
        <a:cs typeface="+mn-cs"/>
      </a:defRPr>
    </a:lvl8pPr>
    <a:lvl9pPr marL="3657600" algn="l" defTabSz="914400" rtl="0" eaLnBrk="1" latinLnBrk="1" hangingPunct="1">
      <a:defRPr kumimoji="1" sz="2400" kern="1200">
        <a:solidFill>
          <a:schemeClr val="tx1"/>
        </a:solidFill>
        <a:latin typeface="Times New Roman" panose="02020603050405020304" pitchFamily="18" charset="0"/>
        <a:ea typeface="굴림" panose="020B0600000101010101" pitchFamily="50" charset="-127"/>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B15DB"/>
    <a:srgbClr val="66FF99"/>
    <a:srgbClr val="FFCC99"/>
    <a:srgbClr val="FFFF99"/>
    <a:srgbClr val="FFCC66"/>
    <a:srgbClr val="CCCCFF"/>
    <a:srgbClr val="EAEAEA"/>
    <a:srgbClr val="FF0000"/>
    <a:srgbClr val="FF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0012" autoAdjust="0"/>
  </p:normalViewPr>
  <p:slideViewPr>
    <p:cSldViewPr>
      <p:cViewPr varScale="1">
        <p:scale>
          <a:sx n="97" d="100"/>
          <a:sy n="97" d="100"/>
        </p:scale>
        <p:origin x="1470" y="78"/>
      </p:cViewPr>
      <p:guideLst>
        <p:guide orient="horz" pos="2160"/>
        <p:guide pos="2880"/>
      </p:guideLst>
    </p:cSldViewPr>
  </p:slideViewPr>
  <p:outlineViewPr>
    <p:cViewPr>
      <p:scale>
        <a:sx n="33" d="100"/>
        <a:sy n="33" d="100"/>
      </p:scale>
      <p:origin x="0" y="0"/>
    </p:cViewPr>
    <p:sldLst>
      <p:sld r:id="rId1" collapse="1"/>
      <p:sld r:id="rId2" collapse="1"/>
    </p:sldLst>
  </p:outlineViewPr>
  <p:notesTextViewPr>
    <p:cViewPr>
      <p:scale>
        <a:sx n="100" d="100"/>
        <a:sy n="100" d="100"/>
      </p:scale>
      <p:origin x="0" y="0"/>
    </p:cViewPr>
  </p:notesTextViewPr>
  <p:sorterViewPr>
    <p:cViewPr>
      <p:scale>
        <a:sx n="100" d="100"/>
        <a:sy n="100" d="100"/>
      </p:scale>
      <p:origin x="0" y="17334"/>
    </p:cViewPr>
  </p:sorterViewPr>
  <p:notesViewPr>
    <p:cSldViewPr>
      <p:cViewPr varScale="1">
        <p:scale>
          <a:sx n="73" d="100"/>
          <a:sy n="73" d="100"/>
        </p:scale>
        <p:origin x="-72" y="-186"/>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_rels/viewProps.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slide" Target="slides/slide3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65.emf"/><Relationship Id="rId1" Type="http://schemas.openxmlformats.org/officeDocument/2006/relationships/image" Target="../media/image64.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pPr>
              <a:defRPr/>
            </a:pPr>
            <a:endParaRPr lang="en-US" altLang="ko-KR"/>
          </a:p>
        </p:txBody>
      </p:sp>
      <p:sp>
        <p:nvSpPr>
          <p:cNvPr id="5123" name="Rectangle 3"/>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pPr>
              <a:defRPr/>
            </a:pPr>
            <a:endParaRPr lang="en-US" altLang="ko-KR"/>
          </a:p>
        </p:txBody>
      </p:sp>
      <p:sp>
        <p:nvSpPr>
          <p:cNvPr id="67588"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5"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ko-KR" altLang="en-US" noProof="0" smtClean="0"/>
              <a:t>마스터 문자열 유형을 편집하려면 누르십시오</a:t>
            </a:r>
            <a:r>
              <a:rPr lang="en-US" altLang="ko-KR" noProof="0" smtClean="0"/>
              <a:t>.</a:t>
            </a:r>
          </a:p>
          <a:p>
            <a:pPr lvl="1"/>
            <a:r>
              <a:rPr lang="ko-KR" altLang="en-US" noProof="0" smtClean="0"/>
              <a:t>둘째 수준</a:t>
            </a:r>
          </a:p>
          <a:p>
            <a:pPr lvl="2"/>
            <a:r>
              <a:rPr lang="ko-KR" altLang="en-US" noProof="0" smtClean="0"/>
              <a:t>세째 수준</a:t>
            </a:r>
          </a:p>
          <a:p>
            <a:pPr lvl="3"/>
            <a:r>
              <a:rPr lang="ko-KR" altLang="en-US" noProof="0" smtClean="0"/>
              <a:t>네째 수준</a:t>
            </a:r>
          </a:p>
          <a:p>
            <a:pPr lvl="4"/>
            <a:r>
              <a:rPr lang="ko-KR" altLang="en-US" noProof="0" smtClean="0"/>
              <a:t>다섯째 수준</a:t>
            </a:r>
          </a:p>
        </p:txBody>
      </p:sp>
      <p:sp>
        <p:nvSpPr>
          <p:cNvPr id="5126"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pPr>
              <a:defRPr/>
            </a:pPr>
            <a:endParaRPr lang="en-US" altLang="ko-KR"/>
          </a:p>
        </p:txBody>
      </p:sp>
      <p:sp>
        <p:nvSpPr>
          <p:cNvPr id="5127"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07DADBE6-3464-4AE2-A703-55FC3F8F240A}" type="slidenum">
              <a:rPr lang="en-US" altLang="ko-KR"/>
              <a:pPr/>
              <a:t>‹#›</a:t>
            </a:fld>
            <a:endParaRPr lang="en-US" altLang="ko-KR"/>
          </a:p>
        </p:txBody>
      </p:sp>
    </p:spTree>
  </p:cSld>
  <p:clrMap bg1="lt1" tx1="dk1" bg2="lt2" tx2="dk2" accent1="accent1" accent2="accent2" accent3="accent3" accent4="accent4" accent5="accent5" accent6="accent6" hlink="hlink" folHlink="folHlink"/>
  <p:notesStyle>
    <a:lvl1pPr algn="l" rtl="0" eaLnBrk="0" fontAlgn="base" latinLnBrk="1" hangingPunct="0">
      <a:spcBef>
        <a:spcPct val="30000"/>
      </a:spcBef>
      <a:spcAft>
        <a:spcPct val="0"/>
      </a:spcAft>
      <a:defRPr kumimoji="1" sz="1200" kern="1200">
        <a:solidFill>
          <a:schemeClr val="tx1"/>
        </a:solidFill>
        <a:latin typeface="Times New Roman" pitchFamily="18" charset="0"/>
        <a:ea typeface="굴림" pitchFamily="50" charset="-127"/>
        <a:cs typeface="+mn-cs"/>
      </a:defRPr>
    </a:lvl1pPr>
    <a:lvl2pPr marL="457200" algn="l" rtl="0" eaLnBrk="0" fontAlgn="base" latinLnBrk="1" hangingPunct="0">
      <a:spcBef>
        <a:spcPct val="30000"/>
      </a:spcBef>
      <a:spcAft>
        <a:spcPct val="0"/>
      </a:spcAft>
      <a:defRPr kumimoji="1" sz="1200" kern="1200">
        <a:solidFill>
          <a:schemeClr val="tx1"/>
        </a:solidFill>
        <a:latin typeface="Times New Roman" pitchFamily="18" charset="0"/>
        <a:ea typeface="굴림" pitchFamily="50" charset="-127"/>
        <a:cs typeface="+mn-cs"/>
      </a:defRPr>
    </a:lvl2pPr>
    <a:lvl3pPr marL="914400" algn="l" rtl="0" eaLnBrk="0" fontAlgn="base" latinLnBrk="1" hangingPunct="0">
      <a:spcBef>
        <a:spcPct val="30000"/>
      </a:spcBef>
      <a:spcAft>
        <a:spcPct val="0"/>
      </a:spcAft>
      <a:defRPr kumimoji="1" sz="1200" kern="1200">
        <a:solidFill>
          <a:schemeClr val="tx1"/>
        </a:solidFill>
        <a:latin typeface="Times New Roman" pitchFamily="18" charset="0"/>
        <a:ea typeface="굴림" pitchFamily="50" charset="-127"/>
        <a:cs typeface="+mn-cs"/>
      </a:defRPr>
    </a:lvl3pPr>
    <a:lvl4pPr marL="1371600" algn="l" rtl="0" eaLnBrk="0" fontAlgn="base" latinLnBrk="1" hangingPunct="0">
      <a:spcBef>
        <a:spcPct val="30000"/>
      </a:spcBef>
      <a:spcAft>
        <a:spcPct val="0"/>
      </a:spcAft>
      <a:defRPr kumimoji="1" sz="1200" kern="1200">
        <a:solidFill>
          <a:schemeClr val="tx1"/>
        </a:solidFill>
        <a:latin typeface="Times New Roman" pitchFamily="18" charset="0"/>
        <a:ea typeface="굴림" pitchFamily="50" charset="-127"/>
        <a:cs typeface="+mn-cs"/>
      </a:defRPr>
    </a:lvl4pPr>
    <a:lvl5pPr marL="1828800" algn="l" rtl="0" eaLnBrk="0" fontAlgn="base" latinLnBrk="1" hangingPunct="0">
      <a:spcBef>
        <a:spcPct val="30000"/>
      </a:spcBef>
      <a:spcAft>
        <a:spcPct val="0"/>
      </a:spcAft>
      <a:defRPr kumimoji="1" sz="1200" kern="1200">
        <a:solidFill>
          <a:schemeClr val="tx1"/>
        </a:solidFill>
        <a:latin typeface="Times New Roman" pitchFamily="18" charset="0"/>
        <a:ea typeface="굴림" pitchFamily="50" charset="-127"/>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kumimoji="1" sz="1200">
                <a:solidFill>
                  <a:schemeClr val="tx1"/>
                </a:solidFill>
                <a:latin typeface="Times New Roman" panose="02020603050405020304" pitchFamily="18" charset="0"/>
                <a:ea typeface="굴림" panose="020B0600000101010101" pitchFamily="50" charset="-127"/>
              </a:defRPr>
            </a:lvl1pPr>
            <a:lvl2pPr marL="742950" indent="-285750" eaLnBrk="0" hangingPunct="0">
              <a:spcBef>
                <a:spcPct val="30000"/>
              </a:spcBef>
              <a:defRPr kumimoji="1" sz="1200">
                <a:solidFill>
                  <a:schemeClr val="tx1"/>
                </a:solidFill>
                <a:latin typeface="Times New Roman" panose="02020603050405020304" pitchFamily="18" charset="0"/>
                <a:ea typeface="굴림" panose="020B0600000101010101" pitchFamily="50" charset="-127"/>
              </a:defRPr>
            </a:lvl2pPr>
            <a:lvl3pPr marL="1143000" indent="-228600" eaLnBrk="0" hangingPunct="0">
              <a:spcBef>
                <a:spcPct val="30000"/>
              </a:spcBef>
              <a:defRPr kumimoji="1" sz="1200">
                <a:solidFill>
                  <a:schemeClr val="tx1"/>
                </a:solidFill>
                <a:latin typeface="Times New Roman" panose="02020603050405020304" pitchFamily="18" charset="0"/>
                <a:ea typeface="굴림" panose="020B0600000101010101" pitchFamily="50" charset="-127"/>
              </a:defRPr>
            </a:lvl3pPr>
            <a:lvl4pPr marL="1600200" indent="-228600" eaLnBrk="0" hangingPunct="0">
              <a:spcBef>
                <a:spcPct val="30000"/>
              </a:spcBef>
              <a:defRPr kumimoji="1" sz="1200">
                <a:solidFill>
                  <a:schemeClr val="tx1"/>
                </a:solidFill>
                <a:latin typeface="Times New Roman" panose="02020603050405020304" pitchFamily="18" charset="0"/>
                <a:ea typeface="굴림" panose="020B0600000101010101" pitchFamily="50" charset="-127"/>
              </a:defRPr>
            </a:lvl4pPr>
            <a:lvl5pPr marL="2057400" indent="-228600" eaLnBrk="0" hangingPunct="0">
              <a:spcBef>
                <a:spcPct val="30000"/>
              </a:spcBef>
              <a:defRPr kumimoji="1" sz="1200">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굴림" panose="020B0600000101010101" pitchFamily="50" charset="-127"/>
              </a:defRPr>
            </a:lvl9pPr>
          </a:lstStyle>
          <a:p>
            <a:pPr eaLnBrk="1" hangingPunct="1">
              <a:spcBef>
                <a:spcPct val="0"/>
              </a:spcBef>
            </a:pPr>
            <a:fld id="{F2328779-7486-4BCA-AB7D-5B662F8F7BED}" type="slidenum">
              <a:rPr lang="en-US" altLang="ko-KR"/>
              <a:pPr eaLnBrk="1" hangingPunct="1">
                <a:spcBef>
                  <a:spcPct val="0"/>
                </a:spcBef>
              </a:pPr>
              <a:t>1</a:t>
            </a:fld>
            <a:endParaRPr lang="en-US" altLang="ko-KR"/>
          </a:p>
        </p:txBody>
      </p:sp>
      <p:sp>
        <p:nvSpPr>
          <p:cNvPr id="68611" name="Rectangle 1026"/>
          <p:cNvSpPr>
            <a:spLocks noGrp="1" noRot="1" noChangeAspect="1" noChangeArrowheads="1" noTextEdit="1"/>
          </p:cNvSpPr>
          <p:nvPr>
            <p:ph type="sldImg"/>
          </p:nvPr>
        </p:nvSpPr>
        <p:spPr>
          <a:ln/>
        </p:spPr>
      </p:sp>
      <p:sp>
        <p:nvSpPr>
          <p:cNvPr id="68612" name="Rectangle 1027"/>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ko-KR" altLang="ko-KR"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kumimoji="1" sz="1200">
                <a:solidFill>
                  <a:schemeClr val="tx1"/>
                </a:solidFill>
                <a:latin typeface="Times New Roman" panose="02020603050405020304" pitchFamily="18" charset="0"/>
                <a:ea typeface="굴림" panose="020B0600000101010101" pitchFamily="50" charset="-127"/>
              </a:defRPr>
            </a:lvl1pPr>
            <a:lvl2pPr marL="742950" indent="-285750" eaLnBrk="0" hangingPunct="0">
              <a:spcBef>
                <a:spcPct val="30000"/>
              </a:spcBef>
              <a:defRPr kumimoji="1" sz="1200">
                <a:solidFill>
                  <a:schemeClr val="tx1"/>
                </a:solidFill>
                <a:latin typeface="Times New Roman" panose="02020603050405020304" pitchFamily="18" charset="0"/>
                <a:ea typeface="굴림" panose="020B0600000101010101" pitchFamily="50" charset="-127"/>
              </a:defRPr>
            </a:lvl2pPr>
            <a:lvl3pPr marL="1143000" indent="-228600" eaLnBrk="0" hangingPunct="0">
              <a:spcBef>
                <a:spcPct val="30000"/>
              </a:spcBef>
              <a:defRPr kumimoji="1" sz="1200">
                <a:solidFill>
                  <a:schemeClr val="tx1"/>
                </a:solidFill>
                <a:latin typeface="Times New Roman" panose="02020603050405020304" pitchFamily="18" charset="0"/>
                <a:ea typeface="굴림" panose="020B0600000101010101" pitchFamily="50" charset="-127"/>
              </a:defRPr>
            </a:lvl3pPr>
            <a:lvl4pPr marL="1600200" indent="-228600" eaLnBrk="0" hangingPunct="0">
              <a:spcBef>
                <a:spcPct val="30000"/>
              </a:spcBef>
              <a:defRPr kumimoji="1" sz="1200">
                <a:solidFill>
                  <a:schemeClr val="tx1"/>
                </a:solidFill>
                <a:latin typeface="Times New Roman" panose="02020603050405020304" pitchFamily="18" charset="0"/>
                <a:ea typeface="굴림" panose="020B0600000101010101" pitchFamily="50" charset="-127"/>
              </a:defRPr>
            </a:lvl4pPr>
            <a:lvl5pPr marL="2057400" indent="-228600" eaLnBrk="0" hangingPunct="0">
              <a:spcBef>
                <a:spcPct val="30000"/>
              </a:spcBef>
              <a:defRPr kumimoji="1" sz="1200">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굴림" panose="020B0600000101010101" pitchFamily="50" charset="-127"/>
              </a:defRPr>
            </a:lvl9pPr>
          </a:lstStyle>
          <a:p>
            <a:pPr eaLnBrk="1" hangingPunct="1">
              <a:spcBef>
                <a:spcPct val="0"/>
              </a:spcBef>
            </a:pPr>
            <a:fld id="{821BE820-6D64-46A1-9BAE-19E6AE54F08D}" type="slidenum">
              <a:rPr lang="en-US" altLang="ko-KR"/>
              <a:pPr eaLnBrk="1" hangingPunct="1">
                <a:spcBef>
                  <a:spcPct val="0"/>
                </a:spcBef>
              </a:pPr>
              <a:t>14</a:t>
            </a:fld>
            <a:endParaRPr lang="en-US" altLang="ko-KR"/>
          </a:p>
        </p:txBody>
      </p:sp>
      <p:sp>
        <p:nvSpPr>
          <p:cNvPr id="78851" name="Rectangle 2"/>
          <p:cNvSpPr>
            <a:spLocks noGrp="1" noRot="1" noChangeAspect="1" noChangeArrowheads="1" noTextEdit="1"/>
          </p:cNvSpPr>
          <p:nvPr>
            <p:ph type="sldImg"/>
          </p:nvPr>
        </p:nvSpPr>
        <p:spPr>
          <a:xfrm>
            <a:off x="1152525" y="692150"/>
            <a:ext cx="4554538" cy="3416300"/>
          </a:xfrm>
          <a:ln w="12700"/>
        </p:spPr>
      </p:sp>
      <p:sp>
        <p:nvSpPr>
          <p:cNvPr id="788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67" tIns="46034" rIns="92067" bIns="46034"/>
          <a:lstStyle/>
          <a:p>
            <a:pPr eaLnBrk="1" hangingPunct="1">
              <a:spcBef>
                <a:spcPct val="0"/>
              </a:spcBef>
            </a:pPr>
            <a:endParaRPr lang="ko-KR" altLang="ko-KR" sz="2400" smtClean="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kumimoji="1" sz="1200">
                <a:solidFill>
                  <a:schemeClr val="tx1"/>
                </a:solidFill>
                <a:latin typeface="Times New Roman" panose="02020603050405020304" pitchFamily="18" charset="0"/>
                <a:ea typeface="굴림" panose="020B0600000101010101" pitchFamily="50" charset="-127"/>
              </a:defRPr>
            </a:lvl1pPr>
            <a:lvl2pPr marL="742950" indent="-285750" eaLnBrk="0" hangingPunct="0">
              <a:spcBef>
                <a:spcPct val="30000"/>
              </a:spcBef>
              <a:defRPr kumimoji="1" sz="1200">
                <a:solidFill>
                  <a:schemeClr val="tx1"/>
                </a:solidFill>
                <a:latin typeface="Times New Roman" panose="02020603050405020304" pitchFamily="18" charset="0"/>
                <a:ea typeface="굴림" panose="020B0600000101010101" pitchFamily="50" charset="-127"/>
              </a:defRPr>
            </a:lvl2pPr>
            <a:lvl3pPr marL="1143000" indent="-228600" eaLnBrk="0" hangingPunct="0">
              <a:spcBef>
                <a:spcPct val="30000"/>
              </a:spcBef>
              <a:defRPr kumimoji="1" sz="1200">
                <a:solidFill>
                  <a:schemeClr val="tx1"/>
                </a:solidFill>
                <a:latin typeface="Times New Roman" panose="02020603050405020304" pitchFamily="18" charset="0"/>
                <a:ea typeface="굴림" panose="020B0600000101010101" pitchFamily="50" charset="-127"/>
              </a:defRPr>
            </a:lvl3pPr>
            <a:lvl4pPr marL="1600200" indent="-228600" eaLnBrk="0" hangingPunct="0">
              <a:spcBef>
                <a:spcPct val="30000"/>
              </a:spcBef>
              <a:defRPr kumimoji="1" sz="1200">
                <a:solidFill>
                  <a:schemeClr val="tx1"/>
                </a:solidFill>
                <a:latin typeface="Times New Roman" panose="02020603050405020304" pitchFamily="18" charset="0"/>
                <a:ea typeface="굴림" panose="020B0600000101010101" pitchFamily="50" charset="-127"/>
              </a:defRPr>
            </a:lvl4pPr>
            <a:lvl5pPr marL="2057400" indent="-228600" eaLnBrk="0" hangingPunct="0">
              <a:spcBef>
                <a:spcPct val="30000"/>
              </a:spcBef>
              <a:defRPr kumimoji="1" sz="1200">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굴림" panose="020B0600000101010101" pitchFamily="50" charset="-127"/>
              </a:defRPr>
            </a:lvl9pPr>
          </a:lstStyle>
          <a:p>
            <a:pPr eaLnBrk="1" hangingPunct="1">
              <a:spcBef>
                <a:spcPct val="0"/>
              </a:spcBef>
            </a:pPr>
            <a:fld id="{E53AEE7B-1EA5-4967-B04C-4A39ADEC1105}" type="slidenum">
              <a:rPr lang="en-US" altLang="ko-KR"/>
              <a:pPr eaLnBrk="1" hangingPunct="1">
                <a:spcBef>
                  <a:spcPct val="0"/>
                </a:spcBef>
              </a:pPr>
              <a:t>18</a:t>
            </a:fld>
            <a:endParaRPr lang="en-US" altLang="ko-KR"/>
          </a:p>
        </p:txBody>
      </p:sp>
      <p:sp>
        <p:nvSpPr>
          <p:cNvPr id="79875" name="Rectangle 2"/>
          <p:cNvSpPr>
            <a:spLocks noGrp="1" noRot="1" noChangeAspect="1" noChangeArrowheads="1" noTextEdit="1"/>
          </p:cNvSpPr>
          <p:nvPr>
            <p:ph type="sldImg"/>
          </p:nvPr>
        </p:nvSpPr>
        <p:spPr>
          <a:ln/>
        </p:spPr>
      </p:sp>
      <p:sp>
        <p:nvSpPr>
          <p:cNvPr id="798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kumimoji="0" lang="en-US" altLang="ko-KR" smtClean="0"/>
              <a:t>LEO (Low Earth Orbit) - 100 miles to 1000 miles </a:t>
            </a:r>
          </a:p>
          <a:p>
            <a:pPr lvl="1" eaLnBrk="1" hangingPunct="1"/>
            <a:r>
              <a:rPr kumimoji="0" lang="en-US" altLang="ko-KR" smtClean="0"/>
              <a:t>Used for pagers, wireless e-mail, special mobile telephones, spying, videoconferencing</a:t>
            </a:r>
          </a:p>
          <a:p>
            <a:pPr eaLnBrk="1" hangingPunct="1"/>
            <a:r>
              <a:rPr kumimoji="0" lang="en-US" altLang="ko-KR" smtClean="0"/>
              <a:t>MEO (Middle Earth Orbit) - 1000 to 22,300 miles  </a:t>
            </a:r>
          </a:p>
          <a:p>
            <a:pPr lvl="1" eaLnBrk="1" hangingPunct="1"/>
            <a:r>
              <a:rPr kumimoji="0" lang="en-US" altLang="ko-KR" smtClean="0"/>
              <a:t>Used for GPS (global positioning systems) and government</a:t>
            </a:r>
          </a:p>
          <a:p>
            <a:pPr eaLnBrk="1" hangingPunct="1"/>
            <a:r>
              <a:rPr kumimoji="0" lang="en-US" altLang="ko-KR" smtClean="0"/>
              <a:t>GEO (Geosynchronous Orbit) - 22,300 miles  </a:t>
            </a:r>
          </a:p>
          <a:p>
            <a:pPr lvl="1" eaLnBrk="1" hangingPunct="1"/>
            <a:r>
              <a:rPr kumimoji="0" lang="en-US" altLang="ko-KR" smtClean="0"/>
              <a:t>Always over the same position on earth (usually over the equator)</a:t>
            </a:r>
          </a:p>
          <a:p>
            <a:pPr lvl="1" eaLnBrk="1" hangingPunct="1"/>
            <a:r>
              <a:rPr kumimoji="0" lang="en-US" altLang="ko-KR" smtClean="0"/>
              <a:t>Used for weather, television, and government operations</a:t>
            </a:r>
          </a:p>
          <a:p>
            <a:pPr eaLnBrk="1" hangingPunct="1"/>
            <a:r>
              <a:rPr kumimoji="0" lang="en-US" altLang="ko-KR" smtClean="0"/>
              <a:t>HEO (Highly Elliptical Orbit)</a:t>
            </a:r>
          </a:p>
          <a:p>
            <a:pPr lvl="1" eaLnBrk="1" hangingPunct="1"/>
            <a:r>
              <a:rPr kumimoji="0" lang="en-US" altLang="ko-KR" smtClean="0"/>
              <a:t>Used by the military for spying and by scientific organizations for photographing celestial bodies</a:t>
            </a:r>
          </a:p>
          <a:p>
            <a:pPr lvl="1" eaLnBrk="1" hangingPunct="1"/>
            <a:r>
              <a:rPr kumimoji="0" lang="en-US" altLang="ko-KR" smtClean="0"/>
              <a:t>When satellite is far out into space, it takes photos  </a:t>
            </a:r>
          </a:p>
          <a:p>
            <a:pPr lvl="1" eaLnBrk="1" hangingPunct="1"/>
            <a:r>
              <a:rPr kumimoji="0" lang="en-US" altLang="ko-KR" smtClean="0"/>
              <a:t>When satellite is close to earth, it transmits data</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CTSO: </a:t>
            </a:r>
            <a:r>
              <a:rPr kumimoji="1" lang="en-US" altLang="ko-KR" sz="1200" b="1" i="0" kern="1200" dirty="0" smtClean="0">
                <a:solidFill>
                  <a:schemeClr val="tx1"/>
                </a:solidFill>
                <a:effectLst/>
                <a:latin typeface="Times New Roman" pitchFamily="18" charset="0"/>
                <a:ea typeface="굴림" pitchFamily="50" charset="-127"/>
                <a:cs typeface="+mn-cs"/>
              </a:rPr>
              <a:t>cellular</a:t>
            </a:r>
            <a:r>
              <a:rPr kumimoji="1" lang="en-US" altLang="ko-KR" sz="1200" b="0" i="0" kern="1200" dirty="0" smtClean="0">
                <a:solidFill>
                  <a:schemeClr val="tx1"/>
                </a:solidFill>
                <a:effectLst/>
                <a:latin typeface="Times New Roman" pitchFamily="18" charset="0"/>
                <a:ea typeface="굴림" pitchFamily="50" charset="-127"/>
                <a:cs typeface="+mn-cs"/>
              </a:rPr>
              <a:t> telephone switching office</a:t>
            </a:r>
            <a:endParaRPr lang="ko-KR" altLang="en-US" dirty="0"/>
          </a:p>
        </p:txBody>
      </p:sp>
      <p:sp>
        <p:nvSpPr>
          <p:cNvPr id="4" name="슬라이드 번호 개체 틀 3"/>
          <p:cNvSpPr>
            <a:spLocks noGrp="1"/>
          </p:cNvSpPr>
          <p:nvPr>
            <p:ph type="sldNum" sz="quarter" idx="10"/>
          </p:nvPr>
        </p:nvSpPr>
        <p:spPr/>
        <p:txBody>
          <a:bodyPr/>
          <a:lstStyle/>
          <a:p>
            <a:fld id="{07DADBE6-3464-4AE2-A703-55FC3F8F240A}" type="slidenum">
              <a:rPr lang="en-US" altLang="ko-KR" smtClean="0"/>
              <a:pPr/>
              <a:t>19</a:t>
            </a:fld>
            <a:endParaRPr lang="en-US" altLang="ko-KR"/>
          </a:p>
        </p:txBody>
      </p:sp>
    </p:spTree>
    <p:extLst>
      <p:ext uri="{BB962C8B-B14F-4D97-AF65-F5344CB8AC3E}">
        <p14:creationId xmlns:p14="http://schemas.microsoft.com/office/powerpoint/2010/main" val="3146873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kumimoji="1" sz="1200">
                <a:solidFill>
                  <a:schemeClr val="tx1"/>
                </a:solidFill>
                <a:latin typeface="Times New Roman" panose="02020603050405020304" pitchFamily="18" charset="0"/>
                <a:ea typeface="굴림" panose="020B0600000101010101" pitchFamily="50" charset="-127"/>
              </a:defRPr>
            </a:lvl1pPr>
            <a:lvl2pPr marL="742950" indent="-285750" eaLnBrk="0" hangingPunct="0">
              <a:spcBef>
                <a:spcPct val="30000"/>
              </a:spcBef>
              <a:defRPr kumimoji="1" sz="1200">
                <a:solidFill>
                  <a:schemeClr val="tx1"/>
                </a:solidFill>
                <a:latin typeface="Times New Roman" panose="02020603050405020304" pitchFamily="18" charset="0"/>
                <a:ea typeface="굴림" panose="020B0600000101010101" pitchFamily="50" charset="-127"/>
              </a:defRPr>
            </a:lvl2pPr>
            <a:lvl3pPr marL="1143000" indent="-228600" eaLnBrk="0" hangingPunct="0">
              <a:spcBef>
                <a:spcPct val="30000"/>
              </a:spcBef>
              <a:defRPr kumimoji="1" sz="1200">
                <a:solidFill>
                  <a:schemeClr val="tx1"/>
                </a:solidFill>
                <a:latin typeface="Times New Roman" panose="02020603050405020304" pitchFamily="18" charset="0"/>
                <a:ea typeface="굴림" panose="020B0600000101010101" pitchFamily="50" charset="-127"/>
              </a:defRPr>
            </a:lvl3pPr>
            <a:lvl4pPr marL="1600200" indent="-228600" eaLnBrk="0" hangingPunct="0">
              <a:spcBef>
                <a:spcPct val="30000"/>
              </a:spcBef>
              <a:defRPr kumimoji="1" sz="1200">
                <a:solidFill>
                  <a:schemeClr val="tx1"/>
                </a:solidFill>
                <a:latin typeface="Times New Roman" panose="02020603050405020304" pitchFamily="18" charset="0"/>
                <a:ea typeface="굴림" panose="020B0600000101010101" pitchFamily="50" charset="-127"/>
              </a:defRPr>
            </a:lvl4pPr>
            <a:lvl5pPr marL="2057400" indent="-228600" eaLnBrk="0" hangingPunct="0">
              <a:spcBef>
                <a:spcPct val="30000"/>
              </a:spcBef>
              <a:defRPr kumimoji="1" sz="1200">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굴림" panose="020B0600000101010101" pitchFamily="50" charset="-127"/>
              </a:defRPr>
            </a:lvl9pPr>
          </a:lstStyle>
          <a:p>
            <a:pPr eaLnBrk="1" hangingPunct="1">
              <a:spcBef>
                <a:spcPct val="0"/>
              </a:spcBef>
            </a:pPr>
            <a:fld id="{8BB205ED-A0DC-4520-83BF-A82649FEDD04}" type="slidenum">
              <a:rPr lang="en-US" altLang="ko-KR"/>
              <a:pPr eaLnBrk="1" hangingPunct="1">
                <a:spcBef>
                  <a:spcPct val="0"/>
                </a:spcBef>
              </a:pPr>
              <a:t>22</a:t>
            </a:fld>
            <a:endParaRPr lang="en-US" altLang="ko-KR"/>
          </a:p>
        </p:txBody>
      </p:sp>
      <p:sp>
        <p:nvSpPr>
          <p:cNvPr id="80899" name="Rectangle 2"/>
          <p:cNvSpPr>
            <a:spLocks noGrp="1" noRot="1" noChangeAspect="1" noChangeArrowheads="1" noTextEdit="1"/>
          </p:cNvSpPr>
          <p:nvPr>
            <p:ph type="sldImg"/>
          </p:nvPr>
        </p:nvSpPr>
        <p:spPr>
          <a:xfrm>
            <a:off x="1152525" y="692150"/>
            <a:ext cx="4554538" cy="3416300"/>
          </a:xfrm>
          <a:ln w="12700"/>
        </p:spPr>
      </p:sp>
      <p:sp>
        <p:nvSpPr>
          <p:cNvPr id="809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67" tIns="46034" rIns="92067" bIns="46034"/>
          <a:lstStyle/>
          <a:p>
            <a:pPr eaLnBrk="1" hangingPunct="1">
              <a:spcBef>
                <a:spcPct val="0"/>
              </a:spcBef>
            </a:pPr>
            <a:endParaRPr lang="ko-KR" altLang="ko-KR" sz="2400" smtClean="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kumimoji="1" sz="1200">
                <a:solidFill>
                  <a:schemeClr val="tx1"/>
                </a:solidFill>
                <a:latin typeface="Times New Roman" panose="02020603050405020304" pitchFamily="18" charset="0"/>
                <a:ea typeface="굴림" panose="020B0600000101010101" pitchFamily="50" charset="-127"/>
              </a:defRPr>
            </a:lvl1pPr>
            <a:lvl2pPr marL="742950" indent="-285750" eaLnBrk="0" hangingPunct="0">
              <a:spcBef>
                <a:spcPct val="30000"/>
              </a:spcBef>
              <a:defRPr kumimoji="1" sz="1200">
                <a:solidFill>
                  <a:schemeClr val="tx1"/>
                </a:solidFill>
                <a:latin typeface="Times New Roman" panose="02020603050405020304" pitchFamily="18" charset="0"/>
                <a:ea typeface="굴림" panose="020B0600000101010101" pitchFamily="50" charset="-127"/>
              </a:defRPr>
            </a:lvl2pPr>
            <a:lvl3pPr marL="1143000" indent="-228600" eaLnBrk="0" hangingPunct="0">
              <a:spcBef>
                <a:spcPct val="30000"/>
              </a:spcBef>
              <a:defRPr kumimoji="1" sz="1200">
                <a:solidFill>
                  <a:schemeClr val="tx1"/>
                </a:solidFill>
                <a:latin typeface="Times New Roman" panose="02020603050405020304" pitchFamily="18" charset="0"/>
                <a:ea typeface="굴림" panose="020B0600000101010101" pitchFamily="50" charset="-127"/>
              </a:defRPr>
            </a:lvl3pPr>
            <a:lvl4pPr marL="1600200" indent="-228600" eaLnBrk="0" hangingPunct="0">
              <a:spcBef>
                <a:spcPct val="30000"/>
              </a:spcBef>
              <a:defRPr kumimoji="1" sz="1200">
                <a:solidFill>
                  <a:schemeClr val="tx1"/>
                </a:solidFill>
                <a:latin typeface="Times New Roman" panose="02020603050405020304" pitchFamily="18" charset="0"/>
                <a:ea typeface="굴림" panose="020B0600000101010101" pitchFamily="50" charset="-127"/>
              </a:defRPr>
            </a:lvl4pPr>
            <a:lvl5pPr marL="2057400" indent="-228600" eaLnBrk="0" hangingPunct="0">
              <a:spcBef>
                <a:spcPct val="30000"/>
              </a:spcBef>
              <a:defRPr kumimoji="1" sz="1200">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굴림" panose="020B0600000101010101" pitchFamily="50" charset="-127"/>
              </a:defRPr>
            </a:lvl9pPr>
          </a:lstStyle>
          <a:p>
            <a:pPr eaLnBrk="1" hangingPunct="1">
              <a:spcBef>
                <a:spcPct val="0"/>
              </a:spcBef>
            </a:pPr>
            <a:fld id="{654F060F-6A94-49A2-9560-6410A959E693}" type="slidenum">
              <a:rPr lang="en-US" altLang="ko-KR"/>
              <a:pPr eaLnBrk="1" hangingPunct="1">
                <a:spcBef>
                  <a:spcPct val="0"/>
                </a:spcBef>
              </a:pPr>
              <a:t>23</a:t>
            </a:fld>
            <a:endParaRPr lang="en-US" altLang="ko-KR"/>
          </a:p>
        </p:txBody>
      </p:sp>
      <p:sp>
        <p:nvSpPr>
          <p:cNvPr id="81923" name="Rectangle 2"/>
          <p:cNvSpPr>
            <a:spLocks noGrp="1" noRot="1" noChangeAspect="1" noChangeArrowheads="1" noTextEdit="1"/>
          </p:cNvSpPr>
          <p:nvPr>
            <p:ph type="sldImg"/>
          </p:nvPr>
        </p:nvSpPr>
        <p:spPr>
          <a:ln/>
        </p:spPr>
      </p:sp>
      <p:sp>
        <p:nvSpPr>
          <p:cNvPr id="819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ko-KR" altLang="ko-KR" smtClean="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kumimoji="1" sz="1200">
                <a:solidFill>
                  <a:schemeClr val="tx1"/>
                </a:solidFill>
                <a:latin typeface="Times New Roman" panose="02020603050405020304" pitchFamily="18" charset="0"/>
                <a:ea typeface="굴림" panose="020B0600000101010101" pitchFamily="50" charset="-127"/>
              </a:defRPr>
            </a:lvl1pPr>
            <a:lvl2pPr marL="742950" indent="-285750" eaLnBrk="0" hangingPunct="0">
              <a:spcBef>
                <a:spcPct val="30000"/>
              </a:spcBef>
              <a:defRPr kumimoji="1" sz="1200">
                <a:solidFill>
                  <a:schemeClr val="tx1"/>
                </a:solidFill>
                <a:latin typeface="Times New Roman" panose="02020603050405020304" pitchFamily="18" charset="0"/>
                <a:ea typeface="굴림" panose="020B0600000101010101" pitchFamily="50" charset="-127"/>
              </a:defRPr>
            </a:lvl2pPr>
            <a:lvl3pPr marL="1143000" indent="-228600" eaLnBrk="0" hangingPunct="0">
              <a:spcBef>
                <a:spcPct val="30000"/>
              </a:spcBef>
              <a:defRPr kumimoji="1" sz="1200">
                <a:solidFill>
                  <a:schemeClr val="tx1"/>
                </a:solidFill>
                <a:latin typeface="Times New Roman" panose="02020603050405020304" pitchFamily="18" charset="0"/>
                <a:ea typeface="굴림" panose="020B0600000101010101" pitchFamily="50" charset="-127"/>
              </a:defRPr>
            </a:lvl3pPr>
            <a:lvl4pPr marL="1600200" indent="-228600" eaLnBrk="0" hangingPunct="0">
              <a:spcBef>
                <a:spcPct val="30000"/>
              </a:spcBef>
              <a:defRPr kumimoji="1" sz="1200">
                <a:solidFill>
                  <a:schemeClr val="tx1"/>
                </a:solidFill>
                <a:latin typeface="Times New Roman" panose="02020603050405020304" pitchFamily="18" charset="0"/>
                <a:ea typeface="굴림" panose="020B0600000101010101" pitchFamily="50" charset="-127"/>
              </a:defRPr>
            </a:lvl4pPr>
            <a:lvl5pPr marL="2057400" indent="-228600" eaLnBrk="0" hangingPunct="0">
              <a:spcBef>
                <a:spcPct val="30000"/>
              </a:spcBef>
              <a:defRPr kumimoji="1" sz="1200">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굴림" panose="020B0600000101010101" pitchFamily="50" charset="-127"/>
              </a:defRPr>
            </a:lvl9pPr>
          </a:lstStyle>
          <a:p>
            <a:pPr eaLnBrk="1" hangingPunct="1">
              <a:spcBef>
                <a:spcPct val="0"/>
              </a:spcBef>
            </a:pPr>
            <a:fld id="{EB87A26C-8596-43D1-A7C2-E9C969A53C56}" type="slidenum">
              <a:rPr lang="en-US" altLang="ko-KR"/>
              <a:pPr eaLnBrk="1" hangingPunct="1">
                <a:spcBef>
                  <a:spcPct val="0"/>
                </a:spcBef>
              </a:pPr>
              <a:t>24</a:t>
            </a:fld>
            <a:endParaRPr lang="en-US" altLang="ko-KR"/>
          </a:p>
        </p:txBody>
      </p:sp>
      <p:sp>
        <p:nvSpPr>
          <p:cNvPr id="82947" name="Rectangle 2"/>
          <p:cNvSpPr>
            <a:spLocks noGrp="1" noRot="1" noChangeAspect="1" noChangeArrowheads="1" noTextEdit="1"/>
          </p:cNvSpPr>
          <p:nvPr>
            <p:ph type="sldImg"/>
          </p:nvPr>
        </p:nvSpPr>
        <p:spPr>
          <a:xfrm>
            <a:off x="1152525" y="692150"/>
            <a:ext cx="4554538" cy="3416300"/>
          </a:xfrm>
          <a:ln w="12700"/>
        </p:spPr>
      </p:sp>
      <p:sp>
        <p:nvSpPr>
          <p:cNvPr id="829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67" tIns="46034" rIns="92067" bIns="46034"/>
          <a:lstStyle/>
          <a:p>
            <a:pPr eaLnBrk="1" hangingPunct="1"/>
            <a:endParaRPr lang="ko-KR" altLang="ko-KR" smtClean="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en-US" altLang="ko-KR" sz="1200" b="0" i="0" kern="1200" dirty="0" smtClean="0">
                <a:solidFill>
                  <a:schemeClr val="tx1"/>
                </a:solidFill>
                <a:effectLst/>
                <a:latin typeface="Arial" panose="020B0604020202020204" pitchFamily="34" charset="0"/>
                <a:ea typeface="굴림" pitchFamily="50" charset="-127"/>
                <a:cs typeface="Arial" panose="020B0604020202020204" pitchFamily="34" charset="0"/>
              </a:rPr>
              <a:t>ATM</a:t>
            </a:r>
            <a:r>
              <a:rPr kumimoji="1" lang="en-US" altLang="ko-KR" sz="1200" b="1" i="0" kern="1200" dirty="0" smtClean="0">
                <a:solidFill>
                  <a:schemeClr val="tx1"/>
                </a:solidFill>
                <a:effectLst/>
                <a:latin typeface="Arial" panose="020B0604020202020204" pitchFamily="34" charset="0"/>
                <a:ea typeface="굴림" pitchFamily="50" charset="-127"/>
                <a:cs typeface="Arial" panose="020B0604020202020204" pitchFamily="34" charset="0"/>
              </a:rPr>
              <a:t>: </a:t>
            </a:r>
            <a:r>
              <a:rPr kumimoji="1" lang="en-US" altLang="ko-KR" sz="1200" b="0" i="0" kern="1200" dirty="0" smtClean="0">
                <a:solidFill>
                  <a:schemeClr val="tx1"/>
                </a:solidFill>
                <a:effectLst/>
                <a:latin typeface="Arial" panose="020B0604020202020204" pitchFamily="34" charset="0"/>
                <a:ea typeface="굴림" pitchFamily="50" charset="-127"/>
                <a:cs typeface="Arial" panose="020B0604020202020204" pitchFamily="34" charset="0"/>
              </a:rPr>
              <a:t>Asynchronous Transfer Mode, </a:t>
            </a:r>
            <a:endParaRPr lang="ko-KR" altLang="en-US" dirty="0">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10"/>
          </p:nvPr>
        </p:nvSpPr>
        <p:spPr/>
        <p:txBody>
          <a:bodyPr/>
          <a:lstStyle/>
          <a:p>
            <a:fld id="{07DADBE6-3464-4AE2-A703-55FC3F8F240A}" type="slidenum">
              <a:rPr lang="en-US" altLang="ko-KR" smtClean="0"/>
              <a:pPr/>
              <a:t>25</a:t>
            </a:fld>
            <a:endParaRPr lang="en-US" altLang="ko-KR"/>
          </a:p>
        </p:txBody>
      </p:sp>
    </p:spTree>
    <p:extLst>
      <p:ext uri="{BB962C8B-B14F-4D97-AF65-F5344CB8AC3E}">
        <p14:creationId xmlns:p14="http://schemas.microsoft.com/office/powerpoint/2010/main" val="30859261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PSDN:</a:t>
            </a:r>
            <a:r>
              <a:rPr lang="en-US" altLang="ko-KR" baseline="0" dirty="0" smtClean="0"/>
              <a:t> Packet Switched Data Network</a:t>
            </a:r>
            <a:endParaRPr lang="ko-KR" altLang="en-US" dirty="0"/>
          </a:p>
        </p:txBody>
      </p:sp>
      <p:sp>
        <p:nvSpPr>
          <p:cNvPr id="4" name="슬라이드 번호 개체 틀 3"/>
          <p:cNvSpPr>
            <a:spLocks noGrp="1"/>
          </p:cNvSpPr>
          <p:nvPr>
            <p:ph type="sldNum" sz="quarter" idx="10"/>
          </p:nvPr>
        </p:nvSpPr>
        <p:spPr/>
        <p:txBody>
          <a:bodyPr/>
          <a:lstStyle/>
          <a:p>
            <a:fld id="{07DADBE6-3464-4AE2-A703-55FC3F8F240A}" type="slidenum">
              <a:rPr lang="en-US" altLang="ko-KR" smtClean="0"/>
              <a:pPr/>
              <a:t>27</a:t>
            </a:fld>
            <a:endParaRPr lang="en-US" altLang="ko-KR"/>
          </a:p>
        </p:txBody>
      </p:sp>
    </p:spTree>
    <p:extLst>
      <p:ext uri="{BB962C8B-B14F-4D97-AF65-F5344CB8AC3E}">
        <p14:creationId xmlns:p14="http://schemas.microsoft.com/office/powerpoint/2010/main" val="1183687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kumimoji="1" sz="1200">
                <a:solidFill>
                  <a:schemeClr val="tx1"/>
                </a:solidFill>
                <a:latin typeface="Times New Roman" panose="02020603050405020304" pitchFamily="18" charset="0"/>
                <a:ea typeface="굴림" panose="020B0600000101010101" pitchFamily="50" charset="-127"/>
              </a:defRPr>
            </a:lvl1pPr>
            <a:lvl2pPr marL="742950" indent="-285750" eaLnBrk="0" hangingPunct="0">
              <a:spcBef>
                <a:spcPct val="30000"/>
              </a:spcBef>
              <a:defRPr kumimoji="1" sz="1200">
                <a:solidFill>
                  <a:schemeClr val="tx1"/>
                </a:solidFill>
                <a:latin typeface="Times New Roman" panose="02020603050405020304" pitchFamily="18" charset="0"/>
                <a:ea typeface="굴림" panose="020B0600000101010101" pitchFamily="50" charset="-127"/>
              </a:defRPr>
            </a:lvl2pPr>
            <a:lvl3pPr marL="1143000" indent="-228600" eaLnBrk="0" hangingPunct="0">
              <a:spcBef>
                <a:spcPct val="30000"/>
              </a:spcBef>
              <a:defRPr kumimoji="1" sz="1200">
                <a:solidFill>
                  <a:schemeClr val="tx1"/>
                </a:solidFill>
                <a:latin typeface="Times New Roman" panose="02020603050405020304" pitchFamily="18" charset="0"/>
                <a:ea typeface="굴림" panose="020B0600000101010101" pitchFamily="50" charset="-127"/>
              </a:defRPr>
            </a:lvl3pPr>
            <a:lvl4pPr marL="1600200" indent="-228600" eaLnBrk="0" hangingPunct="0">
              <a:spcBef>
                <a:spcPct val="30000"/>
              </a:spcBef>
              <a:defRPr kumimoji="1" sz="1200">
                <a:solidFill>
                  <a:schemeClr val="tx1"/>
                </a:solidFill>
                <a:latin typeface="Times New Roman" panose="02020603050405020304" pitchFamily="18" charset="0"/>
                <a:ea typeface="굴림" panose="020B0600000101010101" pitchFamily="50" charset="-127"/>
              </a:defRPr>
            </a:lvl4pPr>
            <a:lvl5pPr marL="2057400" indent="-228600" eaLnBrk="0" hangingPunct="0">
              <a:spcBef>
                <a:spcPct val="30000"/>
              </a:spcBef>
              <a:defRPr kumimoji="1" sz="1200">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굴림" panose="020B0600000101010101" pitchFamily="50" charset="-127"/>
              </a:defRPr>
            </a:lvl9pPr>
          </a:lstStyle>
          <a:p>
            <a:pPr eaLnBrk="1" hangingPunct="1">
              <a:spcBef>
                <a:spcPct val="0"/>
              </a:spcBef>
            </a:pPr>
            <a:fld id="{865CEFB8-C4F6-4AEE-B931-3FD9E63FA7E1}" type="slidenum">
              <a:rPr lang="en-US" altLang="ko-KR"/>
              <a:pPr eaLnBrk="1" hangingPunct="1">
                <a:spcBef>
                  <a:spcPct val="0"/>
                </a:spcBef>
              </a:pPr>
              <a:t>29</a:t>
            </a:fld>
            <a:endParaRPr lang="en-US" altLang="ko-KR"/>
          </a:p>
        </p:txBody>
      </p:sp>
      <p:sp>
        <p:nvSpPr>
          <p:cNvPr id="83971" name="Rectangle 2"/>
          <p:cNvSpPr>
            <a:spLocks noGrp="1" noRot="1" noChangeAspect="1" noChangeArrowheads="1" noTextEdit="1"/>
          </p:cNvSpPr>
          <p:nvPr>
            <p:ph type="sldImg"/>
          </p:nvPr>
        </p:nvSpPr>
        <p:spPr>
          <a:xfrm>
            <a:off x="1152525" y="692150"/>
            <a:ext cx="4554538" cy="3416300"/>
          </a:xfrm>
          <a:ln w="12700"/>
        </p:spPr>
      </p:sp>
      <p:sp>
        <p:nvSpPr>
          <p:cNvPr id="839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67" tIns="46034" rIns="92067" bIns="46034"/>
          <a:lstStyle/>
          <a:p>
            <a:pPr eaLnBrk="1" hangingPunct="1">
              <a:spcBef>
                <a:spcPct val="0"/>
              </a:spcBef>
            </a:pPr>
            <a:endParaRPr lang="ko-KR" altLang="ko-KR" sz="2400" smtClean="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Network Access Point</a:t>
            </a:r>
            <a:endParaRPr lang="ko-KR" altLang="en-US" dirty="0"/>
          </a:p>
        </p:txBody>
      </p:sp>
      <p:sp>
        <p:nvSpPr>
          <p:cNvPr id="4" name="슬라이드 번호 개체 틀 3"/>
          <p:cNvSpPr>
            <a:spLocks noGrp="1"/>
          </p:cNvSpPr>
          <p:nvPr>
            <p:ph type="sldNum" sz="quarter" idx="10"/>
          </p:nvPr>
        </p:nvSpPr>
        <p:spPr/>
        <p:txBody>
          <a:bodyPr/>
          <a:lstStyle/>
          <a:p>
            <a:fld id="{07DADBE6-3464-4AE2-A703-55FC3F8F240A}" type="slidenum">
              <a:rPr lang="en-US" altLang="ko-KR" smtClean="0"/>
              <a:pPr/>
              <a:t>31</a:t>
            </a:fld>
            <a:endParaRPr lang="en-US" altLang="ko-KR"/>
          </a:p>
        </p:txBody>
      </p:sp>
    </p:spTree>
    <p:extLst>
      <p:ext uri="{BB962C8B-B14F-4D97-AF65-F5344CB8AC3E}">
        <p14:creationId xmlns:p14="http://schemas.microsoft.com/office/powerpoint/2010/main" val="17394660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kumimoji="1" sz="1200">
                <a:solidFill>
                  <a:schemeClr val="tx1"/>
                </a:solidFill>
                <a:latin typeface="Times New Roman" panose="02020603050405020304" pitchFamily="18" charset="0"/>
                <a:ea typeface="굴림" panose="020B0600000101010101" pitchFamily="50" charset="-127"/>
              </a:defRPr>
            </a:lvl1pPr>
            <a:lvl2pPr marL="742950" indent="-285750" eaLnBrk="0" hangingPunct="0">
              <a:spcBef>
                <a:spcPct val="30000"/>
              </a:spcBef>
              <a:defRPr kumimoji="1" sz="1200">
                <a:solidFill>
                  <a:schemeClr val="tx1"/>
                </a:solidFill>
                <a:latin typeface="Times New Roman" panose="02020603050405020304" pitchFamily="18" charset="0"/>
                <a:ea typeface="굴림" panose="020B0600000101010101" pitchFamily="50" charset="-127"/>
              </a:defRPr>
            </a:lvl2pPr>
            <a:lvl3pPr marL="1143000" indent="-228600" eaLnBrk="0" hangingPunct="0">
              <a:spcBef>
                <a:spcPct val="30000"/>
              </a:spcBef>
              <a:defRPr kumimoji="1" sz="1200">
                <a:solidFill>
                  <a:schemeClr val="tx1"/>
                </a:solidFill>
                <a:latin typeface="Times New Roman" panose="02020603050405020304" pitchFamily="18" charset="0"/>
                <a:ea typeface="굴림" panose="020B0600000101010101" pitchFamily="50" charset="-127"/>
              </a:defRPr>
            </a:lvl3pPr>
            <a:lvl4pPr marL="1600200" indent="-228600" eaLnBrk="0" hangingPunct="0">
              <a:spcBef>
                <a:spcPct val="30000"/>
              </a:spcBef>
              <a:defRPr kumimoji="1" sz="1200">
                <a:solidFill>
                  <a:schemeClr val="tx1"/>
                </a:solidFill>
                <a:latin typeface="Times New Roman" panose="02020603050405020304" pitchFamily="18" charset="0"/>
                <a:ea typeface="굴림" panose="020B0600000101010101" pitchFamily="50" charset="-127"/>
              </a:defRPr>
            </a:lvl4pPr>
            <a:lvl5pPr marL="2057400" indent="-228600" eaLnBrk="0" hangingPunct="0">
              <a:spcBef>
                <a:spcPct val="30000"/>
              </a:spcBef>
              <a:defRPr kumimoji="1" sz="1200">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굴림" panose="020B0600000101010101" pitchFamily="50" charset="-127"/>
              </a:defRPr>
            </a:lvl9pPr>
          </a:lstStyle>
          <a:p>
            <a:pPr eaLnBrk="1" hangingPunct="1">
              <a:spcBef>
                <a:spcPct val="0"/>
              </a:spcBef>
            </a:pPr>
            <a:fld id="{58FEAA6B-4F02-49FA-A238-737AD812480D}" type="slidenum">
              <a:rPr lang="en-US" altLang="ko-KR"/>
              <a:pPr eaLnBrk="1" hangingPunct="1">
                <a:spcBef>
                  <a:spcPct val="0"/>
                </a:spcBef>
              </a:pPr>
              <a:t>2</a:t>
            </a:fld>
            <a:endParaRPr lang="en-US" altLang="ko-KR"/>
          </a:p>
        </p:txBody>
      </p:sp>
      <p:sp>
        <p:nvSpPr>
          <p:cNvPr id="69635" name="Rectangle 2"/>
          <p:cNvSpPr>
            <a:spLocks noGrp="1" noRot="1" noChangeAspect="1" noChangeArrowheads="1" noTextEdit="1"/>
          </p:cNvSpPr>
          <p:nvPr>
            <p:ph type="sldImg"/>
          </p:nvPr>
        </p:nvSpPr>
        <p:spPr>
          <a:ln/>
        </p:spPr>
      </p:sp>
      <p:sp>
        <p:nvSpPr>
          <p:cNvPr id="696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ko-KR" altLang="ko-KR" smtClean="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NSP: Network Service Provider that owns backbone</a:t>
            </a:r>
            <a:endParaRPr lang="ko-KR" altLang="en-US" dirty="0"/>
          </a:p>
        </p:txBody>
      </p:sp>
      <p:sp>
        <p:nvSpPr>
          <p:cNvPr id="4" name="슬라이드 번호 개체 틀 3"/>
          <p:cNvSpPr>
            <a:spLocks noGrp="1"/>
          </p:cNvSpPr>
          <p:nvPr>
            <p:ph type="sldNum" sz="quarter" idx="10"/>
          </p:nvPr>
        </p:nvSpPr>
        <p:spPr/>
        <p:txBody>
          <a:bodyPr/>
          <a:lstStyle/>
          <a:p>
            <a:fld id="{07DADBE6-3464-4AE2-A703-55FC3F8F240A}" type="slidenum">
              <a:rPr lang="en-US" altLang="ko-KR" smtClean="0"/>
              <a:pPr/>
              <a:t>32</a:t>
            </a:fld>
            <a:endParaRPr lang="en-US" altLang="ko-KR"/>
          </a:p>
        </p:txBody>
      </p:sp>
    </p:spTree>
    <p:extLst>
      <p:ext uri="{BB962C8B-B14F-4D97-AF65-F5344CB8AC3E}">
        <p14:creationId xmlns:p14="http://schemas.microsoft.com/office/powerpoint/2010/main" val="389146956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kumimoji="1" sz="1200">
                <a:solidFill>
                  <a:schemeClr val="tx1"/>
                </a:solidFill>
                <a:latin typeface="Times New Roman" panose="02020603050405020304" pitchFamily="18" charset="0"/>
                <a:ea typeface="굴림" panose="020B0600000101010101" pitchFamily="50" charset="-127"/>
              </a:defRPr>
            </a:lvl1pPr>
            <a:lvl2pPr marL="742950" indent="-285750" eaLnBrk="0" hangingPunct="0">
              <a:spcBef>
                <a:spcPct val="30000"/>
              </a:spcBef>
              <a:defRPr kumimoji="1" sz="1200">
                <a:solidFill>
                  <a:schemeClr val="tx1"/>
                </a:solidFill>
                <a:latin typeface="Times New Roman" panose="02020603050405020304" pitchFamily="18" charset="0"/>
                <a:ea typeface="굴림" panose="020B0600000101010101" pitchFamily="50" charset="-127"/>
              </a:defRPr>
            </a:lvl2pPr>
            <a:lvl3pPr marL="1143000" indent="-228600" eaLnBrk="0" hangingPunct="0">
              <a:spcBef>
                <a:spcPct val="30000"/>
              </a:spcBef>
              <a:defRPr kumimoji="1" sz="1200">
                <a:solidFill>
                  <a:schemeClr val="tx1"/>
                </a:solidFill>
                <a:latin typeface="Times New Roman" panose="02020603050405020304" pitchFamily="18" charset="0"/>
                <a:ea typeface="굴림" panose="020B0600000101010101" pitchFamily="50" charset="-127"/>
              </a:defRPr>
            </a:lvl3pPr>
            <a:lvl4pPr marL="1600200" indent="-228600" eaLnBrk="0" hangingPunct="0">
              <a:spcBef>
                <a:spcPct val="30000"/>
              </a:spcBef>
              <a:defRPr kumimoji="1" sz="1200">
                <a:solidFill>
                  <a:schemeClr val="tx1"/>
                </a:solidFill>
                <a:latin typeface="Times New Roman" panose="02020603050405020304" pitchFamily="18" charset="0"/>
                <a:ea typeface="굴림" panose="020B0600000101010101" pitchFamily="50" charset="-127"/>
              </a:defRPr>
            </a:lvl4pPr>
            <a:lvl5pPr marL="2057400" indent="-228600" eaLnBrk="0" hangingPunct="0">
              <a:spcBef>
                <a:spcPct val="30000"/>
              </a:spcBef>
              <a:defRPr kumimoji="1" sz="1200">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굴림" panose="020B0600000101010101" pitchFamily="50" charset="-127"/>
              </a:defRPr>
            </a:lvl9pPr>
          </a:lstStyle>
          <a:p>
            <a:pPr eaLnBrk="1" hangingPunct="1">
              <a:spcBef>
                <a:spcPct val="0"/>
              </a:spcBef>
            </a:pPr>
            <a:fld id="{29C0BFEE-80A3-41B2-BBB9-B4D7B10AAE23}" type="slidenum">
              <a:rPr lang="en-US" altLang="ko-KR"/>
              <a:pPr eaLnBrk="1" hangingPunct="1">
                <a:spcBef>
                  <a:spcPct val="0"/>
                </a:spcBef>
              </a:pPr>
              <a:t>33</a:t>
            </a:fld>
            <a:endParaRPr lang="en-US" altLang="ko-KR"/>
          </a:p>
        </p:txBody>
      </p:sp>
      <p:sp>
        <p:nvSpPr>
          <p:cNvPr id="84995" name="Rectangle 2"/>
          <p:cNvSpPr>
            <a:spLocks noGrp="1" noRot="1" noChangeAspect="1" noChangeArrowheads="1" noTextEdit="1"/>
          </p:cNvSpPr>
          <p:nvPr>
            <p:ph type="sldImg"/>
          </p:nvPr>
        </p:nvSpPr>
        <p:spPr>
          <a:ln/>
        </p:spPr>
      </p:sp>
      <p:sp>
        <p:nvSpPr>
          <p:cNvPr id="849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ko-KR" altLang="en-US" smtClean="0"/>
              <a:t>인터넷 관리</a:t>
            </a:r>
          </a:p>
          <a:p>
            <a:pPr eaLnBrk="1" hangingPunct="1"/>
            <a:r>
              <a:rPr lang="ko-KR" altLang="en-US" smtClean="0"/>
              <a:t>  </a:t>
            </a:r>
            <a:r>
              <a:rPr lang="en-US" altLang="ko-KR" smtClean="0"/>
              <a:t>IETF(Internet Engineering Task Force): </a:t>
            </a:r>
            <a:r>
              <a:rPr lang="ko-KR" altLang="en-US" smtClean="0"/>
              <a:t>표준 설정</a:t>
            </a:r>
          </a:p>
          <a:p>
            <a:pPr eaLnBrk="1" hangingPunct="1"/>
            <a:r>
              <a:rPr lang="ko-KR" altLang="en-US" smtClean="0"/>
              <a:t>  </a:t>
            </a:r>
            <a:r>
              <a:rPr lang="en-US" altLang="ko-KR" smtClean="0"/>
              <a:t>IRTF(Internet Research Task Force)</a:t>
            </a:r>
          </a:p>
          <a:p>
            <a:pPr eaLnBrk="1" hangingPunct="1"/>
            <a:r>
              <a:rPr lang="en-US" altLang="ko-KR" smtClean="0"/>
              <a:t>  IAB(Internet Architecture Board): IETF </a:t>
            </a:r>
            <a:r>
              <a:rPr lang="ko-KR" altLang="en-US" smtClean="0"/>
              <a:t>감시</a:t>
            </a:r>
            <a:r>
              <a:rPr lang="en-US" altLang="ko-KR" smtClean="0"/>
              <a:t>, </a:t>
            </a:r>
            <a:r>
              <a:rPr lang="ko-KR" altLang="en-US" smtClean="0"/>
              <a:t>분쟁조정</a:t>
            </a:r>
          </a:p>
          <a:p>
            <a:pPr eaLnBrk="1" hangingPunct="1"/>
            <a:r>
              <a:rPr lang="ko-KR" altLang="en-US" smtClean="0"/>
              <a:t>  </a:t>
            </a:r>
            <a:r>
              <a:rPr lang="en-US" altLang="ko-KR" smtClean="0"/>
              <a:t>ISOC(Internet SOCiety): IETF funding, IAB </a:t>
            </a:r>
            <a:r>
              <a:rPr lang="ko-KR" altLang="en-US" smtClean="0"/>
              <a:t>구성원 지명</a:t>
            </a:r>
          </a:p>
          <a:p>
            <a:pPr eaLnBrk="1" hangingPunct="1"/>
            <a:r>
              <a:rPr lang="ko-KR" altLang="en-US" smtClean="0"/>
              <a:t>  </a:t>
            </a:r>
            <a:r>
              <a:rPr lang="en-US" altLang="ko-KR" smtClean="0"/>
              <a:t>IANA(Internet Assigned Number Authority)</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kumimoji="1" sz="1200">
                <a:solidFill>
                  <a:schemeClr val="tx1"/>
                </a:solidFill>
                <a:latin typeface="Times New Roman" panose="02020603050405020304" pitchFamily="18" charset="0"/>
                <a:ea typeface="굴림" panose="020B0600000101010101" pitchFamily="50" charset="-127"/>
              </a:defRPr>
            </a:lvl1pPr>
            <a:lvl2pPr marL="742950" indent="-285750" eaLnBrk="0" hangingPunct="0">
              <a:spcBef>
                <a:spcPct val="30000"/>
              </a:spcBef>
              <a:defRPr kumimoji="1" sz="1200">
                <a:solidFill>
                  <a:schemeClr val="tx1"/>
                </a:solidFill>
                <a:latin typeface="Times New Roman" panose="02020603050405020304" pitchFamily="18" charset="0"/>
                <a:ea typeface="굴림" panose="020B0600000101010101" pitchFamily="50" charset="-127"/>
              </a:defRPr>
            </a:lvl2pPr>
            <a:lvl3pPr marL="1143000" indent="-228600" eaLnBrk="0" hangingPunct="0">
              <a:spcBef>
                <a:spcPct val="30000"/>
              </a:spcBef>
              <a:defRPr kumimoji="1" sz="1200">
                <a:solidFill>
                  <a:schemeClr val="tx1"/>
                </a:solidFill>
                <a:latin typeface="Times New Roman" panose="02020603050405020304" pitchFamily="18" charset="0"/>
                <a:ea typeface="굴림" panose="020B0600000101010101" pitchFamily="50" charset="-127"/>
              </a:defRPr>
            </a:lvl3pPr>
            <a:lvl4pPr marL="1600200" indent="-228600" eaLnBrk="0" hangingPunct="0">
              <a:spcBef>
                <a:spcPct val="30000"/>
              </a:spcBef>
              <a:defRPr kumimoji="1" sz="1200">
                <a:solidFill>
                  <a:schemeClr val="tx1"/>
                </a:solidFill>
                <a:latin typeface="Times New Roman" panose="02020603050405020304" pitchFamily="18" charset="0"/>
                <a:ea typeface="굴림" panose="020B0600000101010101" pitchFamily="50" charset="-127"/>
              </a:defRPr>
            </a:lvl4pPr>
            <a:lvl5pPr marL="2057400" indent="-228600" eaLnBrk="0" hangingPunct="0">
              <a:spcBef>
                <a:spcPct val="30000"/>
              </a:spcBef>
              <a:defRPr kumimoji="1" sz="1200">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굴림" panose="020B0600000101010101" pitchFamily="50" charset="-127"/>
              </a:defRPr>
            </a:lvl9pPr>
          </a:lstStyle>
          <a:p>
            <a:pPr eaLnBrk="1" hangingPunct="1">
              <a:spcBef>
                <a:spcPct val="0"/>
              </a:spcBef>
            </a:pPr>
            <a:fld id="{0B914CBB-0A2A-4ACF-BBED-979D759BF6A7}" type="slidenum">
              <a:rPr lang="en-US" altLang="ko-KR"/>
              <a:pPr eaLnBrk="1" hangingPunct="1">
                <a:spcBef>
                  <a:spcPct val="0"/>
                </a:spcBef>
              </a:pPr>
              <a:t>34</a:t>
            </a:fld>
            <a:endParaRPr lang="en-US" altLang="ko-KR"/>
          </a:p>
        </p:txBody>
      </p:sp>
      <p:sp>
        <p:nvSpPr>
          <p:cNvPr id="86019" name="Rectangle 2"/>
          <p:cNvSpPr>
            <a:spLocks noGrp="1" noRot="1" noChangeAspect="1" noChangeArrowheads="1" noTextEdit="1"/>
          </p:cNvSpPr>
          <p:nvPr>
            <p:ph type="sldImg"/>
          </p:nvPr>
        </p:nvSpPr>
        <p:spPr>
          <a:ln/>
        </p:spPr>
      </p:sp>
      <p:sp>
        <p:nvSpPr>
          <p:cNvPr id="860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ko-KR" altLang="ko-KR" smtClean="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kumimoji="1" sz="1200">
                <a:solidFill>
                  <a:schemeClr val="tx1"/>
                </a:solidFill>
                <a:latin typeface="Times New Roman" panose="02020603050405020304" pitchFamily="18" charset="0"/>
                <a:ea typeface="굴림" panose="020B0600000101010101" pitchFamily="50" charset="-127"/>
              </a:defRPr>
            </a:lvl1pPr>
            <a:lvl2pPr marL="742950" indent="-285750" eaLnBrk="0" hangingPunct="0">
              <a:spcBef>
                <a:spcPct val="30000"/>
              </a:spcBef>
              <a:defRPr kumimoji="1" sz="1200">
                <a:solidFill>
                  <a:schemeClr val="tx1"/>
                </a:solidFill>
                <a:latin typeface="Times New Roman" panose="02020603050405020304" pitchFamily="18" charset="0"/>
                <a:ea typeface="굴림" panose="020B0600000101010101" pitchFamily="50" charset="-127"/>
              </a:defRPr>
            </a:lvl2pPr>
            <a:lvl3pPr marL="1143000" indent="-228600" eaLnBrk="0" hangingPunct="0">
              <a:spcBef>
                <a:spcPct val="30000"/>
              </a:spcBef>
              <a:defRPr kumimoji="1" sz="1200">
                <a:solidFill>
                  <a:schemeClr val="tx1"/>
                </a:solidFill>
                <a:latin typeface="Times New Roman" panose="02020603050405020304" pitchFamily="18" charset="0"/>
                <a:ea typeface="굴림" panose="020B0600000101010101" pitchFamily="50" charset="-127"/>
              </a:defRPr>
            </a:lvl3pPr>
            <a:lvl4pPr marL="1600200" indent="-228600" eaLnBrk="0" hangingPunct="0">
              <a:spcBef>
                <a:spcPct val="30000"/>
              </a:spcBef>
              <a:defRPr kumimoji="1" sz="1200">
                <a:solidFill>
                  <a:schemeClr val="tx1"/>
                </a:solidFill>
                <a:latin typeface="Times New Roman" panose="02020603050405020304" pitchFamily="18" charset="0"/>
                <a:ea typeface="굴림" panose="020B0600000101010101" pitchFamily="50" charset="-127"/>
              </a:defRPr>
            </a:lvl4pPr>
            <a:lvl5pPr marL="2057400" indent="-228600" eaLnBrk="0" hangingPunct="0">
              <a:spcBef>
                <a:spcPct val="30000"/>
              </a:spcBef>
              <a:defRPr kumimoji="1" sz="1200">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굴림" panose="020B0600000101010101" pitchFamily="50" charset="-127"/>
              </a:defRPr>
            </a:lvl9pPr>
          </a:lstStyle>
          <a:p>
            <a:pPr eaLnBrk="1" hangingPunct="1">
              <a:spcBef>
                <a:spcPct val="0"/>
              </a:spcBef>
            </a:pPr>
            <a:fld id="{08A81519-0D6F-4BEB-8C21-3444603EA816}" type="slidenum">
              <a:rPr lang="en-US" altLang="ko-KR"/>
              <a:pPr eaLnBrk="1" hangingPunct="1">
                <a:spcBef>
                  <a:spcPct val="0"/>
                </a:spcBef>
              </a:pPr>
              <a:t>37</a:t>
            </a:fld>
            <a:endParaRPr lang="en-US" altLang="ko-KR"/>
          </a:p>
        </p:txBody>
      </p:sp>
      <p:sp>
        <p:nvSpPr>
          <p:cNvPr id="87043" name="Rectangle 2"/>
          <p:cNvSpPr>
            <a:spLocks noGrp="1" noRot="1" noChangeAspect="1" noChangeArrowheads="1" noTextEdit="1"/>
          </p:cNvSpPr>
          <p:nvPr>
            <p:ph type="sldImg"/>
          </p:nvPr>
        </p:nvSpPr>
        <p:spPr>
          <a:xfrm>
            <a:off x="1096963" y="674688"/>
            <a:ext cx="4605337" cy="3454400"/>
          </a:xfrm>
          <a:ln/>
        </p:spPr>
      </p:sp>
      <p:sp>
        <p:nvSpPr>
          <p:cNvPr id="87044" name="Rectangle 3"/>
          <p:cNvSpPr>
            <a:spLocks noGrp="1" noChangeArrowheads="1"/>
          </p:cNvSpPr>
          <p:nvPr>
            <p:ph type="body" idx="1"/>
          </p:nvPr>
        </p:nvSpPr>
        <p:spPr>
          <a:xfrm>
            <a:off x="895350" y="4356100"/>
            <a:ext cx="5086350" cy="41275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ko-KR" smtClean="0"/>
              <a:t>See pages 187 and 188 of Comer book</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kumimoji="1" sz="1200">
                <a:solidFill>
                  <a:schemeClr val="tx1"/>
                </a:solidFill>
                <a:latin typeface="Times New Roman" panose="02020603050405020304" pitchFamily="18" charset="0"/>
                <a:ea typeface="굴림" panose="020B0600000101010101" pitchFamily="50" charset="-127"/>
              </a:defRPr>
            </a:lvl1pPr>
            <a:lvl2pPr marL="742950" indent="-285750" eaLnBrk="0" hangingPunct="0">
              <a:spcBef>
                <a:spcPct val="30000"/>
              </a:spcBef>
              <a:defRPr kumimoji="1" sz="1200">
                <a:solidFill>
                  <a:schemeClr val="tx1"/>
                </a:solidFill>
                <a:latin typeface="Times New Roman" panose="02020603050405020304" pitchFamily="18" charset="0"/>
                <a:ea typeface="굴림" panose="020B0600000101010101" pitchFamily="50" charset="-127"/>
              </a:defRPr>
            </a:lvl2pPr>
            <a:lvl3pPr marL="1143000" indent="-228600" eaLnBrk="0" hangingPunct="0">
              <a:spcBef>
                <a:spcPct val="30000"/>
              </a:spcBef>
              <a:defRPr kumimoji="1" sz="1200">
                <a:solidFill>
                  <a:schemeClr val="tx1"/>
                </a:solidFill>
                <a:latin typeface="Times New Roman" panose="02020603050405020304" pitchFamily="18" charset="0"/>
                <a:ea typeface="굴림" panose="020B0600000101010101" pitchFamily="50" charset="-127"/>
              </a:defRPr>
            </a:lvl3pPr>
            <a:lvl4pPr marL="1600200" indent="-228600" eaLnBrk="0" hangingPunct="0">
              <a:spcBef>
                <a:spcPct val="30000"/>
              </a:spcBef>
              <a:defRPr kumimoji="1" sz="1200">
                <a:solidFill>
                  <a:schemeClr val="tx1"/>
                </a:solidFill>
                <a:latin typeface="Times New Roman" panose="02020603050405020304" pitchFamily="18" charset="0"/>
                <a:ea typeface="굴림" panose="020B0600000101010101" pitchFamily="50" charset="-127"/>
              </a:defRPr>
            </a:lvl4pPr>
            <a:lvl5pPr marL="2057400" indent="-228600" eaLnBrk="0" hangingPunct="0">
              <a:spcBef>
                <a:spcPct val="30000"/>
              </a:spcBef>
              <a:defRPr kumimoji="1" sz="1200">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굴림" panose="020B0600000101010101" pitchFamily="50" charset="-127"/>
              </a:defRPr>
            </a:lvl9pPr>
          </a:lstStyle>
          <a:p>
            <a:pPr eaLnBrk="1" hangingPunct="1">
              <a:spcBef>
                <a:spcPct val="0"/>
              </a:spcBef>
            </a:pPr>
            <a:fld id="{231BB323-3C6B-40A2-AE04-6C5BEBCF286B}" type="slidenum">
              <a:rPr lang="en-US" altLang="ko-KR"/>
              <a:pPr eaLnBrk="1" hangingPunct="1">
                <a:spcBef>
                  <a:spcPct val="0"/>
                </a:spcBef>
              </a:pPr>
              <a:t>39</a:t>
            </a:fld>
            <a:endParaRPr lang="en-US" altLang="ko-KR"/>
          </a:p>
        </p:txBody>
      </p:sp>
      <p:sp>
        <p:nvSpPr>
          <p:cNvPr id="88067" name="Rectangle 2"/>
          <p:cNvSpPr>
            <a:spLocks noGrp="1" noRot="1" noChangeAspect="1" noChangeArrowheads="1" noTextEdit="1"/>
          </p:cNvSpPr>
          <p:nvPr>
            <p:ph type="sldImg"/>
          </p:nvPr>
        </p:nvSpPr>
        <p:spPr>
          <a:ln/>
        </p:spPr>
      </p:sp>
      <p:sp>
        <p:nvSpPr>
          <p:cNvPr id="880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ko-KR" altLang="ko-KR" smtClean="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kumimoji="1" sz="1200">
                <a:solidFill>
                  <a:schemeClr val="tx1"/>
                </a:solidFill>
                <a:latin typeface="Times New Roman" panose="02020603050405020304" pitchFamily="18" charset="0"/>
                <a:ea typeface="굴림" panose="020B0600000101010101" pitchFamily="50" charset="-127"/>
              </a:defRPr>
            </a:lvl1pPr>
            <a:lvl2pPr marL="742950" indent="-285750" eaLnBrk="0" hangingPunct="0">
              <a:spcBef>
                <a:spcPct val="30000"/>
              </a:spcBef>
              <a:defRPr kumimoji="1" sz="1200">
                <a:solidFill>
                  <a:schemeClr val="tx1"/>
                </a:solidFill>
                <a:latin typeface="Times New Roman" panose="02020603050405020304" pitchFamily="18" charset="0"/>
                <a:ea typeface="굴림" panose="020B0600000101010101" pitchFamily="50" charset="-127"/>
              </a:defRPr>
            </a:lvl2pPr>
            <a:lvl3pPr marL="1143000" indent="-228600" eaLnBrk="0" hangingPunct="0">
              <a:spcBef>
                <a:spcPct val="30000"/>
              </a:spcBef>
              <a:defRPr kumimoji="1" sz="1200">
                <a:solidFill>
                  <a:schemeClr val="tx1"/>
                </a:solidFill>
                <a:latin typeface="Times New Roman" panose="02020603050405020304" pitchFamily="18" charset="0"/>
                <a:ea typeface="굴림" panose="020B0600000101010101" pitchFamily="50" charset="-127"/>
              </a:defRPr>
            </a:lvl3pPr>
            <a:lvl4pPr marL="1600200" indent="-228600" eaLnBrk="0" hangingPunct="0">
              <a:spcBef>
                <a:spcPct val="30000"/>
              </a:spcBef>
              <a:defRPr kumimoji="1" sz="1200">
                <a:solidFill>
                  <a:schemeClr val="tx1"/>
                </a:solidFill>
                <a:latin typeface="Times New Roman" panose="02020603050405020304" pitchFamily="18" charset="0"/>
                <a:ea typeface="굴림" panose="020B0600000101010101" pitchFamily="50" charset="-127"/>
              </a:defRPr>
            </a:lvl4pPr>
            <a:lvl5pPr marL="2057400" indent="-228600" eaLnBrk="0" hangingPunct="0">
              <a:spcBef>
                <a:spcPct val="30000"/>
              </a:spcBef>
              <a:defRPr kumimoji="1" sz="1200">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굴림" panose="020B0600000101010101" pitchFamily="50" charset="-127"/>
              </a:defRPr>
            </a:lvl9pPr>
          </a:lstStyle>
          <a:p>
            <a:pPr eaLnBrk="1" hangingPunct="1">
              <a:spcBef>
                <a:spcPct val="0"/>
              </a:spcBef>
            </a:pPr>
            <a:fld id="{936A253B-8777-4DFE-946F-EE2EAAFE8168}" type="slidenum">
              <a:rPr lang="en-US" altLang="ko-KR"/>
              <a:pPr eaLnBrk="1" hangingPunct="1">
                <a:spcBef>
                  <a:spcPct val="0"/>
                </a:spcBef>
              </a:pPr>
              <a:t>59</a:t>
            </a:fld>
            <a:endParaRPr lang="en-US" altLang="ko-KR"/>
          </a:p>
        </p:txBody>
      </p:sp>
      <p:sp>
        <p:nvSpPr>
          <p:cNvPr id="89091" name="Rectangle 2"/>
          <p:cNvSpPr>
            <a:spLocks noGrp="1" noRot="1" noChangeAspect="1" noChangeArrowheads="1" noTextEdit="1"/>
          </p:cNvSpPr>
          <p:nvPr>
            <p:ph type="sldImg"/>
          </p:nvPr>
        </p:nvSpPr>
        <p:spPr>
          <a:ln/>
        </p:spPr>
      </p:sp>
      <p:sp>
        <p:nvSpPr>
          <p:cNvPr id="890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ko-KR" altLang="ko-KR" smtClean="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kumimoji="1" sz="1200">
                <a:solidFill>
                  <a:schemeClr val="tx1"/>
                </a:solidFill>
                <a:latin typeface="Times New Roman" panose="02020603050405020304" pitchFamily="18" charset="0"/>
                <a:ea typeface="굴림" panose="020B0600000101010101" pitchFamily="50" charset="-127"/>
              </a:defRPr>
            </a:lvl1pPr>
            <a:lvl2pPr marL="742950" indent="-285750" eaLnBrk="0" hangingPunct="0">
              <a:spcBef>
                <a:spcPct val="30000"/>
              </a:spcBef>
              <a:defRPr kumimoji="1" sz="1200">
                <a:solidFill>
                  <a:schemeClr val="tx1"/>
                </a:solidFill>
                <a:latin typeface="Times New Roman" panose="02020603050405020304" pitchFamily="18" charset="0"/>
                <a:ea typeface="굴림" panose="020B0600000101010101" pitchFamily="50" charset="-127"/>
              </a:defRPr>
            </a:lvl2pPr>
            <a:lvl3pPr marL="1143000" indent="-228600" eaLnBrk="0" hangingPunct="0">
              <a:spcBef>
                <a:spcPct val="30000"/>
              </a:spcBef>
              <a:defRPr kumimoji="1" sz="1200">
                <a:solidFill>
                  <a:schemeClr val="tx1"/>
                </a:solidFill>
                <a:latin typeface="Times New Roman" panose="02020603050405020304" pitchFamily="18" charset="0"/>
                <a:ea typeface="굴림" panose="020B0600000101010101" pitchFamily="50" charset="-127"/>
              </a:defRPr>
            </a:lvl3pPr>
            <a:lvl4pPr marL="1600200" indent="-228600" eaLnBrk="0" hangingPunct="0">
              <a:spcBef>
                <a:spcPct val="30000"/>
              </a:spcBef>
              <a:defRPr kumimoji="1" sz="1200">
                <a:solidFill>
                  <a:schemeClr val="tx1"/>
                </a:solidFill>
                <a:latin typeface="Times New Roman" panose="02020603050405020304" pitchFamily="18" charset="0"/>
                <a:ea typeface="굴림" panose="020B0600000101010101" pitchFamily="50" charset="-127"/>
              </a:defRPr>
            </a:lvl4pPr>
            <a:lvl5pPr marL="2057400" indent="-228600" eaLnBrk="0" hangingPunct="0">
              <a:spcBef>
                <a:spcPct val="30000"/>
              </a:spcBef>
              <a:defRPr kumimoji="1" sz="1200">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굴림" panose="020B0600000101010101" pitchFamily="50" charset="-127"/>
              </a:defRPr>
            </a:lvl9pPr>
          </a:lstStyle>
          <a:p>
            <a:pPr eaLnBrk="1" hangingPunct="1">
              <a:spcBef>
                <a:spcPct val="0"/>
              </a:spcBef>
            </a:pPr>
            <a:fld id="{66218879-351A-46E0-9E14-0EDE53E4ADDE}" type="slidenum">
              <a:rPr lang="en-US" altLang="ko-KR"/>
              <a:pPr eaLnBrk="1" hangingPunct="1">
                <a:spcBef>
                  <a:spcPct val="0"/>
                </a:spcBef>
              </a:pPr>
              <a:t>61</a:t>
            </a:fld>
            <a:endParaRPr lang="en-US" altLang="ko-KR"/>
          </a:p>
        </p:txBody>
      </p:sp>
      <p:sp>
        <p:nvSpPr>
          <p:cNvPr id="90115" name="Rectangle 2"/>
          <p:cNvSpPr>
            <a:spLocks noGrp="1" noRot="1" noChangeAspect="1" noChangeArrowheads="1" noTextEdit="1"/>
          </p:cNvSpPr>
          <p:nvPr>
            <p:ph type="sldImg"/>
          </p:nvPr>
        </p:nvSpPr>
        <p:spPr>
          <a:ln/>
        </p:spPr>
      </p:sp>
      <p:sp>
        <p:nvSpPr>
          <p:cNvPr id="901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ko-KR" altLang="ko-KR"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kumimoji="1" sz="1200">
                <a:solidFill>
                  <a:schemeClr val="tx1"/>
                </a:solidFill>
                <a:latin typeface="Times New Roman" panose="02020603050405020304" pitchFamily="18" charset="0"/>
                <a:ea typeface="굴림" panose="020B0600000101010101" pitchFamily="50" charset="-127"/>
              </a:defRPr>
            </a:lvl1pPr>
            <a:lvl2pPr marL="742950" indent="-285750" eaLnBrk="0" hangingPunct="0">
              <a:spcBef>
                <a:spcPct val="30000"/>
              </a:spcBef>
              <a:defRPr kumimoji="1" sz="1200">
                <a:solidFill>
                  <a:schemeClr val="tx1"/>
                </a:solidFill>
                <a:latin typeface="Times New Roman" panose="02020603050405020304" pitchFamily="18" charset="0"/>
                <a:ea typeface="굴림" panose="020B0600000101010101" pitchFamily="50" charset="-127"/>
              </a:defRPr>
            </a:lvl2pPr>
            <a:lvl3pPr marL="1143000" indent="-228600" eaLnBrk="0" hangingPunct="0">
              <a:spcBef>
                <a:spcPct val="30000"/>
              </a:spcBef>
              <a:defRPr kumimoji="1" sz="1200">
                <a:solidFill>
                  <a:schemeClr val="tx1"/>
                </a:solidFill>
                <a:latin typeface="Times New Roman" panose="02020603050405020304" pitchFamily="18" charset="0"/>
                <a:ea typeface="굴림" panose="020B0600000101010101" pitchFamily="50" charset="-127"/>
              </a:defRPr>
            </a:lvl3pPr>
            <a:lvl4pPr marL="1600200" indent="-228600" eaLnBrk="0" hangingPunct="0">
              <a:spcBef>
                <a:spcPct val="30000"/>
              </a:spcBef>
              <a:defRPr kumimoji="1" sz="1200">
                <a:solidFill>
                  <a:schemeClr val="tx1"/>
                </a:solidFill>
                <a:latin typeface="Times New Roman" panose="02020603050405020304" pitchFamily="18" charset="0"/>
                <a:ea typeface="굴림" panose="020B0600000101010101" pitchFamily="50" charset="-127"/>
              </a:defRPr>
            </a:lvl4pPr>
            <a:lvl5pPr marL="2057400" indent="-228600" eaLnBrk="0" hangingPunct="0">
              <a:spcBef>
                <a:spcPct val="30000"/>
              </a:spcBef>
              <a:defRPr kumimoji="1" sz="1200">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굴림" panose="020B0600000101010101" pitchFamily="50" charset="-127"/>
              </a:defRPr>
            </a:lvl9pPr>
          </a:lstStyle>
          <a:p>
            <a:pPr eaLnBrk="1" hangingPunct="1">
              <a:spcBef>
                <a:spcPct val="0"/>
              </a:spcBef>
            </a:pPr>
            <a:fld id="{2C89F93D-321E-473C-9381-467B4472AB1D}" type="slidenum">
              <a:rPr lang="en-US" altLang="ko-KR"/>
              <a:pPr eaLnBrk="1" hangingPunct="1">
                <a:spcBef>
                  <a:spcPct val="0"/>
                </a:spcBef>
              </a:pPr>
              <a:t>3</a:t>
            </a:fld>
            <a:endParaRPr lang="en-US" altLang="ko-KR"/>
          </a:p>
        </p:txBody>
      </p:sp>
      <p:sp>
        <p:nvSpPr>
          <p:cNvPr id="70659" name="Rectangle 2"/>
          <p:cNvSpPr>
            <a:spLocks noGrp="1" noRot="1" noChangeAspect="1" noChangeArrowheads="1" noTextEdit="1"/>
          </p:cNvSpPr>
          <p:nvPr>
            <p:ph type="sldImg"/>
          </p:nvPr>
        </p:nvSpPr>
        <p:spPr>
          <a:xfrm>
            <a:off x="1152525" y="692150"/>
            <a:ext cx="4554538" cy="3416300"/>
          </a:xfrm>
          <a:ln w="12700"/>
        </p:spPr>
      </p:sp>
      <p:sp>
        <p:nvSpPr>
          <p:cNvPr id="706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67" tIns="46034" rIns="92067" bIns="46034"/>
          <a:lstStyle/>
          <a:p>
            <a:pPr eaLnBrk="1" hangingPunct="1"/>
            <a:endParaRPr lang="ko-KR" altLang="ko-KR"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kumimoji="1" sz="1200">
                <a:solidFill>
                  <a:schemeClr val="tx1"/>
                </a:solidFill>
                <a:latin typeface="Times New Roman" panose="02020603050405020304" pitchFamily="18" charset="0"/>
                <a:ea typeface="굴림" panose="020B0600000101010101" pitchFamily="50" charset="-127"/>
              </a:defRPr>
            </a:lvl1pPr>
            <a:lvl2pPr marL="742950" indent="-285750" eaLnBrk="0" hangingPunct="0">
              <a:spcBef>
                <a:spcPct val="30000"/>
              </a:spcBef>
              <a:defRPr kumimoji="1" sz="1200">
                <a:solidFill>
                  <a:schemeClr val="tx1"/>
                </a:solidFill>
                <a:latin typeface="Times New Roman" panose="02020603050405020304" pitchFamily="18" charset="0"/>
                <a:ea typeface="굴림" panose="020B0600000101010101" pitchFamily="50" charset="-127"/>
              </a:defRPr>
            </a:lvl2pPr>
            <a:lvl3pPr marL="1143000" indent="-228600" eaLnBrk="0" hangingPunct="0">
              <a:spcBef>
                <a:spcPct val="30000"/>
              </a:spcBef>
              <a:defRPr kumimoji="1" sz="1200">
                <a:solidFill>
                  <a:schemeClr val="tx1"/>
                </a:solidFill>
                <a:latin typeface="Times New Roman" panose="02020603050405020304" pitchFamily="18" charset="0"/>
                <a:ea typeface="굴림" panose="020B0600000101010101" pitchFamily="50" charset="-127"/>
              </a:defRPr>
            </a:lvl3pPr>
            <a:lvl4pPr marL="1600200" indent="-228600" eaLnBrk="0" hangingPunct="0">
              <a:spcBef>
                <a:spcPct val="30000"/>
              </a:spcBef>
              <a:defRPr kumimoji="1" sz="1200">
                <a:solidFill>
                  <a:schemeClr val="tx1"/>
                </a:solidFill>
                <a:latin typeface="Times New Roman" panose="02020603050405020304" pitchFamily="18" charset="0"/>
                <a:ea typeface="굴림" panose="020B0600000101010101" pitchFamily="50" charset="-127"/>
              </a:defRPr>
            </a:lvl4pPr>
            <a:lvl5pPr marL="2057400" indent="-228600" eaLnBrk="0" hangingPunct="0">
              <a:spcBef>
                <a:spcPct val="30000"/>
              </a:spcBef>
              <a:defRPr kumimoji="1" sz="1200">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굴림" panose="020B0600000101010101" pitchFamily="50" charset="-127"/>
              </a:defRPr>
            </a:lvl9pPr>
          </a:lstStyle>
          <a:p>
            <a:pPr eaLnBrk="1" hangingPunct="1">
              <a:spcBef>
                <a:spcPct val="0"/>
              </a:spcBef>
            </a:pPr>
            <a:fld id="{9BDF4156-9554-4EB5-887E-738C2893054B}" type="slidenum">
              <a:rPr lang="en-US" altLang="ko-KR"/>
              <a:pPr eaLnBrk="1" hangingPunct="1">
                <a:spcBef>
                  <a:spcPct val="0"/>
                </a:spcBef>
              </a:pPr>
              <a:t>4</a:t>
            </a:fld>
            <a:endParaRPr lang="en-US" altLang="ko-KR"/>
          </a:p>
        </p:txBody>
      </p:sp>
      <p:sp>
        <p:nvSpPr>
          <p:cNvPr id="72707" name="Rectangle 2"/>
          <p:cNvSpPr>
            <a:spLocks noChangeArrowheads="1"/>
          </p:cNvSpPr>
          <p:nvPr/>
        </p:nvSpPr>
        <p:spPr bwMode="auto">
          <a:xfrm>
            <a:off x="3886200" y="0"/>
            <a:ext cx="2971800" cy="455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eaLnBrk="0" hangingPunct="0">
              <a:spcBef>
                <a:spcPct val="30000"/>
              </a:spcBef>
              <a:defRPr kumimoji="1" sz="1200">
                <a:solidFill>
                  <a:schemeClr val="tx1"/>
                </a:solidFill>
                <a:latin typeface="Times New Roman" panose="02020603050405020304" pitchFamily="18" charset="0"/>
                <a:ea typeface="굴림" panose="020B0600000101010101" pitchFamily="50" charset="-127"/>
              </a:defRPr>
            </a:lvl1pPr>
            <a:lvl2pPr marL="742950" indent="-285750" eaLnBrk="0" hangingPunct="0">
              <a:spcBef>
                <a:spcPct val="30000"/>
              </a:spcBef>
              <a:defRPr kumimoji="1" sz="1200">
                <a:solidFill>
                  <a:schemeClr val="tx1"/>
                </a:solidFill>
                <a:latin typeface="Times New Roman" panose="02020603050405020304" pitchFamily="18" charset="0"/>
                <a:ea typeface="굴림" panose="020B0600000101010101" pitchFamily="50" charset="-127"/>
              </a:defRPr>
            </a:lvl2pPr>
            <a:lvl3pPr marL="1143000" indent="-228600" eaLnBrk="0" hangingPunct="0">
              <a:spcBef>
                <a:spcPct val="30000"/>
              </a:spcBef>
              <a:defRPr kumimoji="1" sz="1200">
                <a:solidFill>
                  <a:schemeClr val="tx1"/>
                </a:solidFill>
                <a:latin typeface="Times New Roman" panose="02020603050405020304" pitchFamily="18" charset="0"/>
                <a:ea typeface="굴림" panose="020B0600000101010101" pitchFamily="50" charset="-127"/>
              </a:defRPr>
            </a:lvl3pPr>
            <a:lvl4pPr marL="1600200" indent="-228600" eaLnBrk="0" hangingPunct="0">
              <a:spcBef>
                <a:spcPct val="30000"/>
              </a:spcBef>
              <a:defRPr kumimoji="1" sz="1200">
                <a:solidFill>
                  <a:schemeClr val="tx1"/>
                </a:solidFill>
                <a:latin typeface="Times New Roman" panose="02020603050405020304" pitchFamily="18" charset="0"/>
                <a:ea typeface="굴림" panose="020B0600000101010101" pitchFamily="50" charset="-127"/>
              </a:defRPr>
            </a:lvl4pPr>
            <a:lvl5pPr marL="2057400" indent="-228600" eaLnBrk="0" hangingPunct="0">
              <a:spcBef>
                <a:spcPct val="30000"/>
              </a:spcBef>
              <a:defRPr kumimoji="1" sz="1200">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굴림" panose="020B0600000101010101" pitchFamily="50" charset="-127"/>
              </a:defRPr>
            </a:lvl9pPr>
          </a:lstStyle>
          <a:p>
            <a:pPr eaLnBrk="1" hangingPunct="1">
              <a:spcBef>
                <a:spcPct val="0"/>
              </a:spcBef>
            </a:pPr>
            <a:endParaRPr lang="ko-KR" altLang="en-US" sz="2400"/>
          </a:p>
        </p:txBody>
      </p:sp>
      <p:sp>
        <p:nvSpPr>
          <p:cNvPr id="72708" name="Rectangle 3"/>
          <p:cNvSpPr>
            <a:spLocks noChangeArrowheads="1"/>
          </p:cNvSpPr>
          <p:nvPr/>
        </p:nvSpPr>
        <p:spPr bwMode="auto">
          <a:xfrm>
            <a:off x="3886200"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19050" tIns="0" rIns="19050" bIns="0" anchor="b"/>
          <a:lstStyle>
            <a:lvl1pPr eaLnBrk="0" hangingPunct="0">
              <a:spcBef>
                <a:spcPct val="30000"/>
              </a:spcBef>
              <a:defRPr kumimoji="1" sz="1200">
                <a:solidFill>
                  <a:schemeClr val="tx1"/>
                </a:solidFill>
                <a:latin typeface="Times New Roman" panose="02020603050405020304" pitchFamily="18" charset="0"/>
                <a:ea typeface="굴림" panose="020B0600000101010101" pitchFamily="50" charset="-127"/>
              </a:defRPr>
            </a:lvl1pPr>
            <a:lvl2pPr marL="742950" indent="-285750" eaLnBrk="0" hangingPunct="0">
              <a:spcBef>
                <a:spcPct val="30000"/>
              </a:spcBef>
              <a:defRPr kumimoji="1" sz="1200">
                <a:solidFill>
                  <a:schemeClr val="tx1"/>
                </a:solidFill>
                <a:latin typeface="Times New Roman" panose="02020603050405020304" pitchFamily="18" charset="0"/>
                <a:ea typeface="굴림" panose="020B0600000101010101" pitchFamily="50" charset="-127"/>
              </a:defRPr>
            </a:lvl2pPr>
            <a:lvl3pPr marL="1143000" indent="-228600" eaLnBrk="0" hangingPunct="0">
              <a:spcBef>
                <a:spcPct val="30000"/>
              </a:spcBef>
              <a:defRPr kumimoji="1" sz="1200">
                <a:solidFill>
                  <a:schemeClr val="tx1"/>
                </a:solidFill>
                <a:latin typeface="Times New Roman" panose="02020603050405020304" pitchFamily="18" charset="0"/>
                <a:ea typeface="굴림" panose="020B0600000101010101" pitchFamily="50" charset="-127"/>
              </a:defRPr>
            </a:lvl3pPr>
            <a:lvl4pPr marL="1600200" indent="-228600" eaLnBrk="0" hangingPunct="0">
              <a:spcBef>
                <a:spcPct val="30000"/>
              </a:spcBef>
              <a:defRPr kumimoji="1" sz="1200">
                <a:solidFill>
                  <a:schemeClr val="tx1"/>
                </a:solidFill>
                <a:latin typeface="Times New Roman" panose="02020603050405020304" pitchFamily="18" charset="0"/>
                <a:ea typeface="굴림" panose="020B0600000101010101" pitchFamily="50" charset="-127"/>
              </a:defRPr>
            </a:lvl4pPr>
            <a:lvl5pPr marL="2057400" indent="-228600" eaLnBrk="0" hangingPunct="0">
              <a:spcBef>
                <a:spcPct val="30000"/>
              </a:spcBef>
              <a:defRPr kumimoji="1" sz="1200">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굴림" panose="020B0600000101010101" pitchFamily="50" charset="-127"/>
              </a:defRPr>
            </a:lvl9pPr>
          </a:lstStyle>
          <a:p>
            <a:pPr algn="r" eaLnBrk="1" hangingPunct="1">
              <a:spcBef>
                <a:spcPct val="0"/>
              </a:spcBef>
            </a:pPr>
            <a:r>
              <a:rPr lang="en-US" altLang="ko-KR" sz="1000" i="1"/>
              <a:t>4</a:t>
            </a:r>
          </a:p>
        </p:txBody>
      </p:sp>
      <p:sp>
        <p:nvSpPr>
          <p:cNvPr id="72709" name="Rectangle 4"/>
          <p:cNvSpPr>
            <a:spLocks noChangeArrowheads="1"/>
          </p:cNvSpPr>
          <p:nvPr/>
        </p:nvSpPr>
        <p:spPr bwMode="auto">
          <a:xfrm>
            <a:off x="0"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eaLnBrk="0" hangingPunct="0">
              <a:spcBef>
                <a:spcPct val="30000"/>
              </a:spcBef>
              <a:defRPr kumimoji="1" sz="1200">
                <a:solidFill>
                  <a:schemeClr val="tx1"/>
                </a:solidFill>
                <a:latin typeface="Times New Roman" panose="02020603050405020304" pitchFamily="18" charset="0"/>
                <a:ea typeface="굴림" panose="020B0600000101010101" pitchFamily="50" charset="-127"/>
              </a:defRPr>
            </a:lvl1pPr>
            <a:lvl2pPr marL="742950" indent="-285750" eaLnBrk="0" hangingPunct="0">
              <a:spcBef>
                <a:spcPct val="30000"/>
              </a:spcBef>
              <a:defRPr kumimoji="1" sz="1200">
                <a:solidFill>
                  <a:schemeClr val="tx1"/>
                </a:solidFill>
                <a:latin typeface="Times New Roman" panose="02020603050405020304" pitchFamily="18" charset="0"/>
                <a:ea typeface="굴림" panose="020B0600000101010101" pitchFamily="50" charset="-127"/>
              </a:defRPr>
            </a:lvl2pPr>
            <a:lvl3pPr marL="1143000" indent="-228600" eaLnBrk="0" hangingPunct="0">
              <a:spcBef>
                <a:spcPct val="30000"/>
              </a:spcBef>
              <a:defRPr kumimoji="1" sz="1200">
                <a:solidFill>
                  <a:schemeClr val="tx1"/>
                </a:solidFill>
                <a:latin typeface="Times New Roman" panose="02020603050405020304" pitchFamily="18" charset="0"/>
                <a:ea typeface="굴림" panose="020B0600000101010101" pitchFamily="50" charset="-127"/>
              </a:defRPr>
            </a:lvl3pPr>
            <a:lvl4pPr marL="1600200" indent="-228600" eaLnBrk="0" hangingPunct="0">
              <a:spcBef>
                <a:spcPct val="30000"/>
              </a:spcBef>
              <a:defRPr kumimoji="1" sz="1200">
                <a:solidFill>
                  <a:schemeClr val="tx1"/>
                </a:solidFill>
                <a:latin typeface="Times New Roman" panose="02020603050405020304" pitchFamily="18" charset="0"/>
                <a:ea typeface="굴림" panose="020B0600000101010101" pitchFamily="50" charset="-127"/>
              </a:defRPr>
            </a:lvl4pPr>
            <a:lvl5pPr marL="2057400" indent="-228600" eaLnBrk="0" hangingPunct="0">
              <a:spcBef>
                <a:spcPct val="30000"/>
              </a:spcBef>
              <a:defRPr kumimoji="1" sz="1200">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굴림" panose="020B0600000101010101" pitchFamily="50" charset="-127"/>
              </a:defRPr>
            </a:lvl9pPr>
          </a:lstStyle>
          <a:p>
            <a:pPr eaLnBrk="1" hangingPunct="1">
              <a:spcBef>
                <a:spcPct val="0"/>
              </a:spcBef>
            </a:pPr>
            <a:endParaRPr lang="ko-KR" altLang="en-US" sz="2400"/>
          </a:p>
        </p:txBody>
      </p:sp>
      <p:sp>
        <p:nvSpPr>
          <p:cNvPr id="72710" name="Rectangle 5"/>
          <p:cNvSpPr>
            <a:spLocks noChangeArrowheads="1"/>
          </p:cNvSpPr>
          <p:nvPr/>
        </p:nvSpPr>
        <p:spPr bwMode="auto">
          <a:xfrm>
            <a:off x="0" y="0"/>
            <a:ext cx="2971800" cy="455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eaLnBrk="0" hangingPunct="0">
              <a:spcBef>
                <a:spcPct val="30000"/>
              </a:spcBef>
              <a:defRPr kumimoji="1" sz="1200">
                <a:solidFill>
                  <a:schemeClr val="tx1"/>
                </a:solidFill>
                <a:latin typeface="Times New Roman" panose="02020603050405020304" pitchFamily="18" charset="0"/>
                <a:ea typeface="굴림" panose="020B0600000101010101" pitchFamily="50" charset="-127"/>
              </a:defRPr>
            </a:lvl1pPr>
            <a:lvl2pPr marL="742950" indent="-285750" eaLnBrk="0" hangingPunct="0">
              <a:spcBef>
                <a:spcPct val="30000"/>
              </a:spcBef>
              <a:defRPr kumimoji="1" sz="1200">
                <a:solidFill>
                  <a:schemeClr val="tx1"/>
                </a:solidFill>
                <a:latin typeface="Times New Roman" panose="02020603050405020304" pitchFamily="18" charset="0"/>
                <a:ea typeface="굴림" panose="020B0600000101010101" pitchFamily="50" charset="-127"/>
              </a:defRPr>
            </a:lvl2pPr>
            <a:lvl3pPr marL="1143000" indent="-228600" eaLnBrk="0" hangingPunct="0">
              <a:spcBef>
                <a:spcPct val="30000"/>
              </a:spcBef>
              <a:defRPr kumimoji="1" sz="1200">
                <a:solidFill>
                  <a:schemeClr val="tx1"/>
                </a:solidFill>
                <a:latin typeface="Times New Roman" panose="02020603050405020304" pitchFamily="18" charset="0"/>
                <a:ea typeface="굴림" panose="020B0600000101010101" pitchFamily="50" charset="-127"/>
              </a:defRPr>
            </a:lvl3pPr>
            <a:lvl4pPr marL="1600200" indent="-228600" eaLnBrk="0" hangingPunct="0">
              <a:spcBef>
                <a:spcPct val="30000"/>
              </a:spcBef>
              <a:defRPr kumimoji="1" sz="1200">
                <a:solidFill>
                  <a:schemeClr val="tx1"/>
                </a:solidFill>
                <a:latin typeface="Times New Roman" panose="02020603050405020304" pitchFamily="18" charset="0"/>
                <a:ea typeface="굴림" panose="020B0600000101010101" pitchFamily="50" charset="-127"/>
              </a:defRPr>
            </a:lvl4pPr>
            <a:lvl5pPr marL="2057400" indent="-228600" eaLnBrk="0" hangingPunct="0">
              <a:spcBef>
                <a:spcPct val="30000"/>
              </a:spcBef>
              <a:defRPr kumimoji="1" sz="1200">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굴림" panose="020B0600000101010101" pitchFamily="50" charset="-127"/>
              </a:defRPr>
            </a:lvl9pPr>
          </a:lstStyle>
          <a:p>
            <a:pPr eaLnBrk="1" hangingPunct="1">
              <a:spcBef>
                <a:spcPct val="0"/>
              </a:spcBef>
            </a:pPr>
            <a:endParaRPr lang="ko-KR" altLang="en-US" sz="2400"/>
          </a:p>
        </p:txBody>
      </p:sp>
      <p:sp>
        <p:nvSpPr>
          <p:cNvPr id="72711" name="Rectangle 6"/>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488" tIns="44450" rIns="90488" bIns="44450"/>
          <a:lstStyle/>
          <a:p>
            <a:pPr eaLnBrk="1" hangingPunct="1"/>
            <a:endParaRPr lang="ko-KR" altLang="ko-KR" smtClean="0"/>
          </a:p>
        </p:txBody>
      </p:sp>
      <p:sp>
        <p:nvSpPr>
          <p:cNvPr id="72712" name="Rectangle 7"/>
          <p:cNvSpPr>
            <a:spLocks noGrp="1" noRot="1" noChangeAspect="1" noChangeArrowheads="1" noTextEdit="1"/>
          </p:cNvSpPr>
          <p:nvPr>
            <p:ph type="sldImg"/>
          </p:nvPr>
        </p:nvSpPr>
        <p:spPr>
          <a:ln w="12700" cap="flat">
            <a:solidFill>
              <a:schemeClr val="tx1"/>
            </a:solidFill>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kumimoji="1" sz="1200">
                <a:solidFill>
                  <a:schemeClr val="tx1"/>
                </a:solidFill>
                <a:latin typeface="Times New Roman" panose="02020603050405020304" pitchFamily="18" charset="0"/>
                <a:ea typeface="굴림" panose="020B0600000101010101" pitchFamily="50" charset="-127"/>
              </a:defRPr>
            </a:lvl1pPr>
            <a:lvl2pPr marL="742950" indent="-285750" eaLnBrk="0" hangingPunct="0">
              <a:spcBef>
                <a:spcPct val="30000"/>
              </a:spcBef>
              <a:defRPr kumimoji="1" sz="1200">
                <a:solidFill>
                  <a:schemeClr val="tx1"/>
                </a:solidFill>
                <a:latin typeface="Times New Roman" panose="02020603050405020304" pitchFamily="18" charset="0"/>
                <a:ea typeface="굴림" panose="020B0600000101010101" pitchFamily="50" charset="-127"/>
              </a:defRPr>
            </a:lvl2pPr>
            <a:lvl3pPr marL="1143000" indent="-228600" eaLnBrk="0" hangingPunct="0">
              <a:spcBef>
                <a:spcPct val="30000"/>
              </a:spcBef>
              <a:defRPr kumimoji="1" sz="1200">
                <a:solidFill>
                  <a:schemeClr val="tx1"/>
                </a:solidFill>
                <a:latin typeface="Times New Roman" panose="02020603050405020304" pitchFamily="18" charset="0"/>
                <a:ea typeface="굴림" panose="020B0600000101010101" pitchFamily="50" charset="-127"/>
              </a:defRPr>
            </a:lvl3pPr>
            <a:lvl4pPr marL="1600200" indent="-228600" eaLnBrk="0" hangingPunct="0">
              <a:spcBef>
                <a:spcPct val="30000"/>
              </a:spcBef>
              <a:defRPr kumimoji="1" sz="1200">
                <a:solidFill>
                  <a:schemeClr val="tx1"/>
                </a:solidFill>
                <a:latin typeface="Times New Roman" panose="02020603050405020304" pitchFamily="18" charset="0"/>
                <a:ea typeface="굴림" panose="020B0600000101010101" pitchFamily="50" charset="-127"/>
              </a:defRPr>
            </a:lvl4pPr>
            <a:lvl5pPr marL="2057400" indent="-228600" eaLnBrk="0" hangingPunct="0">
              <a:spcBef>
                <a:spcPct val="30000"/>
              </a:spcBef>
              <a:defRPr kumimoji="1" sz="1200">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굴림" panose="020B0600000101010101" pitchFamily="50" charset="-127"/>
              </a:defRPr>
            </a:lvl9pPr>
          </a:lstStyle>
          <a:p>
            <a:pPr eaLnBrk="1" hangingPunct="1">
              <a:spcBef>
                <a:spcPct val="0"/>
              </a:spcBef>
            </a:pPr>
            <a:fld id="{BA1B5B92-72D1-47FB-A037-6413561B220B}" type="slidenum">
              <a:rPr lang="en-US" altLang="ko-KR"/>
              <a:pPr eaLnBrk="1" hangingPunct="1">
                <a:spcBef>
                  <a:spcPct val="0"/>
                </a:spcBef>
              </a:pPr>
              <a:t>6</a:t>
            </a:fld>
            <a:endParaRPr lang="en-US" altLang="ko-KR"/>
          </a:p>
        </p:txBody>
      </p:sp>
      <p:sp>
        <p:nvSpPr>
          <p:cNvPr id="73731" name="Rectangle 2"/>
          <p:cNvSpPr>
            <a:spLocks noGrp="1" noRot="1" noChangeAspect="1" noChangeArrowheads="1" noTextEdit="1"/>
          </p:cNvSpPr>
          <p:nvPr>
            <p:ph type="sldImg"/>
          </p:nvPr>
        </p:nvSpPr>
        <p:spPr>
          <a:ln/>
        </p:spPr>
      </p:sp>
      <p:sp>
        <p:nvSpPr>
          <p:cNvPr id="737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ko-KR" smtClean="0"/>
              <a:t>STP(Shielded Twisted Pair)</a:t>
            </a:r>
          </a:p>
          <a:p>
            <a:pPr eaLnBrk="1" hangingPunct="1"/>
            <a:r>
              <a:rPr lang="en-US" altLang="ko-KR" smtClean="0"/>
              <a:t>UTP(Unshielded Twisted Pair)</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kumimoji="1" sz="1200">
                <a:solidFill>
                  <a:schemeClr val="tx1"/>
                </a:solidFill>
                <a:latin typeface="Times New Roman" panose="02020603050405020304" pitchFamily="18" charset="0"/>
                <a:ea typeface="굴림" panose="020B0600000101010101" pitchFamily="50" charset="-127"/>
              </a:defRPr>
            </a:lvl1pPr>
            <a:lvl2pPr marL="742950" indent="-285750" eaLnBrk="0" hangingPunct="0">
              <a:spcBef>
                <a:spcPct val="30000"/>
              </a:spcBef>
              <a:defRPr kumimoji="1" sz="1200">
                <a:solidFill>
                  <a:schemeClr val="tx1"/>
                </a:solidFill>
                <a:latin typeface="Times New Roman" panose="02020603050405020304" pitchFamily="18" charset="0"/>
                <a:ea typeface="굴림" panose="020B0600000101010101" pitchFamily="50" charset="-127"/>
              </a:defRPr>
            </a:lvl2pPr>
            <a:lvl3pPr marL="1143000" indent="-228600" eaLnBrk="0" hangingPunct="0">
              <a:spcBef>
                <a:spcPct val="30000"/>
              </a:spcBef>
              <a:defRPr kumimoji="1" sz="1200">
                <a:solidFill>
                  <a:schemeClr val="tx1"/>
                </a:solidFill>
                <a:latin typeface="Times New Roman" panose="02020603050405020304" pitchFamily="18" charset="0"/>
                <a:ea typeface="굴림" panose="020B0600000101010101" pitchFamily="50" charset="-127"/>
              </a:defRPr>
            </a:lvl3pPr>
            <a:lvl4pPr marL="1600200" indent="-228600" eaLnBrk="0" hangingPunct="0">
              <a:spcBef>
                <a:spcPct val="30000"/>
              </a:spcBef>
              <a:defRPr kumimoji="1" sz="1200">
                <a:solidFill>
                  <a:schemeClr val="tx1"/>
                </a:solidFill>
                <a:latin typeface="Times New Roman" panose="02020603050405020304" pitchFamily="18" charset="0"/>
                <a:ea typeface="굴림" panose="020B0600000101010101" pitchFamily="50" charset="-127"/>
              </a:defRPr>
            </a:lvl4pPr>
            <a:lvl5pPr marL="2057400" indent="-228600" eaLnBrk="0" hangingPunct="0">
              <a:spcBef>
                <a:spcPct val="30000"/>
              </a:spcBef>
              <a:defRPr kumimoji="1" sz="1200">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굴림" panose="020B0600000101010101" pitchFamily="50" charset="-127"/>
              </a:defRPr>
            </a:lvl9pPr>
          </a:lstStyle>
          <a:p>
            <a:pPr eaLnBrk="1" hangingPunct="1">
              <a:spcBef>
                <a:spcPct val="0"/>
              </a:spcBef>
            </a:pPr>
            <a:fld id="{964E4324-B68F-4D60-85F1-66F3ADEB1994}" type="slidenum">
              <a:rPr lang="en-US" altLang="ko-KR"/>
              <a:pPr eaLnBrk="1" hangingPunct="1">
                <a:spcBef>
                  <a:spcPct val="0"/>
                </a:spcBef>
              </a:pPr>
              <a:t>7</a:t>
            </a:fld>
            <a:endParaRPr lang="en-US" altLang="ko-KR"/>
          </a:p>
        </p:txBody>
      </p:sp>
      <p:sp>
        <p:nvSpPr>
          <p:cNvPr id="74755" name="Rectangle 2"/>
          <p:cNvSpPr>
            <a:spLocks noGrp="1" noRot="1" noChangeAspect="1" noChangeArrowheads="1" noTextEdit="1"/>
          </p:cNvSpPr>
          <p:nvPr>
            <p:ph type="sldImg"/>
          </p:nvPr>
        </p:nvSpPr>
        <p:spPr>
          <a:ln/>
        </p:spPr>
      </p:sp>
      <p:sp>
        <p:nvSpPr>
          <p:cNvPr id="747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ko-KR" dirty="0" smtClean="0"/>
              <a:t>Electromagnetic interference (EMI)</a:t>
            </a:r>
          </a:p>
          <a:p>
            <a:pPr lvl="1" eaLnBrk="1" hangingPunct="1"/>
            <a:r>
              <a:rPr lang="en-US" altLang="ko-KR" dirty="0" smtClean="0"/>
              <a:t>Caused by magnetic force fields </a:t>
            </a:r>
          </a:p>
          <a:p>
            <a:pPr lvl="1" eaLnBrk="1" hangingPunct="1"/>
            <a:r>
              <a:rPr lang="en-US" altLang="ko-KR" dirty="0" smtClean="0"/>
              <a:t>Generated by certain electrical devices </a:t>
            </a:r>
          </a:p>
          <a:p>
            <a:pPr lvl="2" eaLnBrk="1" hangingPunct="1"/>
            <a:r>
              <a:rPr lang="en-US" altLang="ko-KR" dirty="0" smtClean="0"/>
              <a:t>Fans, electric motors, portable heaters, air-conditioners</a:t>
            </a:r>
          </a:p>
          <a:p>
            <a:pPr eaLnBrk="1" hangingPunct="1"/>
            <a:r>
              <a:rPr lang="en-US" altLang="ko-KR" dirty="0" smtClean="0"/>
              <a:t>Radio frequency interference (RFI)</a:t>
            </a:r>
          </a:p>
          <a:p>
            <a:pPr lvl="1" eaLnBrk="1" hangingPunct="1"/>
            <a:r>
              <a:rPr lang="en-US" altLang="ko-KR" dirty="0" smtClean="0"/>
              <a:t>Caused by electrical devices emitting radio waves</a:t>
            </a:r>
          </a:p>
          <a:p>
            <a:pPr lvl="2" eaLnBrk="1" hangingPunct="1"/>
            <a:r>
              <a:rPr lang="en-US" altLang="ko-KR" dirty="0" smtClean="0"/>
              <a:t>Radio and television stations, radio operators, cable TV</a:t>
            </a:r>
          </a:p>
          <a:p>
            <a:pPr lvl="1" eaLnBrk="1" hangingPunct="1"/>
            <a:r>
              <a:rPr lang="en-US" altLang="ko-KR" dirty="0" smtClean="0"/>
              <a:t>Problem when frequency matches network signal</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kumimoji="1" sz="1200">
                <a:solidFill>
                  <a:schemeClr val="tx1"/>
                </a:solidFill>
                <a:latin typeface="Times New Roman" panose="02020603050405020304" pitchFamily="18" charset="0"/>
                <a:ea typeface="굴림" panose="020B0600000101010101" pitchFamily="50" charset="-127"/>
              </a:defRPr>
            </a:lvl1pPr>
            <a:lvl2pPr marL="742950" indent="-285750" eaLnBrk="0" hangingPunct="0">
              <a:spcBef>
                <a:spcPct val="30000"/>
              </a:spcBef>
              <a:defRPr kumimoji="1" sz="1200">
                <a:solidFill>
                  <a:schemeClr val="tx1"/>
                </a:solidFill>
                <a:latin typeface="Times New Roman" panose="02020603050405020304" pitchFamily="18" charset="0"/>
                <a:ea typeface="굴림" panose="020B0600000101010101" pitchFamily="50" charset="-127"/>
              </a:defRPr>
            </a:lvl2pPr>
            <a:lvl3pPr marL="1143000" indent="-228600" eaLnBrk="0" hangingPunct="0">
              <a:spcBef>
                <a:spcPct val="30000"/>
              </a:spcBef>
              <a:defRPr kumimoji="1" sz="1200">
                <a:solidFill>
                  <a:schemeClr val="tx1"/>
                </a:solidFill>
                <a:latin typeface="Times New Roman" panose="02020603050405020304" pitchFamily="18" charset="0"/>
                <a:ea typeface="굴림" panose="020B0600000101010101" pitchFamily="50" charset="-127"/>
              </a:defRPr>
            </a:lvl3pPr>
            <a:lvl4pPr marL="1600200" indent="-228600" eaLnBrk="0" hangingPunct="0">
              <a:spcBef>
                <a:spcPct val="30000"/>
              </a:spcBef>
              <a:defRPr kumimoji="1" sz="1200">
                <a:solidFill>
                  <a:schemeClr val="tx1"/>
                </a:solidFill>
                <a:latin typeface="Times New Roman" panose="02020603050405020304" pitchFamily="18" charset="0"/>
                <a:ea typeface="굴림" panose="020B0600000101010101" pitchFamily="50" charset="-127"/>
              </a:defRPr>
            </a:lvl4pPr>
            <a:lvl5pPr marL="2057400" indent="-228600" eaLnBrk="0" hangingPunct="0">
              <a:spcBef>
                <a:spcPct val="30000"/>
              </a:spcBef>
              <a:defRPr kumimoji="1" sz="1200">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굴림" panose="020B0600000101010101" pitchFamily="50" charset="-127"/>
              </a:defRPr>
            </a:lvl9pPr>
          </a:lstStyle>
          <a:p>
            <a:pPr eaLnBrk="1" hangingPunct="1">
              <a:spcBef>
                <a:spcPct val="0"/>
              </a:spcBef>
            </a:pPr>
            <a:fld id="{F6465C94-BFAE-42F2-ACB8-4ACF2D06A08C}" type="slidenum">
              <a:rPr lang="en-US" altLang="ko-KR"/>
              <a:pPr eaLnBrk="1" hangingPunct="1">
                <a:spcBef>
                  <a:spcPct val="0"/>
                </a:spcBef>
              </a:pPr>
              <a:t>8</a:t>
            </a:fld>
            <a:endParaRPr lang="en-US" altLang="ko-KR"/>
          </a:p>
        </p:txBody>
      </p:sp>
      <p:sp>
        <p:nvSpPr>
          <p:cNvPr id="75779" name="Rectangle 2"/>
          <p:cNvSpPr>
            <a:spLocks noGrp="1" noRot="1" noChangeAspect="1" noChangeArrowheads="1" noTextEdit="1"/>
          </p:cNvSpPr>
          <p:nvPr>
            <p:ph type="sldImg"/>
          </p:nvPr>
        </p:nvSpPr>
        <p:spPr>
          <a:ln/>
        </p:spPr>
      </p:sp>
      <p:sp>
        <p:nvSpPr>
          <p:cNvPr id="757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ko-KR" smtClean="0"/>
              <a:t>STP(Shielded Twisted Pair)</a:t>
            </a:r>
          </a:p>
          <a:p>
            <a:pPr eaLnBrk="1" hangingPunct="1"/>
            <a:r>
              <a:rPr lang="en-US" altLang="ko-KR" smtClean="0"/>
              <a:t>UTP(Unshielded Twisted Pair)</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kumimoji="1" sz="1200">
                <a:solidFill>
                  <a:schemeClr val="tx1"/>
                </a:solidFill>
                <a:latin typeface="Times New Roman" panose="02020603050405020304" pitchFamily="18" charset="0"/>
                <a:ea typeface="굴림" panose="020B0600000101010101" pitchFamily="50" charset="-127"/>
              </a:defRPr>
            </a:lvl1pPr>
            <a:lvl2pPr marL="742950" indent="-285750" eaLnBrk="0" hangingPunct="0">
              <a:spcBef>
                <a:spcPct val="30000"/>
              </a:spcBef>
              <a:defRPr kumimoji="1" sz="1200">
                <a:solidFill>
                  <a:schemeClr val="tx1"/>
                </a:solidFill>
                <a:latin typeface="Times New Roman" panose="02020603050405020304" pitchFamily="18" charset="0"/>
                <a:ea typeface="굴림" panose="020B0600000101010101" pitchFamily="50" charset="-127"/>
              </a:defRPr>
            </a:lvl2pPr>
            <a:lvl3pPr marL="1143000" indent="-228600" eaLnBrk="0" hangingPunct="0">
              <a:spcBef>
                <a:spcPct val="30000"/>
              </a:spcBef>
              <a:defRPr kumimoji="1" sz="1200">
                <a:solidFill>
                  <a:schemeClr val="tx1"/>
                </a:solidFill>
                <a:latin typeface="Times New Roman" panose="02020603050405020304" pitchFamily="18" charset="0"/>
                <a:ea typeface="굴림" panose="020B0600000101010101" pitchFamily="50" charset="-127"/>
              </a:defRPr>
            </a:lvl3pPr>
            <a:lvl4pPr marL="1600200" indent="-228600" eaLnBrk="0" hangingPunct="0">
              <a:spcBef>
                <a:spcPct val="30000"/>
              </a:spcBef>
              <a:defRPr kumimoji="1" sz="1200">
                <a:solidFill>
                  <a:schemeClr val="tx1"/>
                </a:solidFill>
                <a:latin typeface="Times New Roman" panose="02020603050405020304" pitchFamily="18" charset="0"/>
                <a:ea typeface="굴림" panose="020B0600000101010101" pitchFamily="50" charset="-127"/>
              </a:defRPr>
            </a:lvl4pPr>
            <a:lvl5pPr marL="2057400" indent="-228600" eaLnBrk="0" hangingPunct="0">
              <a:spcBef>
                <a:spcPct val="30000"/>
              </a:spcBef>
              <a:defRPr kumimoji="1" sz="1200">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굴림" panose="020B0600000101010101" pitchFamily="50" charset="-127"/>
              </a:defRPr>
            </a:lvl9pPr>
          </a:lstStyle>
          <a:p>
            <a:pPr eaLnBrk="1" hangingPunct="1">
              <a:spcBef>
                <a:spcPct val="0"/>
              </a:spcBef>
            </a:pPr>
            <a:fld id="{6A785B52-90F1-4449-8AA9-D44A85C8F8DC}" type="slidenum">
              <a:rPr lang="en-US" altLang="ko-KR"/>
              <a:pPr eaLnBrk="1" hangingPunct="1">
                <a:spcBef>
                  <a:spcPct val="0"/>
                </a:spcBef>
              </a:pPr>
              <a:t>10</a:t>
            </a:fld>
            <a:endParaRPr lang="en-US" altLang="ko-KR"/>
          </a:p>
        </p:txBody>
      </p:sp>
      <p:sp>
        <p:nvSpPr>
          <p:cNvPr id="76803" name="Rectangle 2"/>
          <p:cNvSpPr>
            <a:spLocks noGrp="1" noRot="1" noChangeAspect="1" noChangeArrowheads="1" noTextEdit="1"/>
          </p:cNvSpPr>
          <p:nvPr>
            <p:ph type="sldImg"/>
          </p:nvPr>
        </p:nvSpPr>
        <p:spPr>
          <a:ln/>
        </p:spPr>
      </p:sp>
      <p:sp>
        <p:nvSpPr>
          <p:cNvPr id="768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ko-KR" dirty="0" smtClean="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kumimoji="1" sz="1200">
                <a:solidFill>
                  <a:schemeClr val="tx1"/>
                </a:solidFill>
                <a:latin typeface="Times New Roman" panose="02020603050405020304" pitchFamily="18" charset="0"/>
                <a:ea typeface="굴림" panose="020B0600000101010101" pitchFamily="50" charset="-127"/>
              </a:defRPr>
            </a:lvl1pPr>
            <a:lvl2pPr marL="742950" indent="-285750" eaLnBrk="0" hangingPunct="0">
              <a:spcBef>
                <a:spcPct val="30000"/>
              </a:spcBef>
              <a:defRPr kumimoji="1" sz="1200">
                <a:solidFill>
                  <a:schemeClr val="tx1"/>
                </a:solidFill>
                <a:latin typeface="Times New Roman" panose="02020603050405020304" pitchFamily="18" charset="0"/>
                <a:ea typeface="굴림" panose="020B0600000101010101" pitchFamily="50" charset="-127"/>
              </a:defRPr>
            </a:lvl2pPr>
            <a:lvl3pPr marL="1143000" indent="-228600" eaLnBrk="0" hangingPunct="0">
              <a:spcBef>
                <a:spcPct val="30000"/>
              </a:spcBef>
              <a:defRPr kumimoji="1" sz="1200">
                <a:solidFill>
                  <a:schemeClr val="tx1"/>
                </a:solidFill>
                <a:latin typeface="Times New Roman" panose="02020603050405020304" pitchFamily="18" charset="0"/>
                <a:ea typeface="굴림" panose="020B0600000101010101" pitchFamily="50" charset="-127"/>
              </a:defRPr>
            </a:lvl3pPr>
            <a:lvl4pPr marL="1600200" indent="-228600" eaLnBrk="0" hangingPunct="0">
              <a:spcBef>
                <a:spcPct val="30000"/>
              </a:spcBef>
              <a:defRPr kumimoji="1" sz="1200">
                <a:solidFill>
                  <a:schemeClr val="tx1"/>
                </a:solidFill>
                <a:latin typeface="Times New Roman" panose="02020603050405020304" pitchFamily="18" charset="0"/>
                <a:ea typeface="굴림" panose="020B0600000101010101" pitchFamily="50" charset="-127"/>
              </a:defRPr>
            </a:lvl4pPr>
            <a:lvl5pPr marL="2057400" indent="-228600" eaLnBrk="0" hangingPunct="0">
              <a:spcBef>
                <a:spcPct val="30000"/>
              </a:spcBef>
              <a:defRPr kumimoji="1" sz="1200">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굴림" panose="020B0600000101010101" pitchFamily="50" charset="-127"/>
              </a:defRPr>
            </a:lvl9pPr>
          </a:lstStyle>
          <a:p>
            <a:pPr eaLnBrk="1" hangingPunct="1">
              <a:spcBef>
                <a:spcPct val="0"/>
              </a:spcBef>
            </a:pPr>
            <a:fld id="{B55E2C6A-28CE-4BC8-B049-1D6B44639DD5}" type="slidenum">
              <a:rPr lang="en-US" altLang="ko-KR"/>
              <a:pPr eaLnBrk="1" hangingPunct="1">
                <a:spcBef>
                  <a:spcPct val="0"/>
                </a:spcBef>
              </a:pPr>
              <a:t>13</a:t>
            </a:fld>
            <a:endParaRPr lang="en-US" altLang="ko-KR"/>
          </a:p>
        </p:txBody>
      </p:sp>
      <p:sp>
        <p:nvSpPr>
          <p:cNvPr id="77827" name="Rectangle 2"/>
          <p:cNvSpPr>
            <a:spLocks noGrp="1" noRot="1" noChangeAspect="1" noChangeArrowheads="1" noTextEdit="1"/>
          </p:cNvSpPr>
          <p:nvPr>
            <p:ph type="sldImg"/>
          </p:nvPr>
        </p:nvSpPr>
        <p:spPr>
          <a:xfrm>
            <a:off x="1152525" y="692150"/>
            <a:ext cx="4554538" cy="3416300"/>
          </a:xfrm>
          <a:ln w="12700"/>
        </p:spPr>
      </p:sp>
      <p:sp>
        <p:nvSpPr>
          <p:cNvPr id="778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67" tIns="46034" rIns="92067" bIns="46034"/>
          <a:lstStyle/>
          <a:p>
            <a:pPr eaLnBrk="1" hangingPunct="1">
              <a:spcBef>
                <a:spcPct val="0"/>
              </a:spcBef>
            </a:pPr>
            <a:endParaRPr lang="ko-KR" altLang="ko-KR" sz="2400" smtClean="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smtClean="0"/>
              <a:t>마스터 제목 스타일 편집</a:t>
            </a:r>
            <a:endParaRPr lang="ko-KR" altLang="en-US"/>
          </a:p>
        </p:txBody>
      </p:sp>
      <p:sp>
        <p:nvSpPr>
          <p:cNvPr id="3" name="부제목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ko-KR" altLang="en-US" smtClean="0"/>
              <a:t>마스터 부제목 스타일 편집</a:t>
            </a:r>
            <a:endParaRPr lang="ko-KR"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ko-KR" altLang="ko-K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ko-KR"/>
          </a:p>
        </p:txBody>
      </p:sp>
      <p:sp>
        <p:nvSpPr>
          <p:cNvPr id="6" name="Rectangle 6"/>
          <p:cNvSpPr>
            <a:spLocks noGrp="1" noChangeArrowheads="1"/>
          </p:cNvSpPr>
          <p:nvPr>
            <p:ph type="sldNum" sz="quarter" idx="12"/>
          </p:nvPr>
        </p:nvSpPr>
        <p:spPr>
          <a:ln/>
        </p:spPr>
        <p:txBody>
          <a:bodyPr/>
          <a:lstStyle>
            <a:lvl1pPr>
              <a:defRPr/>
            </a:lvl1pPr>
          </a:lstStyle>
          <a:p>
            <a:pPr>
              <a:defRPr/>
            </a:pPr>
            <a:endParaRPr lang="ko-KR" altLang="ko-KR"/>
          </a:p>
        </p:txBody>
      </p:sp>
    </p:spTree>
    <p:extLst>
      <p:ext uri="{BB962C8B-B14F-4D97-AF65-F5344CB8AC3E}">
        <p14:creationId xmlns:p14="http://schemas.microsoft.com/office/powerpoint/2010/main" val="37363380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smtClean="0"/>
              <a:t>마스터 제목 스타일 편집</a:t>
            </a:r>
            <a:endParaRPr lang="ko-KR" altLang="en-US"/>
          </a:p>
        </p:txBody>
      </p:sp>
      <p:sp>
        <p:nvSpPr>
          <p:cNvPr id="3" name="세로 텍스트 개체 틀 2"/>
          <p:cNvSpPr>
            <a:spLocks noGrp="1"/>
          </p:cNvSpPr>
          <p:nvPr>
            <p:ph type="body" orient="vert" idx="1"/>
          </p:nvPr>
        </p:nvSpPr>
        <p:spPr/>
        <p:txBody>
          <a:bodyPr vert="eaVert"/>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ko-KR" altLang="ko-K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ko-KR"/>
          </a:p>
        </p:txBody>
      </p:sp>
      <p:sp>
        <p:nvSpPr>
          <p:cNvPr id="6" name="Rectangle 6"/>
          <p:cNvSpPr>
            <a:spLocks noGrp="1" noChangeArrowheads="1"/>
          </p:cNvSpPr>
          <p:nvPr>
            <p:ph type="sldNum" sz="quarter" idx="12"/>
          </p:nvPr>
        </p:nvSpPr>
        <p:spPr>
          <a:ln/>
        </p:spPr>
        <p:txBody>
          <a:bodyPr/>
          <a:lstStyle>
            <a:lvl1pPr>
              <a:defRPr/>
            </a:lvl1pPr>
          </a:lstStyle>
          <a:p>
            <a:pPr>
              <a:defRPr/>
            </a:pPr>
            <a:endParaRPr lang="ko-KR" altLang="ko-KR"/>
          </a:p>
        </p:txBody>
      </p:sp>
    </p:spTree>
    <p:extLst>
      <p:ext uri="{BB962C8B-B14F-4D97-AF65-F5344CB8AC3E}">
        <p14:creationId xmlns:p14="http://schemas.microsoft.com/office/powerpoint/2010/main" val="7476437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743700" y="381000"/>
            <a:ext cx="2019300" cy="5715000"/>
          </a:xfrm>
        </p:spPr>
        <p:txBody>
          <a:bodyPr vert="eaVert"/>
          <a:lstStyle/>
          <a:p>
            <a:r>
              <a:rPr lang="ko-KR" altLang="en-US" smtClean="0"/>
              <a:t>마스터 제목 스타일 편집</a:t>
            </a:r>
            <a:endParaRPr lang="ko-KR" altLang="en-US"/>
          </a:p>
        </p:txBody>
      </p:sp>
      <p:sp>
        <p:nvSpPr>
          <p:cNvPr id="3" name="세로 텍스트 개체 틀 2"/>
          <p:cNvSpPr>
            <a:spLocks noGrp="1"/>
          </p:cNvSpPr>
          <p:nvPr>
            <p:ph type="body" orient="vert" idx="1"/>
          </p:nvPr>
        </p:nvSpPr>
        <p:spPr>
          <a:xfrm>
            <a:off x="685800" y="381000"/>
            <a:ext cx="5905500" cy="5715000"/>
          </a:xfrm>
        </p:spPr>
        <p:txBody>
          <a:bodyPr vert="eaVert"/>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ko-KR" altLang="ko-K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ko-KR"/>
          </a:p>
        </p:txBody>
      </p:sp>
      <p:sp>
        <p:nvSpPr>
          <p:cNvPr id="6" name="Rectangle 6"/>
          <p:cNvSpPr>
            <a:spLocks noGrp="1" noChangeArrowheads="1"/>
          </p:cNvSpPr>
          <p:nvPr>
            <p:ph type="sldNum" sz="quarter" idx="12"/>
          </p:nvPr>
        </p:nvSpPr>
        <p:spPr>
          <a:ln/>
        </p:spPr>
        <p:txBody>
          <a:bodyPr/>
          <a:lstStyle>
            <a:lvl1pPr>
              <a:defRPr/>
            </a:lvl1pPr>
          </a:lstStyle>
          <a:p>
            <a:pPr>
              <a:defRPr/>
            </a:pPr>
            <a:endParaRPr lang="ko-KR" altLang="ko-KR"/>
          </a:p>
        </p:txBody>
      </p:sp>
    </p:spTree>
    <p:extLst>
      <p:ext uri="{BB962C8B-B14F-4D97-AF65-F5344CB8AC3E}">
        <p14:creationId xmlns:p14="http://schemas.microsoft.com/office/powerpoint/2010/main" val="14790435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Chart" preserve="1">
  <p:cSld name="제목, 텍스트 및 차트">
    <p:spTree>
      <p:nvGrpSpPr>
        <p:cNvPr id="1" name=""/>
        <p:cNvGrpSpPr/>
        <p:nvPr/>
      </p:nvGrpSpPr>
      <p:grpSpPr>
        <a:xfrm>
          <a:off x="0" y="0"/>
          <a:ext cx="0" cy="0"/>
          <a:chOff x="0" y="0"/>
          <a:chExt cx="0" cy="0"/>
        </a:xfrm>
      </p:grpSpPr>
      <p:sp>
        <p:nvSpPr>
          <p:cNvPr id="2" name="제목 1"/>
          <p:cNvSpPr>
            <a:spLocks noGrp="1"/>
          </p:cNvSpPr>
          <p:nvPr>
            <p:ph type="title"/>
          </p:nvPr>
        </p:nvSpPr>
        <p:spPr>
          <a:xfrm>
            <a:off x="685800" y="381000"/>
            <a:ext cx="8077200" cy="762000"/>
          </a:xfrm>
        </p:spPr>
        <p:txBody>
          <a:bodyPr/>
          <a:lstStyle/>
          <a:p>
            <a:r>
              <a:rPr lang="ko-KR" altLang="en-US" smtClean="0"/>
              <a:t>마스터 제목 스타일 편집</a:t>
            </a:r>
            <a:endParaRPr lang="ko-KR" altLang="en-US"/>
          </a:p>
        </p:txBody>
      </p:sp>
      <p:sp>
        <p:nvSpPr>
          <p:cNvPr id="3" name="텍스트 개체 틀 2"/>
          <p:cNvSpPr>
            <a:spLocks noGrp="1"/>
          </p:cNvSpPr>
          <p:nvPr>
            <p:ph type="body" sz="half" idx="1"/>
          </p:nvPr>
        </p:nvSpPr>
        <p:spPr>
          <a:xfrm>
            <a:off x="685800" y="1981200"/>
            <a:ext cx="3810000" cy="4114800"/>
          </a:xfrm>
        </p:spPr>
        <p:txBody>
          <a:body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차트 개체 틀 3"/>
          <p:cNvSpPr>
            <a:spLocks noGrp="1"/>
          </p:cNvSpPr>
          <p:nvPr>
            <p:ph type="chart" sz="half" idx="2"/>
          </p:nvPr>
        </p:nvSpPr>
        <p:spPr>
          <a:xfrm>
            <a:off x="4648200" y="1981200"/>
            <a:ext cx="3810000" cy="4114800"/>
          </a:xfrm>
        </p:spPr>
        <p:txBody>
          <a:bodyPr/>
          <a:lstStyle/>
          <a:p>
            <a:pPr lvl="0"/>
            <a:endParaRPr lang="ko-KR" altLang="en-US" noProof="0" smtClean="0"/>
          </a:p>
        </p:txBody>
      </p:sp>
      <p:sp>
        <p:nvSpPr>
          <p:cNvPr id="5" name="Rectangle 4"/>
          <p:cNvSpPr>
            <a:spLocks noGrp="1" noChangeArrowheads="1"/>
          </p:cNvSpPr>
          <p:nvPr>
            <p:ph type="dt" sz="half" idx="10"/>
          </p:nvPr>
        </p:nvSpPr>
        <p:spPr>
          <a:ln/>
        </p:spPr>
        <p:txBody>
          <a:bodyPr/>
          <a:lstStyle>
            <a:lvl1pPr>
              <a:defRPr/>
            </a:lvl1pPr>
          </a:lstStyle>
          <a:p>
            <a:pPr>
              <a:defRPr/>
            </a:pPr>
            <a:endParaRPr lang="ko-KR" altLang="ko-K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ko-KR"/>
          </a:p>
        </p:txBody>
      </p:sp>
      <p:sp>
        <p:nvSpPr>
          <p:cNvPr id="7" name="Rectangle 6"/>
          <p:cNvSpPr>
            <a:spLocks noGrp="1" noChangeArrowheads="1"/>
          </p:cNvSpPr>
          <p:nvPr>
            <p:ph type="sldNum" sz="quarter" idx="12"/>
          </p:nvPr>
        </p:nvSpPr>
        <p:spPr>
          <a:ln/>
        </p:spPr>
        <p:txBody>
          <a:bodyPr/>
          <a:lstStyle>
            <a:lvl1pPr>
              <a:defRPr/>
            </a:lvl1pPr>
          </a:lstStyle>
          <a:p>
            <a:pPr>
              <a:defRPr/>
            </a:pPr>
            <a:endParaRPr lang="ko-KR" altLang="ko-KR"/>
          </a:p>
        </p:txBody>
      </p:sp>
    </p:spTree>
    <p:extLst>
      <p:ext uri="{BB962C8B-B14F-4D97-AF65-F5344CB8AC3E}">
        <p14:creationId xmlns:p14="http://schemas.microsoft.com/office/powerpoint/2010/main" val="17052173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smtClean="0"/>
              <a:t>마스터 제목 스타일 편집</a:t>
            </a:r>
            <a:endParaRPr lang="ko-KR" altLang="en-US"/>
          </a:p>
        </p:txBody>
      </p:sp>
      <p:sp>
        <p:nvSpPr>
          <p:cNvPr id="3" name="내용 개체 틀 2"/>
          <p:cNvSpPr>
            <a:spLocks noGrp="1"/>
          </p:cNvSpPr>
          <p:nvPr>
            <p:ph idx="1"/>
          </p:nvPr>
        </p:nvSpPr>
        <p:spPr/>
        <p:txBody>
          <a:body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ko-KR" altLang="ko-K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ko-KR"/>
          </a:p>
        </p:txBody>
      </p:sp>
      <p:sp>
        <p:nvSpPr>
          <p:cNvPr id="6" name="Rectangle 6"/>
          <p:cNvSpPr>
            <a:spLocks noGrp="1" noChangeArrowheads="1"/>
          </p:cNvSpPr>
          <p:nvPr>
            <p:ph type="sldNum" sz="quarter" idx="12"/>
          </p:nvPr>
        </p:nvSpPr>
        <p:spPr>
          <a:ln/>
        </p:spPr>
        <p:txBody>
          <a:bodyPr/>
          <a:lstStyle>
            <a:lvl1pPr>
              <a:defRPr/>
            </a:lvl1pPr>
          </a:lstStyle>
          <a:p>
            <a:pPr>
              <a:defRPr/>
            </a:pPr>
            <a:endParaRPr lang="ko-KR" altLang="ko-KR"/>
          </a:p>
        </p:txBody>
      </p:sp>
    </p:spTree>
    <p:extLst>
      <p:ext uri="{BB962C8B-B14F-4D97-AF65-F5344CB8AC3E}">
        <p14:creationId xmlns:p14="http://schemas.microsoft.com/office/powerpoint/2010/main" val="39069198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smtClean="0"/>
              <a:t>마스터 제목 스타일 편집</a:t>
            </a:r>
            <a:endParaRPr lang="ko-KR" altLang="en-US"/>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ko-KR" altLang="en-US" smtClean="0"/>
              <a:t>마스터 텍스트 스타일을 편집합니다</a:t>
            </a:r>
          </a:p>
        </p:txBody>
      </p:sp>
      <p:sp>
        <p:nvSpPr>
          <p:cNvPr id="4" name="Rectangle 4"/>
          <p:cNvSpPr>
            <a:spLocks noGrp="1" noChangeArrowheads="1"/>
          </p:cNvSpPr>
          <p:nvPr>
            <p:ph type="dt" sz="half" idx="10"/>
          </p:nvPr>
        </p:nvSpPr>
        <p:spPr>
          <a:ln/>
        </p:spPr>
        <p:txBody>
          <a:bodyPr/>
          <a:lstStyle>
            <a:lvl1pPr>
              <a:defRPr/>
            </a:lvl1pPr>
          </a:lstStyle>
          <a:p>
            <a:pPr>
              <a:defRPr/>
            </a:pPr>
            <a:endParaRPr lang="ko-KR" altLang="ko-K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ko-KR"/>
          </a:p>
        </p:txBody>
      </p:sp>
      <p:sp>
        <p:nvSpPr>
          <p:cNvPr id="6" name="Rectangle 6"/>
          <p:cNvSpPr>
            <a:spLocks noGrp="1" noChangeArrowheads="1"/>
          </p:cNvSpPr>
          <p:nvPr>
            <p:ph type="sldNum" sz="quarter" idx="12"/>
          </p:nvPr>
        </p:nvSpPr>
        <p:spPr>
          <a:ln/>
        </p:spPr>
        <p:txBody>
          <a:bodyPr/>
          <a:lstStyle>
            <a:lvl1pPr>
              <a:defRPr/>
            </a:lvl1pPr>
          </a:lstStyle>
          <a:p>
            <a:pPr>
              <a:defRPr/>
            </a:pPr>
            <a:endParaRPr lang="ko-KR" altLang="ko-KR"/>
          </a:p>
        </p:txBody>
      </p:sp>
    </p:spTree>
    <p:extLst>
      <p:ext uri="{BB962C8B-B14F-4D97-AF65-F5344CB8AC3E}">
        <p14:creationId xmlns:p14="http://schemas.microsoft.com/office/powerpoint/2010/main" val="9804866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smtClean="0"/>
              <a:t>마스터 제목 스타일 편집</a:t>
            </a:r>
            <a:endParaRPr lang="ko-KR" altLang="en-US"/>
          </a:p>
        </p:txBody>
      </p:sp>
      <p:sp>
        <p:nvSpPr>
          <p:cNvPr id="3" name="내용 개체 틀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내용 개체 틀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ko-KR" altLang="ko-K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ko-KR"/>
          </a:p>
        </p:txBody>
      </p:sp>
      <p:sp>
        <p:nvSpPr>
          <p:cNvPr id="7" name="Rectangle 6"/>
          <p:cNvSpPr>
            <a:spLocks noGrp="1" noChangeArrowheads="1"/>
          </p:cNvSpPr>
          <p:nvPr>
            <p:ph type="sldNum" sz="quarter" idx="12"/>
          </p:nvPr>
        </p:nvSpPr>
        <p:spPr>
          <a:ln/>
        </p:spPr>
        <p:txBody>
          <a:bodyPr/>
          <a:lstStyle>
            <a:lvl1pPr>
              <a:defRPr/>
            </a:lvl1pPr>
          </a:lstStyle>
          <a:p>
            <a:pPr>
              <a:defRPr/>
            </a:pPr>
            <a:endParaRPr lang="ko-KR" altLang="ko-KR"/>
          </a:p>
        </p:txBody>
      </p:sp>
    </p:spTree>
    <p:extLst>
      <p:ext uri="{BB962C8B-B14F-4D97-AF65-F5344CB8AC3E}">
        <p14:creationId xmlns:p14="http://schemas.microsoft.com/office/powerpoint/2010/main" val="1524473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a:xfrm>
            <a:off x="457200" y="274638"/>
            <a:ext cx="8229600" cy="1143000"/>
          </a:xfrm>
        </p:spPr>
        <p:txBody>
          <a:bodyPr/>
          <a:lstStyle>
            <a:lvl1pPr>
              <a:defRPr/>
            </a:lvl1pPr>
          </a:lstStyle>
          <a:p>
            <a:r>
              <a:rPr lang="ko-KR" altLang="en-US" smtClean="0"/>
              <a:t>마스터 제목 스타일 편집</a:t>
            </a:r>
            <a:endParaRPr lang="ko-KR" altLang="en-US"/>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smtClean="0"/>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smtClean="0"/>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7" name="Rectangle 4"/>
          <p:cNvSpPr>
            <a:spLocks noGrp="1" noChangeArrowheads="1"/>
          </p:cNvSpPr>
          <p:nvPr>
            <p:ph type="dt" sz="half" idx="10"/>
          </p:nvPr>
        </p:nvSpPr>
        <p:spPr>
          <a:ln/>
        </p:spPr>
        <p:txBody>
          <a:bodyPr/>
          <a:lstStyle>
            <a:lvl1pPr>
              <a:defRPr/>
            </a:lvl1pPr>
          </a:lstStyle>
          <a:p>
            <a:pPr>
              <a:defRPr/>
            </a:pPr>
            <a:endParaRPr lang="ko-KR" altLang="ko-KR"/>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ko-KR"/>
          </a:p>
        </p:txBody>
      </p:sp>
      <p:sp>
        <p:nvSpPr>
          <p:cNvPr id="9" name="Rectangle 6"/>
          <p:cNvSpPr>
            <a:spLocks noGrp="1" noChangeArrowheads="1"/>
          </p:cNvSpPr>
          <p:nvPr>
            <p:ph type="sldNum" sz="quarter" idx="12"/>
          </p:nvPr>
        </p:nvSpPr>
        <p:spPr>
          <a:ln/>
        </p:spPr>
        <p:txBody>
          <a:bodyPr/>
          <a:lstStyle>
            <a:lvl1pPr>
              <a:defRPr/>
            </a:lvl1pPr>
          </a:lstStyle>
          <a:p>
            <a:pPr>
              <a:defRPr/>
            </a:pPr>
            <a:endParaRPr lang="ko-KR" altLang="ko-KR"/>
          </a:p>
        </p:txBody>
      </p:sp>
    </p:spTree>
    <p:extLst>
      <p:ext uri="{BB962C8B-B14F-4D97-AF65-F5344CB8AC3E}">
        <p14:creationId xmlns:p14="http://schemas.microsoft.com/office/powerpoint/2010/main" val="8221131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smtClean="0"/>
              <a:t>마스터 제목 스타일 편집</a:t>
            </a:r>
            <a:endParaRPr lang="ko-KR" altLang="en-US"/>
          </a:p>
        </p:txBody>
      </p:sp>
      <p:sp>
        <p:nvSpPr>
          <p:cNvPr id="3" name="Rectangle 4"/>
          <p:cNvSpPr>
            <a:spLocks noGrp="1" noChangeArrowheads="1"/>
          </p:cNvSpPr>
          <p:nvPr>
            <p:ph type="dt" sz="half" idx="10"/>
          </p:nvPr>
        </p:nvSpPr>
        <p:spPr>
          <a:ln/>
        </p:spPr>
        <p:txBody>
          <a:bodyPr/>
          <a:lstStyle>
            <a:lvl1pPr>
              <a:defRPr/>
            </a:lvl1pPr>
          </a:lstStyle>
          <a:p>
            <a:pPr>
              <a:defRPr/>
            </a:pPr>
            <a:endParaRPr lang="ko-KR" altLang="ko-KR"/>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ko-KR"/>
          </a:p>
        </p:txBody>
      </p:sp>
      <p:sp>
        <p:nvSpPr>
          <p:cNvPr id="5" name="Rectangle 6"/>
          <p:cNvSpPr>
            <a:spLocks noGrp="1" noChangeArrowheads="1"/>
          </p:cNvSpPr>
          <p:nvPr>
            <p:ph type="sldNum" sz="quarter" idx="12"/>
          </p:nvPr>
        </p:nvSpPr>
        <p:spPr>
          <a:ln/>
        </p:spPr>
        <p:txBody>
          <a:bodyPr/>
          <a:lstStyle>
            <a:lvl1pPr>
              <a:defRPr/>
            </a:lvl1pPr>
          </a:lstStyle>
          <a:p>
            <a:pPr>
              <a:defRPr/>
            </a:pPr>
            <a:endParaRPr lang="ko-KR" altLang="ko-KR"/>
          </a:p>
        </p:txBody>
      </p:sp>
    </p:spTree>
    <p:extLst>
      <p:ext uri="{BB962C8B-B14F-4D97-AF65-F5344CB8AC3E}">
        <p14:creationId xmlns:p14="http://schemas.microsoft.com/office/powerpoint/2010/main" val="8235278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ko-KR" altLang="ko-KR"/>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ko-KR"/>
          </a:p>
        </p:txBody>
      </p:sp>
      <p:sp>
        <p:nvSpPr>
          <p:cNvPr id="4" name="Rectangle 6"/>
          <p:cNvSpPr>
            <a:spLocks noGrp="1" noChangeArrowheads="1"/>
          </p:cNvSpPr>
          <p:nvPr>
            <p:ph type="sldNum" sz="quarter" idx="12"/>
          </p:nvPr>
        </p:nvSpPr>
        <p:spPr>
          <a:ln/>
        </p:spPr>
        <p:txBody>
          <a:bodyPr/>
          <a:lstStyle>
            <a:lvl1pPr>
              <a:defRPr/>
            </a:lvl1pPr>
          </a:lstStyle>
          <a:p>
            <a:pPr>
              <a:defRPr/>
            </a:pPr>
            <a:endParaRPr lang="ko-KR" altLang="ko-KR"/>
          </a:p>
        </p:txBody>
      </p:sp>
    </p:spTree>
    <p:extLst>
      <p:ext uri="{BB962C8B-B14F-4D97-AF65-F5344CB8AC3E}">
        <p14:creationId xmlns:p14="http://schemas.microsoft.com/office/powerpoint/2010/main" val="2140274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smtClean="0"/>
              <a:t>마스터 제목 스타일 편집</a:t>
            </a:r>
            <a:endParaRPr lang="ko-KR" altLang="en-US"/>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smtClean="0"/>
              <a:t>마스터 텍스트 스타일을 편집합니다</a:t>
            </a:r>
          </a:p>
        </p:txBody>
      </p:sp>
      <p:sp>
        <p:nvSpPr>
          <p:cNvPr id="5" name="Rectangle 4"/>
          <p:cNvSpPr>
            <a:spLocks noGrp="1" noChangeArrowheads="1"/>
          </p:cNvSpPr>
          <p:nvPr>
            <p:ph type="dt" sz="half" idx="10"/>
          </p:nvPr>
        </p:nvSpPr>
        <p:spPr>
          <a:ln/>
        </p:spPr>
        <p:txBody>
          <a:bodyPr/>
          <a:lstStyle>
            <a:lvl1pPr>
              <a:defRPr/>
            </a:lvl1pPr>
          </a:lstStyle>
          <a:p>
            <a:pPr>
              <a:defRPr/>
            </a:pPr>
            <a:endParaRPr lang="ko-KR" altLang="ko-K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ko-KR"/>
          </a:p>
        </p:txBody>
      </p:sp>
      <p:sp>
        <p:nvSpPr>
          <p:cNvPr id="7" name="Rectangle 6"/>
          <p:cNvSpPr>
            <a:spLocks noGrp="1" noChangeArrowheads="1"/>
          </p:cNvSpPr>
          <p:nvPr>
            <p:ph type="sldNum" sz="quarter" idx="12"/>
          </p:nvPr>
        </p:nvSpPr>
        <p:spPr>
          <a:ln/>
        </p:spPr>
        <p:txBody>
          <a:bodyPr/>
          <a:lstStyle>
            <a:lvl1pPr>
              <a:defRPr/>
            </a:lvl1pPr>
          </a:lstStyle>
          <a:p>
            <a:pPr>
              <a:defRPr/>
            </a:pPr>
            <a:endParaRPr lang="ko-KR" altLang="ko-KR"/>
          </a:p>
        </p:txBody>
      </p:sp>
    </p:spTree>
    <p:extLst>
      <p:ext uri="{BB962C8B-B14F-4D97-AF65-F5344CB8AC3E}">
        <p14:creationId xmlns:p14="http://schemas.microsoft.com/office/powerpoint/2010/main" val="38478335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smtClean="0"/>
              <a:t>마스터 제목 스타일 편집</a:t>
            </a:r>
            <a:endParaRPr lang="ko-KR" altLang="en-US"/>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ko-KR" altLang="en-US" noProof="0" smtClean="0"/>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smtClean="0"/>
              <a:t>마스터 텍스트 스타일을 편집합니다</a:t>
            </a:r>
          </a:p>
        </p:txBody>
      </p:sp>
      <p:sp>
        <p:nvSpPr>
          <p:cNvPr id="5" name="Rectangle 4"/>
          <p:cNvSpPr>
            <a:spLocks noGrp="1" noChangeArrowheads="1"/>
          </p:cNvSpPr>
          <p:nvPr>
            <p:ph type="dt" sz="half" idx="10"/>
          </p:nvPr>
        </p:nvSpPr>
        <p:spPr>
          <a:ln/>
        </p:spPr>
        <p:txBody>
          <a:bodyPr/>
          <a:lstStyle>
            <a:lvl1pPr>
              <a:defRPr/>
            </a:lvl1pPr>
          </a:lstStyle>
          <a:p>
            <a:pPr>
              <a:defRPr/>
            </a:pPr>
            <a:endParaRPr lang="ko-KR" altLang="ko-K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ko-KR"/>
          </a:p>
        </p:txBody>
      </p:sp>
      <p:sp>
        <p:nvSpPr>
          <p:cNvPr id="7" name="Rectangle 6"/>
          <p:cNvSpPr>
            <a:spLocks noGrp="1" noChangeArrowheads="1"/>
          </p:cNvSpPr>
          <p:nvPr>
            <p:ph type="sldNum" sz="quarter" idx="12"/>
          </p:nvPr>
        </p:nvSpPr>
        <p:spPr>
          <a:ln/>
        </p:spPr>
        <p:txBody>
          <a:bodyPr/>
          <a:lstStyle>
            <a:lvl1pPr>
              <a:defRPr/>
            </a:lvl1pPr>
          </a:lstStyle>
          <a:p>
            <a:pPr>
              <a:defRPr/>
            </a:pPr>
            <a:endParaRPr lang="ko-KR" altLang="ko-KR"/>
          </a:p>
        </p:txBody>
      </p:sp>
    </p:spTree>
    <p:extLst>
      <p:ext uri="{BB962C8B-B14F-4D97-AF65-F5344CB8AC3E}">
        <p14:creationId xmlns:p14="http://schemas.microsoft.com/office/powerpoint/2010/main" val="6144021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3518" y="78135"/>
            <a:ext cx="80772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ko-KR" altLang="en-US" dirty="0" smtClean="0"/>
              <a:t>마스터 제목 유형을 편집하려면 누르십시오</a:t>
            </a:r>
            <a:r>
              <a:rPr lang="en-US" altLang="ko-KR" dirty="0" smtClean="0"/>
              <a:t>.</a:t>
            </a:r>
          </a:p>
        </p:txBody>
      </p:sp>
      <p:sp>
        <p:nvSpPr>
          <p:cNvPr id="1027" name="Rectangle 3"/>
          <p:cNvSpPr>
            <a:spLocks noGrp="1" noChangeArrowheads="1"/>
          </p:cNvSpPr>
          <p:nvPr>
            <p:ph type="body" idx="1"/>
          </p:nvPr>
        </p:nvSpPr>
        <p:spPr bwMode="auto">
          <a:xfrm>
            <a:off x="685800" y="980728"/>
            <a:ext cx="7772400" cy="5115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ko-KR" altLang="en-US" dirty="0" smtClean="0"/>
              <a:t>마스터 문자열 유형을 편집하려면 누르십시오</a:t>
            </a:r>
            <a:r>
              <a:rPr lang="en-US" altLang="ko-KR" dirty="0" smtClean="0"/>
              <a:t>.</a:t>
            </a:r>
          </a:p>
          <a:p>
            <a:pPr lvl="1"/>
            <a:r>
              <a:rPr lang="ko-KR" altLang="en-US" dirty="0" smtClean="0"/>
              <a:t>둘째 수준</a:t>
            </a:r>
          </a:p>
          <a:p>
            <a:pPr lvl="2"/>
            <a:r>
              <a:rPr lang="ko-KR" altLang="en-US" dirty="0" smtClean="0"/>
              <a:t>세째 수준</a:t>
            </a:r>
          </a:p>
          <a:p>
            <a:pPr lvl="3"/>
            <a:r>
              <a:rPr lang="ko-KR" altLang="en-US" dirty="0" smtClean="0"/>
              <a:t>네째 수준</a:t>
            </a:r>
          </a:p>
          <a:p>
            <a:pPr lvl="4"/>
            <a:r>
              <a:rPr lang="ko-KR" altLang="en-US" dirty="0" smtClean="0"/>
              <a:t>다섯째 수준</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ko-KR" altLang="ko-KR"/>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ltLang="ko-KR"/>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vl1pPr>
          </a:lstStyle>
          <a:p>
            <a:pPr>
              <a:defRPr/>
            </a:pPr>
            <a:endParaRPr lang="ko-KR" altLang="ko-K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rtl="0" eaLnBrk="0" fontAlgn="base" latinLnBrk="1" hangingPunct="0">
        <a:spcBef>
          <a:spcPct val="0"/>
        </a:spcBef>
        <a:spcAft>
          <a:spcPct val="0"/>
        </a:spcAft>
        <a:defRPr kumimoji="1" sz="3200">
          <a:solidFill>
            <a:srgbClr val="0B15DB"/>
          </a:solidFill>
          <a:latin typeface="Arial" panose="020B0604020202020204" pitchFamily="34" charset="0"/>
          <a:ea typeface="+mj-ea"/>
          <a:cs typeface="Arial" panose="020B0604020202020204" pitchFamily="34" charset="0"/>
        </a:defRPr>
      </a:lvl1pPr>
      <a:lvl2pPr algn="ctr" rtl="0" eaLnBrk="0" fontAlgn="base" latinLnBrk="1" hangingPunct="0">
        <a:spcBef>
          <a:spcPct val="0"/>
        </a:spcBef>
        <a:spcAft>
          <a:spcPct val="0"/>
        </a:spcAft>
        <a:defRPr kumimoji="1" sz="3200">
          <a:solidFill>
            <a:schemeClr val="tx2"/>
          </a:solidFill>
          <a:latin typeface="Times New Roman" pitchFamily="18" charset="0"/>
          <a:ea typeface="굴림" pitchFamily="50" charset="-127"/>
        </a:defRPr>
      </a:lvl2pPr>
      <a:lvl3pPr algn="ctr" rtl="0" eaLnBrk="0" fontAlgn="base" latinLnBrk="1" hangingPunct="0">
        <a:spcBef>
          <a:spcPct val="0"/>
        </a:spcBef>
        <a:spcAft>
          <a:spcPct val="0"/>
        </a:spcAft>
        <a:defRPr kumimoji="1" sz="3200">
          <a:solidFill>
            <a:schemeClr val="tx2"/>
          </a:solidFill>
          <a:latin typeface="Times New Roman" pitchFamily="18" charset="0"/>
          <a:ea typeface="굴림" pitchFamily="50" charset="-127"/>
        </a:defRPr>
      </a:lvl3pPr>
      <a:lvl4pPr algn="ctr" rtl="0" eaLnBrk="0" fontAlgn="base" latinLnBrk="1" hangingPunct="0">
        <a:spcBef>
          <a:spcPct val="0"/>
        </a:spcBef>
        <a:spcAft>
          <a:spcPct val="0"/>
        </a:spcAft>
        <a:defRPr kumimoji="1" sz="3200">
          <a:solidFill>
            <a:schemeClr val="tx2"/>
          </a:solidFill>
          <a:latin typeface="Times New Roman" pitchFamily="18" charset="0"/>
          <a:ea typeface="굴림" pitchFamily="50" charset="-127"/>
        </a:defRPr>
      </a:lvl4pPr>
      <a:lvl5pPr algn="ctr" rtl="0" eaLnBrk="0" fontAlgn="base" latinLnBrk="1" hangingPunct="0">
        <a:spcBef>
          <a:spcPct val="0"/>
        </a:spcBef>
        <a:spcAft>
          <a:spcPct val="0"/>
        </a:spcAft>
        <a:defRPr kumimoji="1" sz="3200">
          <a:solidFill>
            <a:schemeClr val="tx2"/>
          </a:solidFill>
          <a:latin typeface="Times New Roman" pitchFamily="18" charset="0"/>
          <a:ea typeface="굴림" pitchFamily="50" charset="-127"/>
        </a:defRPr>
      </a:lvl5pPr>
      <a:lvl6pPr marL="457200" algn="ctr" rtl="0" fontAlgn="base" latinLnBrk="1">
        <a:spcBef>
          <a:spcPct val="0"/>
        </a:spcBef>
        <a:spcAft>
          <a:spcPct val="0"/>
        </a:spcAft>
        <a:defRPr kumimoji="1" sz="3200">
          <a:solidFill>
            <a:schemeClr val="tx2"/>
          </a:solidFill>
          <a:latin typeface="Times New Roman" pitchFamily="18" charset="0"/>
          <a:ea typeface="굴림" pitchFamily="50" charset="-127"/>
        </a:defRPr>
      </a:lvl6pPr>
      <a:lvl7pPr marL="914400" algn="ctr" rtl="0" fontAlgn="base" latinLnBrk="1">
        <a:spcBef>
          <a:spcPct val="0"/>
        </a:spcBef>
        <a:spcAft>
          <a:spcPct val="0"/>
        </a:spcAft>
        <a:defRPr kumimoji="1" sz="3200">
          <a:solidFill>
            <a:schemeClr val="tx2"/>
          </a:solidFill>
          <a:latin typeface="Times New Roman" pitchFamily="18" charset="0"/>
          <a:ea typeface="굴림" pitchFamily="50" charset="-127"/>
        </a:defRPr>
      </a:lvl7pPr>
      <a:lvl8pPr marL="1371600" algn="ctr" rtl="0" fontAlgn="base" latinLnBrk="1">
        <a:spcBef>
          <a:spcPct val="0"/>
        </a:spcBef>
        <a:spcAft>
          <a:spcPct val="0"/>
        </a:spcAft>
        <a:defRPr kumimoji="1" sz="3200">
          <a:solidFill>
            <a:schemeClr val="tx2"/>
          </a:solidFill>
          <a:latin typeface="Times New Roman" pitchFamily="18" charset="0"/>
          <a:ea typeface="굴림" pitchFamily="50" charset="-127"/>
        </a:defRPr>
      </a:lvl8pPr>
      <a:lvl9pPr marL="1828800" algn="ctr" rtl="0" fontAlgn="base" latinLnBrk="1">
        <a:spcBef>
          <a:spcPct val="0"/>
        </a:spcBef>
        <a:spcAft>
          <a:spcPct val="0"/>
        </a:spcAft>
        <a:defRPr kumimoji="1" sz="3200">
          <a:solidFill>
            <a:schemeClr val="tx2"/>
          </a:solidFill>
          <a:latin typeface="Times New Roman" pitchFamily="18" charset="0"/>
          <a:ea typeface="굴림" pitchFamily="50" charset="-127"/>
        </a:defRPr>
      </a:lvl9pPr>
    </p:titleStyle>
    <p:bodyStyle>
      <a:lvl1pPr marL="342900" indent="-342900" algn="l" rtl="0" eaLnBrk="0" fontAlgn="base" latinLnBrk="1" hangingPunct="0">
        <a:spcBef>
          <a:spcPct val="20000"/>
        </a:spcBef>
        <a:spcAft>
          <a:spcPct val="0"/>
        </a:spcAft>
        <a:buClr>
          <a:srgbClr val="FF0066"/>
        </a:buClr>
        <a:buFont typeface="Symbol" panose="05050102010706020507" pitchFamily="18" charset="2"/>
        <a:buChar char="¨"/>
        <a:defRPr kumimoji="1" sz="2400">
          <a:solidFill>
            <a:schemeClr val="tx1"/>
          </a:solidFill>
          <a:latin typeface="Arial" panose="020B0604020202020204" pitchFamily="34" charset="0"/>
          <a:ea typeface="+mn-ea"/>
          <a:cs typeface="Arial" panose="020B0604020202020204" pitchFamily="34" charset="0"/>
        </a:defRPr>
      </a:lvl1pPr>
      <a:lvl2pPr marL="742950" indent="-285750" algn="l" rtl="0" eaLnBrk="0" fontAlgn="base" latinLnBrk="1" hangingPunct="0">
        <a:spcBef>
          <a:spcPct val="20000"/>
        </a:spcBef>
        <a:spcAft>
          <a:spcPct val="0"/>
        </a:spcAft>
        <a:buClr>
          <a:srgbClr val="FF0000"/>
        </a:buClr>
        <a:buFont typeface="Symbol" panose="05050102010706020507" pitchFamily="18" charset="2"/>
        <a:buChar char="©"/>
        <a:defRPr kumimoji="1" sz="2000">
          <a:solidFill>
            <a:schemeClr val="tx1"/>
          </a:solidFill>
          <a:latin typeface="Arial" panose="020B0604020202020204" pitchFamily="34" charset="0"/>
          <a:ea typeface="+mn-ea"/>
          <a:cs typeface="Arial" panose="020B0604020202020204" pitchFamily="34" charset="0"/>
        </a:defRPr>
      </a:lvl2pPr>
      <a:lvl3pPr marL="1143000" indent="-228600" algn="l" rtl="0" eaLnBrk="0" fontAlgn="base" latinLnBrk="1" hangingPunct="0">
        <a:spcBef>
          <a:spcPct val="20000"/>
        </a:spcBef>
        <a:spcAft>
          <a:spcPct val="0"/>
        </a:spcAft>
        <a:buClr>
          <a:srgbClr val="33CC33"/>
        </a:buClr>
        <a:buFont typeface="Times New Roman" panose="02020603050405020304" pitchFamily="18" charset="0"/>
        <a:buChar char="♣"/>
        <a:defRPr kumimoji="1" sz="1800">
          <a:solidFill>
            <a:schemeClr val="tx1"/>
          </a:solidFill>
          <a:latin typeface="Arial" panose="020B0604020202020204" pitchFamily="34" charset="0"/>
          <a:ea typeface="+mn-ea"/>
          <a:cs typeface="Arial" panose="020B0604020202020204" pitchFamily="34" charset="0"/>
        </a:defRPr>
      </a:lvl3pPr>
      <a:lvl4pPr marL="1600200" indent="-228600" algn="l" rtl="0" eaLnBrk="0" fontAlgn="base" latinLnBrk="1" hangingPunct="0">
        <a:spcBef>
          <a:spcPct val="20000"/>
        </a:spcBef>
        <a:spcAft>
          <a:spcPct val="0"/>
        </a:spcAft>
        <a:buFont typeface="Symbol" panose="05050102010706020507" pitchFamily="18" charset="2"/>
        <a:buChar char="ª"/>
        <a:defRPr kumimoji="1" sz="1600">
          <a:solidFill>
            <a:schemeClr val="tx1"/>
          </a:solidFill>
          <a:latin typeface="Arial" panose="020B0604020202020204" pitchFamily="34" charset="0"/>
          <a:ea typeface="+mn-ea"/>
          <a:cs typeface="Arial" panose="020B0604020202020204" pitchFamily="34" charset="0"/>
        </a:defRPr>
      </a:lvl4pPr>
      <a:lvl5pPr marL="2057400" indent="-228600" algn="l" rtl="0" eaLnBrk="0" fontAlgn="base" latinLnBrk="1" hangingPunct="0">
        <a:spcBef>
          <a:spcPct val="20000"/>
        </a:spcBef>
        <a:spcAft>
          <a:spcPct val="0"/>
        </a:spcAft>
        <a:buChar char="»"/>
        <a:defRPr kumimoji="1" sz="1400">
          <a:solidFill>
            <a:schemeClr val="tx1"/>
          </a:solidFill>
          <a:latin typeface="Arial" panose="020B0604020202020204" pitchFamily="34" charset="0"/>
          <a:ea typeface="+mn-ea"/>
          <a:cs typeface="Arial" panose="020B0604020202020204" pitchFamily="34" charset="0"/>
        </a:defRPr>
      </a:lvl5pPr>
      <a:lvl6pPr marL="2514600" indent="-228600" algn="l" rtl="0" fontAlgn="base" latinLnBrk="1">
        <a:spcBef>
          <a:spcPct val="20000"/>
        </a:spcBef>
        <a:spcAft>
          <a:spcPct val="0"/>
        </a:spcAft>
        <a:buChar char="»"/>
        <a:defRPr kumimoji="1" sz="1400">
          <a:solidFill>
            <a:schemeClr val="tx1"/>
          </a:solidFill>
          <a:latin typeface="+mn-lt"/>
          <a:ea typeface="+mn-ea"/>
        </a:defRPr>
      </a:lvl6pPr>
      <a:lvl7pPr marL="2971800" indent="-228600" algn="l" rtl="0" fontAlgn="base" latinLnBrk="1">
        <a:spcBef>
          <a:spcPct val="20000"/>
        </a:spcBef>
        <a:spcAft>
          <a:spcPct val="0"/>
        </a:spcAft>
        <a:buChar char="»"/>
        <a:defRPr kumimoji="1" sz="1400">
          <a:solidFill>
            <a:schemeClr val="tx1"/>
          </a:solidFill>
          <a:latin typeface="+mn-lt"/>
          <a:ea typeface="+mn-ea"/>
        </a:defRPr>
      </a:lvl7pPr>
      <a:lvl8pPr marL="3429000" indent="-228600" algn="l" rtl="0" fontAlgn="base" latinLnBrk="1">
        <a:spcBef>
          <a:spcPct val="20000"/>
        </a:spcBef>
        <a:spcAft>
          <a:spcPct val="0"/>
        </a:spcAft>
        <a:buChar char="»"/>
        <a:defRPr kumimoji="1" sz="1400">
          <a:solidFill>
            <a:schemeClr val="tx1"/>
          </a:solidFill>
          <a:latin typeface="+mn-lt"/>
          <a:ea typeface="+mn-ea"/>
        </a:defRPr>
      </a:lvl8pPr>
      <a:lvl9pPr marL="3886200" indent="-228600" algn="l" rtl="0" fontAlgn="base" latinLnBrk="1">
        <a:spcBef>
          <a:spcPct val="20000"/>
        </a:spcBef>
        <a:spcAft>
          <a:spcPct val="0"/>
        </a:spcAft>
        <a:buChar char="»"/>
        <a:defRPr kumimoji="1" sz="1400">
          <a:solidFill>
            <a:schemeClr val="tx1"/>
          </a:solidFill>
          <a:latin typeface="+mn-lt"/>
          <a:ea typeface="+mn-ea"/>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2.jpeg"/><Relationship Id="rId3" Type="http://schemas.openxmlformats.org/officeDocument/2006/relationships/image" Target="../media/image8.png"/><Relationship Id="rId7" Type="http://schemas.openxmlformats.org/officeDocument/2006/relationships/image" Target="../media/image11.jpe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0.jpeg"/><Relationship Id="rId5" Type="http://schemas.openxmlformats.org/officeDocument/2006/relationships/hyperlink" Target="http://people.deas.harvard.edu/~jones/cscie129/applets/optics/java/totintrefl/index.html" TargetMode="External"/><Relationship Id="rId4" Type="http://schemas.openxmlformats.org/officeDocument/2006/relationships/image" Target="../media/image9.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1.wm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image" Target="../media/image28.wmf"/><Relationship Id="rId3" Type="http://schemas.openxmlformats.org/officeDocument/2006/relationships/image" Target="../media/image23.wmf"/><Relationship Id="rId7" Type="http://schemas.openxmlformats.org/officeDocument/2006/relationships/image" Target="../media/image27.wmf"/><Relationship Id="rId12" Type="http://schemas.openxmlformats.org/officeDocument/2006/relationships/image" Target="../media/image32.wmf"/><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26.wmf"/><Relationship Id="rId11" Type="http://schemas.openxmlformats.org/officeDocument/2006/relationships/image" Target="../media/image31.wmf"/><Relationship Id="rId5" Type="http://schemas.openxmlformats.org/officeDocument/2006/relationships/image" Target="../media/image25.wmf"/><Relationship Id="rId10" Type="http://schemas.openxmlformats.org/officeDocument/2006/relationships/image" Target="../media/image30.wmf"/><Relationship Id="rId4" Type="http://schemas.openxmlformats.org/officeDocument/2006/relationships/image" Target="../media/image24.wmf"/><Relationship Id="rId9" Type="http://schemas.openxmlformats.org/officeDocument/2006/relationships/image" Target="../media/image29.wmf"/></Relationships>
</file>

<file path=ppt/slides/_rels/slide27.xml.rels><?xml version="1.0" encoding="UTF-8" standalone="yes"?>
<Relationships xmlns="http://schemas.openxmlformats.org/package/2006/relationships"><Relationship Id="rId3" Type="http://schemas.openxmlformats.org/officeDocument/2006/relationships/image" Target="../media/image33.wm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1.wm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1.wmf"/><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www.caida.org/tools/visualization/mapnet/Backbones/"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hyperlink" Target="http://isis.nic.or.kr/english/sub03/sub03_index.html" TargetMode="External"/><Relationship Id="rId4" Type="http://schemas.openxmlformats.org/officeDocument/2006/relationships/hyperlink" Target="http://www.uunet.com/network/maps/" TargetMode="External"/></Relationships>
</file>

<file path=ppt/slides/_rels/slide32.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image" Target="../media/image44.png"/><Relationship Id="rId18" Type="http://schemas.openxmlformats.org/officeDocument/2006/relationships/image" Target="../media/image49.png"/><Relationship Id="rId26" Type="http://schemas.openxmlformats.org/officeDocument/2006/relationships/image" Target="../media/image57.png"/><Relationship Id="rId3" Type="http://schemas.openxmlformats.org/officeDocument/2006/relationships/image" Target="../media/image34.png"/><Relationship Id="rId21" Type="http://schemas.openxmlformats.org/officeDocument/2006/relationships/image" Target="../media/image52.png"/><Relationship Id="rId7" Type="http://schemas.openxmlformats.org/officeDocument/2006/relationships/image" Target="../media/image38.png"/><Relationship Id="rId12" Type="http://schemas.openxmlformats.org/officeDocument/2006/relationships/image" Target="../media/image43.png"/><Relationship Id="rId17" Type="http://schemas.openxmlformats.org/officeDocument/2006/relationships/image" Target="../media/image48.png"/><Relationship Id="rId25" Type="http://schemas.openxmlformats.org/officeDocument/2006/relationships/image" Target="../media/image56.png"/><Relationship Id="rId2" Type="http://schemas.openxmlformats.org/officeDocument/2006/relationships/notesSlide" Target="../notesSlides/notesSlide20.xml"/><Relationship Id="rId16" Type="http://schemas.openxmlformats.org/officeDocument/2006/relationships/image" Target="../media/image47.png"/><Relationship Id="rId20" Type="http://schemas.openxmlformats.org/officeDocument/2006/relationships/image" Target="../media/image51.png"/><Relationship Id="rId29" Type="http://schemas.openxmlformats.org/officeDocument/2006/relationships/image" Target="../media/image60.png"/><Relationship Id="rId1" Type="http://schemas.openxmlformats.org/officeDocument/2006/relationships/slideLayout" Target="../slideLayouts/slideLayout2.xml"/><Relationship Id="rId6" Type="http://schemas.openxmlformats.org/officeDocument/2006/relationships/image" Target="../media/image37.png"/><Relationship Id="rId11" Type="http://schemas.openxmlformats.org/officeDocument/2006/relationships/image" Target="../media/image42.png"/><Relationship Id="rId24" Type="http://schemas.openxmlformats.org/officeDocument/2006/relationships/image" Target="../media/image55.png"/><Relationship Id="rId5" Type="http://schemas.openxmlformats.org/officeDocument/2006/relationships/image" Target="../media/image36.png"/><Relationship Id="rId15" Type="http://schemas.openxmlformats.org/officeDocument/2006/relationships/image" Target="../media/image46.png"/><Relationship Id="rId23" Type="http://schemas.openxmlformats.org/officeDocument/2006/relationships/image" Target="../media/image54.png"/><Relationship Id="rId28" Type="http://schemas.openxmlformats.org/officeDocument/2006/relationships/image" Target="../media/image59.png"/><Relationship Id="rId10" Type="http://schemas.openxmlformats.org/officeDocument/2006/relationships/image" Target="../media/image41.png"/><Relationship Id="rId19" Type="http://schemas.openxmlformats.org/officeDocument/2006/relationships/image" Target="../media/image50.png"/><Relationship Id="rId4" Type="http://schemas.openxmlformats.org/officeDocument/2006/relationships/image" Target="../media/image35.png"/><Relationship Id="rId9" Type="http://schemas.openxmlformats.org/officeDocument/2006/relationships/image" Target="../media/image40.png"/><Relationship Id="rId14" Type="http://schemas.openxmlformats.org/officeDocument/2006/relationships/image" Target="../media/image45.png"/><Relationship Id="rId22" Type="http://schemas.openxmlformats.org/officeDocument/2006/relationships/image" Target="../media/image53.png"/><Relationship Id="rId27" Type="http://schemas.openxmlformats.org/officeDocument/2006/relationships/image" Target="../media/image58.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61.png"/><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23.xml"/><Relationship Id="rId7" Type="http://schemas.openxmlformats.org/officeDocument/2006/relationships/image" Target="../media/image65.emf"/><Relationship Id="rId2" Type="http://schemas.openxmlformats.org/officeDocument/2006/relationships/slideLayout" Target="../slideLayouts/slideLayout7.xml"/><Relationship Id="rId1" Type="http://schemas.openxmlformats.org/officeDocument/2006/relationships/vmlDrawing" Target="../drawings/vmlDrawing2.vml"/><Relationship Id="rId6" Type="http://schemas.openxmlformats.org/officeDocument/2006/relationships/oleObject" Target="../embeddings/oleObject4.bin"/><Relationship Id="rId5" Type="http://schemas.openxmlformats.org/officeDocument/2006/relationships/image" Target="../media/image64.wmf"/><Relationship Id="rId4" Type="http://schemas.openxmlformats.org/officeDocument/2006/relationships/oleObject" Target="../embeddings/oleObject3.bin"/></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66.wmf"/><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7" Type="http://schemas.openxmlformats.org/officeDocument/2006/relationships/image" Target="../media/image2.png"/><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1.wmf"/><Relationship Id="rId4" Type="http://schemas.openxmlformats.org/officeDocument/2006/relationships/oleObject" Target="../embeddings/oleObject1.bin"/></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67.jp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jp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image" Target="../media/image27.wmf"/><Relationship Id="rId3" Type="http://schemas.openxmlformats.org/officeDocument/2006/relationships/image" Target="../media/image21.wmf"/><Relationship Id="rId7" Type="http://schemas.openxmlformats.org/officeDocument/2006/relationships/image" Target="../media/image26.wmf"/><Relationship Id="rId12" Type="http://schemas.openxmlformats.org/officeDocument/2006/relationships/hyperlink" Target="http://www.employees.org/~tbates/cidr.hist.plot.html" TargetMode="External"/><Relationship Id="rId2" Type="http://schemas.openxmlformats.org/officeDocument/2006/relationships/image" Target="../media/image23.wmf"/><Relationship Id="rId1" Type="http://schemas.openxmlformats.org/officeDocument/2006/relationships/slideLayout" Target="../slideLayouts/slideLayout6.xml"/><Relationship Id="rId6" Type="http://schemas.openxmlformats.org/officeDocument/2006/relationships/image" Target="../media/image25.wmf"/><Relationship Id="rId11" Type="http://schemas.openxmlformats.org/officeDocument/2006/relationships/image" Target="../media/image30.wmf"/><Relationship Id="rId5" Type="http://schemas.openxmlformats.org/officeDocument/2006/relationships/image" Target="../media/image70.wmf"/><Relationship Id="rId10" Type="http://schemas.openxmlformats.org/officeDocument/2006/relationships/image" Target="../media/image29.wmf"/><Relationship Id="rId4" Type="http://schemas.openxmlformats.org/officeDocument/2006/relationships/image" Target="../media/image24.wmf"/><Relationship Id="rId9" Type="http://schemas.openxmlformats.org/officeDocument/2006/relationships/image" Target="../media/image28.wmf"/></Relationships>
</file>

<file path=ppt/slides/_rels/slide51.xml.rels><?xml version="1.0" encoding="UTF-8" standalone="yes"?>
<Relationships xmlns="http://schemas.openxmlformats.org/package/2006/relationships"><Relationship Id="rId3" Type="http://schemas.openxmlformats.org/officeDocument/2006/relationships/image" Target="../media/image72.png"/><Relationship Id="rId7" Type="http://schemas.openxmlformats.org/officeDocument/2006/relationships/image" Target="../media/image76.jpeg"/><Relationship Id="rId2" Type="http://schemas.openxmlformats.org/officeDocument/2006/relationships/image" Target="../media/image71.png"/><Relationship Id="rId1" Type="http://schemas.openxmlformats.org/officeDocument/2006/relationships/slideLayout" Target="../slideLayouts/slideLayout6.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78.jpg"/><Relationship Id="rId2" Type="http://schemas.openxmlformats.org/officeDocument/2006/relationships/image" Target="../media/image77.jp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79.jp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80.jp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82.jpg"/><Relationship Id="rId2" Type="http://schemas.openxmlformats.org/officeDocument/2006/relationships/image" Target="../media/image81.jpg"/><Relationship Id="rId1" Type="http://schemas.openxmlformats.org/officeDocument/2006/relationships/slideLayout" Target="../slideLayouts/slideLayout2.xml"/><Relationship Id="rId4" Type="http://schemas.openxmlformats.org/officeDocument/2006/relationships/image" Target="../media/image83.jpg"/></Relationships>
</file>

<file path=ppt/slides/_rels/slide58.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85.wmf"/><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88.wmf"/><Relationship Id="rId5" Type="http://schemas.openxmlformats.org/officeDocument/2006/relationships/image" Target="../media/image87.wmf"/><Relationship Id="rId4" Type="http://schemas.openxmlformats.org/officeDocument/2006/relationships/image" Target="../media/image86.wmf"/></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a:xfrm>
            <a:off x="685800" y="2286000"/>
            <a:ext cx="7772400" cy="1143000"/>
          </a:xfrm>
        </p:spPr>
        <p:txBody>
          <a:bodyPr/>
          <a:lstStyle/>
          <a:p>
            <a:pPr eaLnBrk="1" hangingPunct="1"/>
            <a:r>
              <a:rPr lang="en-US" altLang="ko-KR" dirty="0" smtClean="0"/>
              <a:t>Digital Business Technologies</a:t>
            </a:r>
          </a:p>
        </p:txBody>
      </p:sp>
      <p:sp>
        <p:nvSpPr>
          <p:cNvPr id="2051" name="Rectangle 3"/>
          <p:cNvSpPr>
            <a:spLocks noGrp="1" noChangeArrowheads="1"/>
          </p:cNvSpPr>
          <p:nvPr>
            <p:ph type="subTitle" idx="1"/>
          </p:nvPr>
        </p:nvSpPr>
        <p:spPr/>
        <p:txBody>
          <a:bodyPr/>
          <a:lstStyle/>
          <a:p>
            <a:pPr eaLnBrk="1" hangingPunct="1"/>
            <a:r>
              <a:rPr lang="en-US" altLang="ko-KR" dirty="0" smtClean="0"/>
              <a:t>Communication Infrastructure</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a:xfrm>
            <a:off x="3871913" y="381000"/>
            <a:ext cx="1504950" cy="538163"/>
          </a:xfrm>
          <a:noFill/>
        </p:spPr>
        <p:txBody>
          <a:bodyPr wrap="none" lIns="63493" tIns="25397" rIns="63493" bIns="25397" anchor="t">
            <a:spAutoFit/>
          </a:bodyPr>
          <a:lstStyle/>
          <a:p>
            <a:pPr eaLnBrk="1" hangingPunct="1"/>
            <a:r>
              <a:rPr lang="en-US" altLang="ko-KR" smtClean="0"/>
              <a:t>Medium</a:t>
            </a:r>
          </a:p>
        </p:txBody>
      </p:sp>
      <p:sp>
        <p:nvSpPr>
          <p:cNvPr id="16387" name="Rectangle 5"/>
          <p:cNvSpPr>
            <a:spLocks noChangeArrowheads="1"/>
          </p:cNvSpPr>
          <p:nvPr/>
        </p:nvSpPr>
        <p:spPr bwMode="auto">
          <a:xfrm>
            <a:off x="827088" y="1052513"/>
            <a:ext cx="1565275" cy="376237"/>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lIns="90478" tIns="44446" rIns="90478" bIns="44446">
            <a:spAutoFit/>
          </a:bodyPr>
          <a:lstStyle>
            <a:lvl1pPr eaLnBrk="0" hangingPunct="0">
              <a:defRPr kumimoji="1" sz="2400">
                <a:solidFill>
                  <a:schemeClr val="tx1"/>
                </a:solidFill>
                <a:latin typeface="Times New Roman" panose="02020603050405020304" pitchFamily="18" charset="0"/>
                <a:ea typeface="굴림" panose="020B0600000101010101" pitchFamily="50" charset="-127"/>
              </a:defRPr>
            </a:lvl1pPr>
            <a:lvl2pPr marL="742950" indent="-285750" eaLnBrk="0" hangingPunct="0">
              <a:defRPr kumimoji="1" sz="2400">
                <a:solidFill>
                  <a:schemeClr val="tx1"/>
                </a:solidFill>
                <a:latin typeface="Times New Roman" panose="02020603050405020304" pitchFamily="18" charset="0"/>
                <a:ea typeface="굴림" panose="020B0600000101010101" pitchFamily="50" charset="-127"/>
              </a:defRPr>
            </a:lvl2pPr>
            <a:lvl3pPr marL="1143000" indent="-228600" eaLnBrk="0" hangingPunct="0">
              <a:defRPr kumimoji="1" sz="2400">
                <a:solidFill>
                  <a:schemeClr val="tx1"/>
                </a:solidFill>
                <a:latin typeface="Times New Roman" panose="02020603050405020304" pitchFamily="18" charset="0"/>
                <a:ea typeface="굴림" panose="020B0600000101010101" pitchFamily="50" charset="-127"/>
              </a:defRPr>
            </a:lvl3pPr>
            <a:lvl4pPr marL="1600200" indent="-228600" eaLnBrk="0" hangingPunct="0">
              <a:defRPr kumimoji="1" sz="2400">
                <a:solidFill>
                  <a:schemeClr val="tx1"/>
                </a:solidFill>
                <a:latin typeface="Times New Roman" panose="02020603050405020304" pitchFamily="18" charset="0"/>
                <a:ea typeface="굴림" panose="020B0600000101010101" pitchFamily="50" charset="-127"/>
              </a:defRPr>
            </a:lvl4pPr>
            <a:lvl5pPr marL="2057400" indent="-228600" eaLnBrk="0" hangingPunct="0">
              <a:defRPr kumimoji="1" sz="2400">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굴림" panose="020B0600000101010101" pitchFamily="50" charset="-127"/>
              </a:defRPr>
            </a:lvl9pPr>
          </a:lstStyle>
          <a:p>
            <a:pPr eaLnBrk="1" hangingPunct="1"/>
            <a:r>
              <a:rPr lang="en-US" altLang="ko-KR" sz="1800" b="1">
                <a:solidFill>
                  <a:schemeClr val="accent1"/>
                </a:solidFill>
                <a:latin typeface="Helvetica" panose="020B0604020202020204" pitchFamily="34" charset="0"/>
              </a:rPr>
              <a:t>Fiber optics:</a:t>
            </a:r>
          </a:p>
        </p:txBody>
      </p:sp>
      <p:pic>
        <p:nvPicPr>
          <p:cNvPr id="16388" name="Picture 8"/>
          <p:cNvPicPr>
            <a:picLocks noChangeAspect="1" noChangeArrowheads="1"/>
          </p:cNvPicPr>
          <p:nvPr/>
        </p:nvPicPr>
        <p:blipFill>
          <a:blip r:embed="rId3">
            <a:extLst>
              <a:ext uri="{28A0092B-C50C-407E-A947-70E740481C1C}">
                <a14:useLocalDpi xmlns:a14="http://schemas.microsoft.com/office/drawing/2010/main" val="0"/>
              </a:ext>
            </a:extLst>
          </a:blip>
          <a:srcRect t="12035"/>
          <a:stretch>
            <a:fillRect/>
          </a:stretch>
        </p:blipFill>
        <p:spPr bwMode="auto">
          <a:xfrm>
            <a:off x="1482725" y="3870325"/>
            <a:ext cx="5616575" cy="2852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6389" name="Rectangle 11"/>
          <p:cNvSpPr>
            <a:spLocks noChangeArrowheads="1"/>
          </p:cNvSpPr>
          <p:nvPr/>
        </p:nvSpPr>
        <p:spPr bwMode="auto">
          <a:xfrm>
            <a:off x="323850" y="6453188"/>
            <a:ext cx="1143000" cy="269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58725" tIns="28569" rIns="58725" bIns="28569">
            <a:spAutoFit/>
          </a:bodyPr>
          <a:lstStyle>
            <a:lvl1pPr defTabSz="374650" eaLnBrk="0" hangingPunct="0">
              <a:spcBef>
                <a:spcPct val="20000"/>
              </a:spcBef>
              <a:buClr>
                <a:srgbClr val="FF0066"/>
              </a:buClr>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1pPr>
            <a:lvl2pPr marL="742950" indent="-285750" defTabSz="374650" eaLnBrk="0" hangingPunct="0">
              <a:spcBef>
                <a:spcPct val="20000"/>
              </a:spcBef>
              <a:buClr>
                <a:srgbClr val="FF0000"/>
              </a:buClr>
              <a:buFont typeface="Symbol" panose="05050102010706020507" pitchFamily="18" charset="2"/>
              <a:buChar char="©"/>
              <a:defRPr kumimoji="1" sz="2000">
                <a:solidFill>
                  <a:schemeClr val="tx1"/>
                </a:solidFill>
                <a:latin typeface="Times New Roman" panose="02020603050405020304" pitchFamily="18" charset="0"/>
                <a:ea typeface="굴림" panose="020B0600000101010101" pitchFamily="50" charset="-127"/>
              </a:defRPr>
            </a:lvl2pPr>
            <a:lvl3pPr marL="1143000" indent="-228600" defTabSz="374650" eaLnBrk="0" hangingPunct="0">
              <a:spcBef>
                <a:spcPct val="20000"/>
              </a:spcBef>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3pPr>
            <a:lvl4pPr marL="1600200" indent="-228600" defTabSz="374650" eaLnBrk="0" hangingPunct="0">
              <a:spcBef>
                <a:spcPct val="20000"/>
              </a:spcBef>
              <a:buFont typeface="Symbol" panose="05050102010706020507" pitchFamily="18" charset="2"/>
              <a:buChar char="ª"/>
              <a:defRPr kumimoji="1" sz="1600">
                <a:solidFill>
                  <a:schemeClr val="tx1"/>
                </a:solidFill>
                <a:latin typeface="Times New Roman" panose="02020603050405020304" pitchFamily="18" charset="0"/>
                <a:ea typeface="굴림" panose="020B0600000101010101" pitchFamily="50" charset="-127"/>
              </a:defRPr>
            </a:lvl4pPr>
            <a:lvl5pPr marL="2057400" indent="-228600" defTabSz="374650" eaLnBrk="0" hangingPunct="0">
              <a:spcBef>
                <a:spcPct val="20000"/>
              </a:spcBef>
              <a:buChar char="»"/>
              <a:defRPr kumimoji="1" sz="1400">
                <a:solidFill>
                  <a:schemeClr val="tx1"/>
                </a:solidFill>
                <a:latin typeface="Times New Roman" panose="02020603050405020304" pitchFamily="18" charset="0"/>
                <a:ea typeface="굴림" panose="020B0600000101010101" pitchFamily="50" charset="-127"/>
              </a:defRPr>
            </a:lvl5pPr>
            <a:lvl6pPr marL="2514600" indent="-228600" defTabSz="37465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6pPr>
            <a:lvl7pPr marL="2971800" indent="-228600" defTabSz="37465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7pPr>
            <a:lvl8pPr marL="3429000" indent="-228600" defTabSz="37465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8pPr>
            <a:lvl9pPr marL="3886200" indent="-228600" defTabSz="37465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9pPr>
          </a:lstStyle>
          <a:p>
            <a:pPr eaLnBrk="1" hangingPunct="1">
              <a:spcBef>
                <a:spcPct val="0"/>
              </a:spcBef>
              <a:buClrTx/>
              <a:buFontTx/>
              <a:buNone/>
            </a:pPr>
            <a:r>
              <a:rPr lang="en-US" altLang="ko-KR" sz="1400" b="1">
                <a:latin typeface="Helvetica" panose="020B0604020202020204" pitchFamily="34" charset="0"/>
              </a:rPr>
              <a:t>light source</a:t>
            </a:r>
          </a:p>
        </p:txBody>
      </p:sp>
      <p:sp>
        <p:nvSpPr>
          <p:cNvPr id="16390" name="Line 12"/>
          <p:cNvSpPr>
            <a:spLocks noChangeShapeType="1"/>
          </p:cNvSpPr>
          <p:nvPr/>
        </p:nvSpPr>
        <p:spPr bwMode="auto">
          <a:xfrm flipV="1">
            <a:off x="1143000" y="6286500"/>
            <a:ext cx="523875" cy="24288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58725" tIns="28569" rIns="58725" bIns="28569">
            <a:spAutoFit/>
          </a:bodyPr>
          <a:lstStyle/>
          <a:p>
            <a:endParaRPr lang="ko-KR" altLang="en-US"/>
          </a:p>
        </p:txBody>
      </p:sp>
      <p:pic>
        <p:nvPicPr>
          <p:cNvPr id="16391" name="Picture 13" descr="fiber_1_picture_for_web_fiber_jpg_8-26-9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32138" y="2420938"/>
            <a:ext cx="5476875"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6392" name="Group 14"/>
          <p:cNvGrpSpPr>
            <a:grpSpLocks/>
          </p:cNvGrpSpPr>
          <p:nvPr/>
        </p:nvGrpSpPr>
        <p:grpSpPr bwMode="auto">
          <a:xfrm>
            <a:off x="3178175" y="1139825"/>
            <a:ext cx="5054600" cy="1219200"/>
            <a:chOff x="1712" y="1224"/>
            <a:chExt cx="3184" cy="768"/>
          </a:xfrm>
        </p:grpSpPr>
        <p:sp>
          <p:nvSpPr>
            <p:cNvPr id="16398" name="Rectangle 15"/>
            <p:cNvSpPr>
              <a:spLocks noChangeArrowheads="1"/>
            </p:cNvSpPr>
            <p:nvPr/>
          </p:nvSpPr>
          <p:spPr bwMode="auto">
            <a:xfrm>
              <a:off x="3790" y="1224"/>
              <a:ext cx="94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spcBef>
                  <a:spcPct val="20000"/>
                </a:spcBef>
                <a:buClr>
                  <a:srgbClr val="FF0066"/>
                </a:buClr>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1pPr>
              <a:lvl2pPr marL="742950" indent="-285750" eaLnBrk="0" hangingPunct="0">
                <a:spcBef>
                  <a:spcPct val="20000"/>
                </a:spcBef>
                <a:buClr>
                  <a:srgbClr val="FF0000"/>
                </a:buClr>
                <a:buFont typeface="Symbol" panose="05050102010706020507" pitchFamily="18" charset="2"/>
                <a:buChar char="©"/>
                <a:defRPr kumimoji="1" sz="2000">
                  <a:solidFill>
                    <a:schemeClr val="tx1"/>
                  </a:solidFill>
                  <a:latin typeface="Times New Roman" panose="02020603050405020304" pitchFamily="18" charset="0"/>
                  <a:ea typeface="굴림" panose="020B0600000101010101" pitchFamily="50" charset="-127"/>
                </a:defRPr>
              </a:lvl2pPr>
              <a:lvl3pPr marL="1143000" indent="-228600" eaLnBrk="0" hangingPunct="0">
                <a:spcBef>
                  <a:spcPct val="20000"/>
                </a:spcBef>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3pPr>
              <a:lvl4pPr marL="1600200" indent="-228600" eaLnBrk="0" hangingPunct="0">
                <a:spcBef>
                  <a:spcPct val="20000"/>
                </a:spcBef>
                <a:buFont typeface="Symbol" panose="05050102010706020507" pitchFamily="18" charset="2"/>
                <a:buChar char="ª"/>
                <a:defRPr kumimoji="1" sz="1600">
                  <a:solidFill>
                    <a:schemeClr val="tx1"/>
                  </a:solidFill>
                  <a:latin typeface="Times New Roman" panose="02020603050405020304" pitchFamily="18" charset="0"/>
                  <a:ea typeface="굴림" panose="020B0600000101010101" pitchFamily="50" charset="-127"/>
                </a:defRPr>
              </a:lvl4pPr>
              <a:lvl5pPr marL="2057400" indent="-228600" eaLnBrk="0" hangingPunct="0">
                <a:spcBef>
                  <a:spcPct val="20000"/>
                </a:spcBef>
                <a:buChar char="»"/>
                <a:defRPr kumimoji="1" sz="1400">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9pPr>
            </a:lstStyle>
            <a:p>
              <a:pPr latinLnBrk="0">
                <a:spcBef>
                  <a:spcPct val="0"/>
                </a:spcBef>
                <a:buClrTx/>
                <a:buFontTx/>
                <a:buNone/>
              </a:pPr>
              <a:r>
                <a:rPr kumimoji="0" lang="en-US" altLang="ko-KR" sz="1800">
                  <a:latin typeface="Arial" panose="020B0604020202020204" pitchFamily="34" charset="0"/>
                </a:rPr>
                <a:t>plastic jacket</a:t>
              </a:r>
            </a:p>
          </p:txBody>
        </p:sp>
        <p:grpSp>
          <p:nvGrpSpPr>
            <p:cNvPr id="16399" name="Group 16"/>
            <p:cNvGrpSpPr>
              <a:grpSpLocks/>
            </p:cNvGrpSpPr>
            <p:nvPr/>
          </p:nvGrpSpPr>
          <p:grpSpPr bwMode="auto">
            <a:xfrm flipH="1">
              <a:off x="1712" y="1492"/>
              <a:ext cx="3184" cy="500"/>
              <a:chOff x="1080" y="1788"/>
              <a:chExt cx="3744" cy="684"/>
            </a:xfrm>
          </p:grpSpPr>
          <p:sp>
            <p:nvSpPr>
              <p:cNvPr id="16402" name="Rectangle 17"/>
              <p:cNvSpPr>
                <a:spLocks noChangeArrowheads="1"/>
              </p:cNvSpPr>
              <p:nvPr/>
            </p:nvSpPr>
            <p:spPr bwMode="auto">
              <a:xfrm>
                <a:off x="1080" y="1788"/>
                <a:ext cx="1488" cy="684"/>
              </a:xfrm>
              <a:prstGeom prst="rect">
                <a:avLst/>
              </a:prstGeom>
              <a:gradFill rotWithShape="0">
                <a:gsLst>
                  <a:gs pos="0">
                    <a:srgbClr val="482F3E"/>
                  </a:gs>
                  <a:gs pos="50000">
                    <a:srgbClr val="F39FD1"/>
                  </a:gs>
                  <a:gs pos="100000">
                    <a:srgbClr val="482F3E"/>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spcBef>
                    <a:spcPct val="20000"/>
                  </a:spcBef>
                  <a:buClr>
                    <a:srgbClr val="FF0066"/>
                  </a:buClr>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1pPr>
                <a:lvl2pPr marL="742950" indent="-285750" eaLnBrk="0" hangingPunct="0">
                  <a:spcBef>
                    <a:spcPct val="20000"/>
                  </a:spcBef>
                  <a:buClr>
                    <a:srgbClr val="FF0000"/>
                  </a:buClr>
                  <a:buFont typeface="Symbol" panose="05050102010706020507" pitchFamily="18" charset="2"/>
                  <a:buChar char="©"/>
                  <a:defRPr kumimoji="1" sz="2000">
                    <a:solidFill>
                      <a:schemeClr val="tx1"/>
                    </a:solidFill>
                    <a:latin typeface="Times New Roman" panose="02020603050405020304" pitchFamily="18" charset="0"/>
                    <a:ea typeface="굴림" panose="020B0600000101010101" pitchFamily="50" charset="-127"/>
                  </a:defRPr>
                </a:lvl2pPr>
                <a:lvl3pPr marL="1143000" indent="-228600" eaLnBrk="0" hangingPunct="0">
                  <a:spcBef>
                    <a:spcPct val="20000"/>
                  </a:spcBef>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3pPr>
                <a:lvl4pPr marL="1600200" indent="-228600" eaLnBrk="0" hangingPunct="0">
                  <a:spcBef>
                    <a:spcPct val="20000"/>
                  </a:spcBef>
                  <a:buFont typeface="Symbol" panose="05050102010706020507" pitchFamily="18" charset="2"/>
                  <a:buChar char="ª"/>
                  <a:defRPr kumimoji="1" sz="1600">
                    <a:solidFill>
                      <a:schemeClr val="tx1"/>
                    </a:solidFill>
                    <a:latin typeface="Times New Roman" panose="02020603050405020304" pitchFamily="18" charset="0"/>
                    <a:ea typeface="굴림" panose="020B0600000101010101" pitchFamily="50" charset="-127"/>
                  </a:defRPr>
                </a:lvl4pPr>
                <a:lvl5pPr marL="2057400" indent="-228600" eaLnBrk="0" hangingPunct="0">
                  <a:spcBef>
                    <a:spcPct val="20000"/>
                  </a:spcBef>
                  <a:buChar char="»"/>
                  <a:defRPr kumimoji="1" sz="1400">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9pPr>
              </a:lstStyle>
              <a:p>
                <a:pPr eaLnBrk="1" hangingPunct="1">
                  <a:spcBef>
                    <a:spcPct val="0"/>
                  </a:spcBef>
                  <a:buClrTx/>
                  <a:buFontTx/>
                  <a:buNone/>
                </a:pPr>
                <a:endParaRPr lang="ko-KR" altLang="en-US"/>
              </a:p>
            </p:txBody>
          </p:sp>
          <p:sp>
            <p:nvSpPr>
              <p:cNvPr id="16403" name="Rectangle 18"/>
              <p:cNvSpPr>
                <a:spLocks noChangeArrowheads="1"/>
              </p:cNvSpPr>
              <p:nvPr/>
            </p:nvSpPr>
            <p:spPr bwMode="auto">
              <a:xfrm>
                <a:off x="2568" y="1968"/>
                <a:ext cx="1248" cy="324"/>
              </a:xfrm>
              <a:prstGeom prst="rect">
                <a:avLst/>
              </a:prstGeom>
              <a:gradFill rotWithShape="0">
                <a:gsLst>
                  <a:gs pos="0">
                    <a:srgbClr val="303A4C"/>
                  </a:gs>
                  <a:gs pos="50000">
                    <a:srgbClr val="A2C1FE"/>
                  </a:gs>
                  <a:gs pos="100000">
                    <a:srgbClr val="303A4C"/>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spcBef>
                    <a:spcPct val="20000"/>
                  </a:spcBef>
                  <a:buClr>
                    <a:srgbClr val="FF0066"/>
                  </a:buClr>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1pPr>
                <a:lvl2pPr marL="742950" indent="-285750" eaLnBrk="0" hangingPunct="0">
                  <a:spcBef>
                    <a:spcPct val="20000"/>
                  </a:spcBef>
                  <a:buClr>
                    <a:srgbClr val="FF0000"/>
                  </a:buClr>
                  <a:buFont typeface="Symbol" panose="05050102010706020507" pitchFamily="18" charset="2"/>
                  <a:buChar char="©"/>
                  <a:defRPr kumimoji="1" sz="2000">
                    <a:solidFill>
                      <a:schemeClr val="tx1"/>
                    </a:solidFill>
                    <a:latin typeface="Times New Roman" panose="02020603050405020304" pitchFamily="18" charset="0"/>
                    <a:ea typeface="굴림" panose="020B0600000101010101" pitchFamily="50" charset="-127"/>
                  </a:defRPr>
                </a:lvl2pPr>
                <a:lvl3pPr marL="1143000" indent="-228600" eaLnBrk="0" hangingPunct="0">
                  <a:spcBef>
                    <a:spcPct val="20000"/>
                  </a:spcBef>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3pPr>
                <a:lvl4pPr marL="1600200" indent="-228600" eaLnBrk="0" hangingPunct="0">
                  <a:spcBef>
                    <a:spcPct val="20000"/>
                  </a:spcBef>
                  <a:buFont typeface="Symbol" panose="05050102010706020507" pitchFamily="18" charset="2"/>
                  <a:buChar char="ª"/>
                  <a:defRPr kumimoji="1" sz="1600">
                    <a:solidFill>
                      <a:schemeClr val="tx1"/>
                    </a:solidFill>
                    <a:latin typeface="Times New Roman" panose="02020603050405020304" pitchFamily="18" charset="0"/>
                    <a:ea typeface="굴림" panose="020B0600000101010101" pitchFamily="50" charset="-127"/>
                  </a:defRPr>
                </a:lvl4pPr>
                <a:lvl5pPr marL="2057400" indent="-228600" eaLnBrk="0" hangingPunct="0">
                  <a:spcBef>
                    <a:spcPct val="20000"/>
                  </a:spcBef>
                  <a:buChar char="»"/>
                  <a:defRPr kumimoji="1" sz="1400">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9pPr>
              </a:lstStyle>
              <a:p>
                <a:pPr eaLnBrk="1" hangingPunct="1">
                  <a:spcBef>
                    <a:spcPct val="0"/>
                  </a:spcBef>
                  <a:buClrTx/>
                  <a:buFontTx/>
                  <a:buNone/>
                </a:pPr>
                <a:endParaRPr lang="ko-KR" altLang="en-US"/>
              </a:p>
            </p:txBody>
          </p:sp>
          <p:sp>
            <p:nvSpPr>
              <p:cNvPr id="16404" name="Rectangle 19"/>
              <p:cNvSpPr>
                <a:spLocks noChangeArrowheads="1"/>
              </p:cNvSpPr>
              <p:nvPr/>
            </p:nvSpPr>
            <p:spPr bwMode="auto">
              <a:xfrm>
                <a:off x="3816" y="2040"/>
                <a:ext cx="1008" cy="144"/>
              </a:xfrm>
              <a:prstGeom prst="rect">
                <a:avLst/>
              </a:prstGeom>
              <a:gradFill rotWithShape="0">
                <a:gsLst>
                  <a:gs pos="0">
                    <a:srgbClr val="46461C"/>
                  </a:gs>
                  <a:gs pos="50000">
                    <a:srgbClr val="EAEC5E"/>
                  </a:gs>
                  <a:gs pos="100000">
                    <a:srgbClr val="46461C"/>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spcBef>
                    <a:spcPct val="20000"/>
                  </a:spcBef>
                  <a:buClr>
                    <a:srgbClr val="FF0066"/>
                  </a:buClr>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1pPr>
                <a:lvl2pPr marL="742950" indent="-285750" eaLnBrk="0" hangingPunct="0">
                  <a:spcBef>
                    <a:spcPct val="20000"/>
                  </a:spcBef>
                  <a:buClr>
                    <a:srgbClr val="FF0000"/>
                  </a:buClr>
                  <a:buFont typeface="Symbol" panose="05050102010706020507" pitchFamily="18" charset="2"/>
                  <a:buChar char="©"/>
                  <a:defRPr kumimoji="1" sz="2000">
                    <a:solidFill>
                      <a:schemeClr val="tx1"/>
                    </a:solidFill>
                    <a:latin typeface="Times New Roman" panose="02020603050405020304" pitchFamily="18" charset="0"/>
                    <a:ea typeface="굴림" panose="020B0600000101010101" pitchFamily="50" charset="-127"/>
                  </a:defRPr>
                </a:lvl2pPr>
                <a:lvl3pPr marL="1143000" indent="-228600" eaLnBrk="0" hangingPunct="0">
                  <a:spcBef>
                    <a:spcPct val="20000"/>
                  </a:spcBef>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3pPr>
                <a:lvl4pPr marL="1600200" indent="-228600" eaLnBrk="0" hangingPunct="0">
                  <a:spcBef>
                    <a:spcPct val="20000"/>
                  </a:spcBef>
                  <a:buFont typeface="Symbol" panose="05050102010706020507" pitchFamily="18" charset="2"/>
                  <a:buChar char="ª"/>
                  <a:defRPr kumimoji="1" sz="1600">
                    <a:solidFill>
                      <a:schemeClr val="tx1"/>
                    </a:solidFill>
                    <a:latin typeface="Times New Roman" panose="02020603050405020304" pitchFamily="18" charset="0"/>
                    <a:ea typeface="굴림" panose="020B0600000101010101" pitchFamily="50" charset="-127"/>
                  </a:defRPr>
                </a:lvl4pPr>
                <a:lvl5pPr marL="2057400" indent="-228600" eaLnBrk="0" hangingPunct="0">
                  <a:spcBef>
                    <a:spcPct val="20000"/>
                  </a:spcBef>
                  <a:buChar char="»"/>
                  <a:defRPr kumimoji="1" sz="1400">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9pPr>
              </a:lstStyle>
              <a:p>
                <a:pPr eaLnBrk="1" hangingPunct="1">
                  <a:spcBef>
                    <a:spcPct val="0"/>
                  </a:spcBef>
                  <a:buClrTx/>
                  <a:buFontTx/>
                  <a:buNone/>
                </a:pPr>
                <a:endParaRPr lang="ko-KR" altLang="en-US"/>
              </a:p>
            </p:txBody>
          </p:sp>
        </p:grpSp>
        <p:sp>
          <p:nvSpPr>
            <p:cNvPr id="16400" name="Rectangle 20"/>
            <p:cNvSpPr>
              <a:spLocks noChangeArrowheads="1"/>
            </p:cNvSpPr>
            <p:nvPr/>
          </p:nvSpPr>
          <p:spPr bwMode="auto">
            <a:xfrm>
              <a:off x="2620" y="1248"/>
              <a:ext cx="1068" cy="3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spcBef>
                  <a:spcPct val="20000"/>
                </a:spcBef>
                <a:buClr>
                  <a:srgbClr val="FF0066"/>
                </a:buClr>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1pPr>
              <a:lvl2pPr marL="742950" indent="-285750" eaLnBrk="0" hangingPunct="0">
                <a:spcBef>
                  <a:spcPct val="20000"/>
                </a:spcBef>
                <a:buClr>
                  <a:srgbClr val="FF0000"/>
                </a:buClr>
                <a:buFont typeface="Symbol" panose="05050102010706020507" pitchFamily="18" charset="2"/>
                <a:buChar char="©"/>
                <a:defRPr kumimoji="1" sz="2000">
                  <a:solidFill>
                    <a:schemeClr val="tx1"/>
                  </a:solidFill>
                  <a:latin typeface="Times New Roman" panose="02020603050405020304" pitchFamily="18" charset="0"/>
                  <a:ea typeface="굴림" panose="020B0600000101010101" pitchFamily="50" charset="-127"/>
                </a:defRPr>
              </a:lvl2pPr>
              <a:lvl3pPr marL="1143000" indent="-228600" eaLnBrk="0" hangingPunct="0">
                <a:spcBef>
                  <a:spcPct val="20000"/>
                </a:spcBef>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3pPr>
              <a:lvl4pPr marL="1600200" indent="-228600" eaLnBrk="0" hangingPunct="0">
                <a:spcBef>
                  <a:spcPct val="20000"/>
                </a:spcBef>
                <a:buFont typeface="Symbol" panose="05050102010706020507" pitchFamily="18" charset="2"/>
                <a:buChar char="ª"/>
                <a:defRPr kumimoji="1" sz="1600">
                  <a:solidFill>
                    <a:schemeClr val="tx1"/>
                  </a:solidFill>
                  <a:latin typeface="Times New Roman" panose="02020603050405020304" pitchFamily="18" charset="0"/>
                  <a:ea typeface="굴림" panose="020B0600000101010101" pitchFamily="50" charset="-127"/>
                </a:defRPr>
              </a:lvl4pPr>
              <a:lvl5pPr marL="2057400" indent="-228600" eaLnBrk="0" hangingPunct="0">
                <a:spcBef>
                  <a:spcPct val="20000"/>
                </a:spcBef>
                <a:buChar char="»"/>
                <a:defRPr kumimoji="1" sz="1400">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9pPr>
            </a:lstStyle>
            <a:p>
              <a:pPr algn="ctr" latinLnBrk="0">
                <a:lnSpc>
                  <a:spcPct val="90000"/>
                </a:lnSpc>
                <a:spcBef>
                  <a:spcPct val="0"/>
                </a:spcBef>
                <a:buClrTx/>
                <a:buFontTx/>
                <a:buNone/>
              </a:pPr>
              <a:r>
                <a:rPr kumimoji="0" lang="en-US" altLang="ko-KR" sz="1800">
                  <a:latin typeface="Arial" panose="020B0604020202020204" pitchFamily="34" charset="0"/>
                </a:rPr>
                <a:t>glass or plastic</a:t>
              </a:r>
            </a:p>
            <a:p>
              <a:pPr algn="ctr" latinLnBrk="0">
                <a:lnSpc>
                  <a:spcPct val="90000"/>
                </a:lnSpc>
                <a:spcBef>
                  <a:spcPct val="0"/>
                </a:spcBef>
                <a:buClrTx/>
                <a:buFontTx/>
                <a:buNone/>
              </a:pPr>
              <a:r>
                <a:rPr kumimoji="0" lang="en-US" altLang="ko-KR" sz="1800">
                  <a:latin typeface="Arial" panose="020B0604020202020204" pitchFamily="34" charset="0"/>
                </a:rPr>
                <a:t>cladding</a:t>
              </a:r>
            </a:p>
          </p:txBody>
        </p:sp>
        <p:sp>
          <p:nvSpPr>
            <p:cNvPr id="16401" name="Rectangle 21"/>
            <p:cNvSpPr>
              <a:spLocks noChangeArrowheads="1"/>
            </p:cNvSpPr>
            <p:nvPr/>
          </p:nvSpPr>
          <p:spPr bwMode="auto">
            <a:xfrm>
              <a:off x="1792" y="1424"/>
              <a:ext cx="71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spcBef>
                  <a:spcPct val="20000"/>
                </a:spcBef>
                <a:buClr>
                  <a:srgbClr val="FF0066"/>
                </a:buClr>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1pPr>
              <a:lvl2pPr marL="742950" indent="-285750" eaLnBrk="0" hangingPunct="0">
                <a:spcBef>
                  <a:spcPct val="20000"/>
                </a:spcBef>
                <a:buClr>
                  <a:srgbClr val="FF0000"/>
                </a:buClr>
                <a:buFont typeface="Symbol" panose="05050102010706020507" pitchFamily="18" charset="2"/>
                <a:buChar char="©"/>
                <a:defRPr kumimoji="1" sz="2000">
                  <a:solidFill>
                    <a:schemeClr val="tx1"/>
                  </a:solidFill>
                  <a:latin typeface="Times New Roman" panose="02020603050405020304" pitchFamily="18" charset="0"/>
                  <a:ea typeface="굴림" panose="020B0600000101010101" pitchFamily="50" charset="-127"/>
                </a:defRPr>
              </a:lvl2pPr>
              <a:lvl3pPr marL="1143000" indent="-228600" eaLnBrk="0" hangingPunct="0">
                <a:spcBef>
                  <a:spcPct val="20000"/>
                </a:spcBef>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3pPr>
              <a:lvl4pPr marL="1600200" indent="-228600" eaLnBrk="0" hangingPunct="0">
                <a:spcBef>
                  <a:spcPct val="20000"/>
                </a:spcBef>
                <a:buFont typeface="Symbol" panose="05050102010706020507" pitchFamily="18" charset="2"/>
                <a:buChar char="ª"/>
                <a:defRPr kumimoji="1" sz="1600">
                  <a:solidFill>
                    <a:schemeClr val="tx1"/>
                  </a:solidFill>
                  <a:latin typeface="Times New Roman" panose="02020603050405020304" pitchFamily="18" charset="0"/>
                  <a:ea typeface="굴림" panose="020B0600000101010101" pitchFamily="50" charset="-127"/>
                </a:defRPr>
              </a:lvl4pPr>
              <a:lvl5pPr marL="2057400" indent="-228600" eaLnBrk="0" hangingPunct="0">
                <a:spcBef>
                  <a:spcPct val="20000"/>
                </a:spcBef>
                <a:buChar char="»"/>
                <a:defRPr kumimoji="1" sz="1400">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9pPr>
            </a:lstStyle>
            <a:p>
              <a:pPr algn="ctr" latinLnBrk="0">
                <a:spcBef>
                  <a:spcPct val="0"/>
                </a:spcBef>
                <a:buClrTx/>
                <a:buFontTx/>
                <a:buNone/>
              </a:pPr>
              <a:r>
                <a:rPr kumimoji="0" lang="en-US" altLang="ko-KR" sz="1800">
                  <a:latin typeface="Arial" panose="020B0604020202020204" pitchFamily="34" charset="0"/>
                </a:rPr>
                <a:t>fiber core</a:t>
              </a:r>
            </a:p>
          </p:txBody>
        </p:sp>
      </p:grpSp>
      <p:sp>
        <p:nvSpPr>
          <p:cNvPr id="16393" name="Text Box 22"/>
          <p:cNvSpPr txBox="1">
            <a:spLocks noChangeArrowheads="1"/>
          </p:cNvSpPr>
          <p:nvPr/>
        </p:nvSpPr>
        <p:spPr bwMode="auto">
          <a:xfrm>
            <a:off x="6300788" y="3500438"/>
            <a:ext cx="2524125"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spcBef>
                <a:spcPct val="20000"/>
              </a:spcBef>
              <a:buClr>
                <a:srgbClr val="FF0066"/>
              </a:buClr>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1pPr>
            <a:lvl2pPr marL="742950" indent="-285750" eaLnBrk="0" hangingPunct="0">
              <a:spcBef>
                <a:spcPct val="20000"/>
              </a:spcBef>
              <a:buClr>
                <a:srgbClr val="FF0000"/>
              </a:buClr>
              <a:buFont typeface="Symbol" panose="05050102010706020507" pitchFamily="18" charset="2"/>
              <a:buChar char="©"/>
              <a:defRPr kumimoji="1" sz="2000">
                <a:solidFill>
                  <a:schemeClr val="tx1"/>
                </a:solidFill>
                <a:latin typeface="Times New Roman" panose="02020603050405020304" pitchFamily="18" charset="0"/>
                <a:ea typeface="굴림" panose="020B0600000101010101" pitchFamily="50" charset="-127"/>
              </a:defRPr>
            </a:lvl2pPr>
            <a:lvl3pPr marL="1143000" indent="-228600" eaLnBrk="0" hangingPunct="0">
              <a:spcBef>
                <a:spcPct val="20000"/>
              </a:spcBef>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3pPr>
            <a:lvl4pPr marL="1600200" indent="-228600" eaLnBrk="0" hangingPunct="0">
              <a:spcBef>
                <a:spcPct val="20000"/>
              </a:spcBef>
              <a:buFont typeface="Symbol" panose="05050102010706020507" pitchFamily="18" charset="2"/>
              <a:buChar char="ª"/>
              <a:defRPr kumimoji="1" sz="1600">
                <a:solidFill>
                  <a:schemeClr val="tx1"/>
                </a:solidFill>
                <a:latin typeface="Times New Roman" panose="02020603050405020304" pitchFamily="18" charset="0"/>
                <a:ea typeface="굴림" panose="020B0600000101010101" pitchFamily="50" charset="-127"/>
              </a:defRPr>
            </a:lvl4pPr>
            <a:lvl5pPr marL="2057400" indent="-228600" eaLnBrk="0" hangingPunct="0">
              <a:spcBef>
                <a:spcPct val="20000"/>
              </a:spcBef>
              <a:buChar char="»"/>
              <a:defRPr kumimoji="1" sz="1400">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9pPr>
          </a:lstStyle>
          <a:p>
            <a:pPr algn="r" latinLnBrk="0">
              <a:spcBef>
                <a:spcPct val="0"/>
              </a:spcBef>
              <a:buClrTx/>
              <a:buFontTx/>
              <a:buNone/>
            </a:pPr>
            <a:r>
              <a:rPr kumimoji="0" lang="en-US" altLang="ko-KR" sz="1200" b="1">
                <a:latin typeface="Arial" panose="020B0604020202020204" pitchFamily="34" charset="0"/>
                <a:hlinkClick r:id="rId5"/>
              </a:rPr>
              <a:t>TOTAL INTERNAL REFLECTION</a:t>
            </a:r>
            <a:endParaRPr kumimoji="0" lang="en-US" altLang="ko-KR" sz="1200" b="1">
              <a:latin typeface="Arial" panose="020B0604020202020204" pitchFamily="34" charset="0"/>
            </a:endParaRPr>
          </a:p>
        </p:txBody>
      </p:sp>
      <p:pic>
        <p:nvPicPr>
          <p:cNvPr id="16394" name="Picture 23" descr="43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0400" y="1500188"/>
            <a:ext cx="1751013" cy="2073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95" name="Picture 3" descr="fiber-optic submarine cables &amp; accessories"/>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58025" y="3949700"/>
            <a:ext cx="1398588" cy="187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96" name="Text Box 4"/>
          <p:cNvSpPr txBox="1">
            <a:spLocks noChangeArrowheads="1"/>
          </p:cNvSpPr>
          <p:nvPr/>
        </p:nvSpPr>
        <p:spPr bwMode="auto">
          <a:xfrm>
            <a:off x="6913563" y="5821363"/>
            <a:ext cx="187325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0000" tIns="46800" rIns="90000" bIns="46800">
            <a:spAutoFit/>
          </a:bodyPr>
          <a:lstStyle>
            <a:lvl1pPr eaLnBrk="0" hangingPunct="0">
              <a:spcBef>
                <a:spcPct val="20000"/>
              </a:spcBef>
              <a:buClr>
                <a:srgbClr val="FF0066"/>
              </a:buClr>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1pPr>
            <a:lvl2pPr marL="742950" indent="-285750" eaLnBrk="0" hangingPunct="0">
              <a:spcBef>
                <a:spcPct val="20000"/>
              </a:spcBef>
              <a:buClr>
                <a:srgbClr val="FF0000"/>
              </a:buClr>
              <a:buFont typeface="Symbol" panose="05050102010706020507" pitchFamily="18" charset="2"/>
              <a:buChar char="©"/>
              <a:defRPr kumimoji="1" sz="2000">
                <a:solidFill>
                  <a:schemeClr val="tx1"/>
                </a:solidFill>
                <a:latin typeface="Times New Roman" panose="02020603050405020304" pitchFamily="18" charset="0"/>
                <a:ea typeface="굴림" panose="020B0600000101010101" pitchFamily="50" charset="-127"/>
              </a:defRPr>
            </a:lvl2pPr>
            <a:lvl3pPr marL="1143000" indent="-228600" eaLnBrk="0" hangingPunct="0">
              <a:spcBef>
                <a:spcPct val="20000"/>
              </a:spcBef>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3pPr>
            <a:lvl4pPr marL="1600200" indent="-228600" eaLnBrk="0" hangingPunct="0">
              <a:spcBef>
                <a:spcPct val="20000"/>
              </a:spcBef>
              <a:buFont typeface="Symbol" panose="05050102010706020507" pitchFamily="18" charset="2"/>
              <a:buChar char="ª"/>
              <a:defRPr kumimoji="1" sz="1600">
                <a:solidFill>
                  <a:schemeClr val="tx1"/>
                </a:solidFill>
                <a:latin typeface="Times New Roman" panose="02020603050405020304" pitchFamily="18" charset="0"/>
                <a:ea typeface="굴림" panose="020B0600000101010101" pitchFamily="50" charset="-127"/>
              </a:defRPr>
            </a:lvl4pPr>
            <a:lvl5pPr marL="2057400" indent="-228600" eaLnBrk="0" hangingPunct="0">
              <a:spcBef>
                <a:spcPct val="20000"/>
              </a:spcBef>
              <a:buChar char="»"/>
              <a:defRPr kumimoji="1" sz="1400">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9pPr>
          </a:lstStyle>
          <a:p>
            <a:pPr eaLnBrk="1" hangingPunct="1">
              <a:spcBef>
                <a:spcPct val="0"/>
              </a:spcBef>
              <a:buClrTx/>
              <a:buFontTx/>
              <a:buNone/>
            </a:pPr>
            <a:r>
              <a:rPr lang="en-US" altLang="ko-KR" sz="1200">
                <a:latin typeface="Arial" panose="020B0604020202020204" pitchFamily="34" charset="0"/>
              </a:rPr>
              <a:t>Corning’s standard submarine cables can have up to 144 fibers in a single cable housing</a:t>
            </a:r>
          </a:p>
        </p:txBody>
      </p:sp>
      <p:pic>
        <p:nvPicPr>
          <p:cNvPr id="16397" name="Picture 6" descr="Fibre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14363" y="3654425"/>
            <a:ext cx="2281237" cy="171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제목 1"/>
          <p:cNvSpPr>
            <a:spLocks noGrp="1"/>
          </p:cNvSpPr>
          <p:nvPr>
            <p:ph type="title"/>
          </p:nvPr>
        </p:nvSpPr>
        <p:spPr/>
        <p:txBody>
          <a:bodyPr/>
          <a:lstStyle/>
          <a:p>
            <a:r>
              <a:rPr lang="en-US" altLang="ko-KR" smtClean="0"/>
              <a:t>Medium</a:t>
            </a:r>
            <a:endParaRPr lang="ko-KR" altLang="en-US" smtClean="0"/>
          </a:p>
        </p:txBody>
      </p:sp>
      <p:sp>
        <p:nvSpPr>
          <p:cNvPr id="17411" name="내용 개체 틀 2"/>
          <p:cNvSpPr>
            <a:spLocks noGrp="1"/>
          </p:cNvSpPr>
          <p:nvPr>
            <p:ph idx="1"/>
          </p:nvPr>
        </p:nvSpPr>
        <p:spPr/>
        <p:txBody>
          <a:bodyPr/>
          <a:lstStyle/>
          <a:p>
            <a:pPr marL="282575" indent="-225425" eaLnBrk="1" hangingPunct="1"/>
            <a:r>
              <a:rPr lang="en-US" altLang="ko-KR" smtClean="0">
                <a:latin typeface="Gill Sans MT" panose="020B0502020104020203" pitchFamily="34" charset="0"/>
              </a:rPr>
              <a:t>high-speed operation:</a:t>
            </a:r>
          </a:p>
          <a:p>
            <a:pPr marL="282575" indent="-225425" eaLnBrk="1" hangingPunct="1"/>
            <a:r>
              <a:rPr lang="en-US" altLang="ko-KR" smtClean="0">
                <a:latin typeface="Gill Sans MT" panose="020B0502020104020203" pitchFamily="34" charset="0"/>
              </a:rPr>
              <a:t>high-speed point-to-point transmission (e.g., 10</a:t>
            </a:r>
            <a:r>
              <a:rPr lang="ja-JP" altLang="en-US" smtClean="0">
                <a:latin typeface="Gill Sans MT" panose="020B0502020104020203" pitchFamily="34" charset="0"/>
              </a:rPr>
              <a:t>’</a:t>
            </a:r>
            <a:r>
              <a:rPr lang="en-US" altLang="ja-JP" smtClean="0">
                <a:latin typeface="Gill Sans MT" panose="020B0502020104020203" pitchFamily="34" charset="0"/>
              </a:rPr>
              <a:t>s-100</a:t>
            </a:r>
            <a:r>
              <a:rPr lang="ja-JP" altLang="en-US" smtClean="0">
                <a:latin typeface="Gill Sans MT" panose="020B0502020104020203" pitchFamily="34" charset="0"/>
              </a:rPr>
              <a:t>’</a:t>
            </a:r>
            <a:r>
              <a:rPr lang="en-US" altLang="ja-JP" smtClean="0">
                <a:latin typeface="Gill Sans MT" panose="020B0502020104020203" pitchFamily="34" charset="0"/>
              </a:rPr>
              <a:t>s Gbps transmission rate)</a:t>
            </a:r>
          </a:p>
          <a:p>
            <a:pPr marL="282575" indent="-225425" eaLnBrk="1" hangingPunct="1"/>
            <a:r>
              <a:rPr lang="en-US" altLang="ko-KR" smtClean="0">
                <a:latin typeface="Gill Sans MT" panose="020B0502020104020203" pitchFamily="34" charset="0"/>
              </a:rPr>
              <a:t>low error rate: </a:t>
            </a:r>
          </a:p>
          <a:p>
            <a:pPr marL="282575" indent="-225425" eaLnBrk="1" hangingPunct="1"/>
            <a:r>
              <a:rPr lang="en-US" altLang="ko-KR" smtClean="0">
                <a:latin typeface="Gill Sans MT" panose="020B0502020104020203" pitchFamily="34" charset="0"/>
              </a:rPr>
              <a:t>repeaters spaced far apart </a:t>
            </a:r>
          </a:p>
          <a:p>
            <a:pPr marL="282575" indent="-225425" eaLnBrk="1" hangingPunct="1"/>
            <a:r>
              <a:rPr lang="en-US" altLang="ko-KR" smtClean="0">
                <a:latin typeface="Gill Sans MT" panose="020B0502020104020203" pitchFamily="34" charset="0"/>
              </a:rPr>
              <a:t>immune to electromagnetic noise</a:t>
            </a:r>
          </a:p>
          <a:p>
            <a:pPr lvl="1" eaLnBrk="1" hangingPunct="1">
              <a:buClr>
                <a:schemeClr val="hlink"/>
              </a:buClr>
              <a:buFontTx/>
              <a:buChar char="–"/>
            </a:pPr>
            <a:r>
              <a:rPr lang="en-US" altLang="ko-KR" sz="1800" u="sng" smtClean="0"/>
              <a:t>Long-haul systems</a:t>
            </a:r>
            <a:r>
              <a:rPr lang="en-US" altLang="ko-KR" sz="1800" smtClean="0"/>
              <a:t> - 600 km repeater spacing</a:t>
            </a:r>
          </a:p>
          <a:p>
            <a:pPr lvl="1" eaLnBrk="1" hangingPunct="1">
              <a:buClr>
                <a:schemeClr val="hlink"/>
              </a:buClr>
              <a:buFontTx/>
              <a:buChar char="–"/>
            </a:pPr>
            <a:r>
              <a:rPr lang="en-US" altLang="ko-KR" sz="1800" u="sng" smtClean="0"/>
              <a:t>Ultra-long haul systems</a:t>
            </a:r>
            <a:r>
              <a:rPr lang="en-US" altLang="ko-KR" sz="1800" smtClean="0"/>
              <a:t> - 2000 km repeater spacing (forward error correction coding, fast external modulators)</a:t>
            </a:r>
          </a:p>
          <a:p>
            <a:pPr lvl="1" eaLnBrk="1" hangingPunct="1">
              <a:buClr>
                <a:schemeClr val="hlink"/>
              </a:buClr>
              <a:buFontTx/>
              <a:buChar char="–"/>
            </a:pPr>
            <a:r>
              <a:rPr lang="en-US" altLang="ko-KR" sz="1800" u="sng" smtClean="0"/>
              <a:t>Metro systems</a:t>
            </a:r>
            <a:r>
              <a:rPr lang="en-US" altLang="ko-KR" sz="1800" smtClean="0"/>
              <a:t> - 100 km repeater spacing</a:t>
            </a:r>
            <a:endParaRPr lang="ko-KR" altLang="en-US" smtClean="0"/>
          </a:p>
        </p:txBody>
      </p:sp>
      <p:sp>
        <p:nvSpPr>
          <p:cNvPr id="17412" name="Rectangle 5"/>
          <p:cNvSpPr>
            <a:spLocks noChangeArrowheads="1"/>
          </p:cNvSpPr>
          <p:nvPr/>
        </p:nvSpPr>
        <p:spPr bwMode="auto">
          <a:xfrm>
            <a:off x="827088" y="1052513"/>
            <a:ext cx="1565275" cy="376237"/>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lIns="90478" tIns="44446" rIns="90478" bIns="44446">
            <a:spAutoFit/>
          </a:bodyPr>
          <a:lstStyle>
            <a:lvl1pPr eaLnBrk="0" hangingPunct="0">
              <a:defRPr kumimoji="1" sz="2400">
                <a:solidFill>
                  <a:schemeClr val="tx1"/>
                </a:solidFill>
                <a:latin typeface="Times New Roman" panose="02020603050405020304" pitchFamily="18" charset="0"/>
                <a:ea typeface="굴림" panose="020B0600000101010101" pitchFamily="50" charset="-127"/>
              </a:defRPr>
            </a:lvl1pPr>
            <a:lvl2pPr marL="742950" indent="-285750" eaLnBrk="0" hangingPunct="0">
              <a:defRPr kumimoji="1" sz="2400">
                <a:solidFill>
                  <a:schemeClr val="tx1"/>
                </a:solidFill>
                <a:latin typeface="Times New Roman" panose="02020603050405020304" pitchFamily="18" charset="0"/>
                <a:ea typeface="굴림" panose="020B0600000101010101" pitchFamily="50" charset="-127"/>
              </a:defRPr>
            </a:lvl2pPr>
            <a:lvl3pPr marL="1143000" indent="-228600" eaLnBrk="0" hangingPunct="0">
              <a:defRPr kumimoji="1" sz="2400">
                <a:solidFill>
                  <a:schemeClr val="tx1"/>
                </a:solidFill>
                <a:latin typeface="Times New Roman" panose="02020603050405020304" pitchFamily="18" charset="0"/>
                <a:ea typeface="굴림" panose="020B0600000101010101" pitchFamily="50" charset="-127"/>
              </a:defRPr>
            </a:lvl3pPr>
            <a:lvl4pPr marL="1600200" indent="-228600" eaLnBrk="0" hangingPunct="0">
              <a:defRPr kumimoji="1" sz="2400">
                <a:solidFill>
                  <a:schemeClr val="tx1"/>
                </a:solidFill>
                <a:latin typeface="Times New Roman" panose="02020603050405020304" pitchFamily="18" charset="0"/>
                <a:ea typeface="굴림" panose="020B0600000101010101" pitchFamily="50" charset="-127"/>
              </a:defRPr>
            </a:lvl4pPr>
            <a:lvl5pPr marL="2057400" indent="-228600" eaLnBrk="0" hangingPunct="0">
              <a:defRPr kumimoji="1" sz="2400">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굴림" panose="020B0600000101010101" pitchFamily="50" charset="-127"/>
              </a:defRPr>
            </a:lvl9pPr>
          </a:lstStyle>
          <a:p>
            <a:pPr eaLnBrk="1" hangingPunct="1"/>
            <a:r>
              <a:rPr lang="en-US" altLang="ko-KR" sz="1800" b="1">
                <a:solidFill>
                  <a:schemeClr val="accent1"/>
                </a:solidFill>
                <a:latin typeface="Helvetica" panose="020B0604020202020204" pitchFamily="34" charset="0"/>
              </a:rPr>
              <a:t>Fiber optics:</a:t>
            </a: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제목 1"/>
          <p:cNvSpPr>
            <a:spLocks noGrp="1"/>
          </p:cNvSpPr>
          <p:nvPr>
            <p:ph type="title"/>
          </p:nvPr>
        </p:nvSpPr>
        <p:spPr>
          <a:xfrm>
            <a:off x="685800" y="142875"/>
            <a:ext cx="8077200" cy="762000"/>
          </a:xfrm>
        </p:spPr>
        <p:txBody>
          <a:bodyPr/>
          <a:lstStyle/>
          <a:p>
            <a:r>
              <a:rPr lang="en-US" altLang="ko-KR" smtClean="0"/>
              <a:t>Advantages of optical systems</a:t>
            </a:r>
            <a:endParaRPr lang="ko-KR" altLang="en-US" smtClean="0"/>
          </a:p>
        </p:txBody>
      </p:sp>
      <p:sp>
        <p:nvSpPr>
          <p:cNvPr id="18435" name="내용 개체 틀 2"/>
          <p:cNvSpPr>
            <a:spLocks noGrp="1"/>
          </p:cNvSpPr>
          <p:nvPr>
            <p:ph idx="1"/>
          </p:nvPr>
        </p:nvSpPr>
        <p:spPr>
          <a:xfrm>
            <a:off x="685800" y="1071563"/>
            <a:ext cx="7772400" cy="5024437"/>
          </a:xfrm>
        </p:spPr>
        <p:txBody>
          <a:bodyPr/>
          <a:lstStyle/>
          <a:p>
            <a:pPr>
              <a:lnSpc>
                <a:spcPct val="90000"/>
              </a:lnSpc>
            </a:pPr>
            <a:r>
              <a:rPr lang="en-US" altLang="ko-KR" sz="1800" smtClean="0"/>
              <a:t>Enormous </a:t>
            </a:r>
            <a:r>
              <a:rPr lang="en-US" altLang="ko-KR" sz="1800" b="1" smtClean="0">
                <a:solidFill>
                  <a:srgbClr val="0000CC"/>
                </a:solidFill>
              </a:rPr>
              <a:t>capacity</a:t>
            </a:r>
            <a:r>
              <a:rPr lang="en-US" altLang="ko-KR" sz="1800" smtClean="0"/>
              <a:t>: bandwidth of 37 THz!!</a:t>
            </a:r>
          </a:p>
          <a:p>
            <a:pPr>
              <a:lnSpc>
                <a:spcPct val="90000"/>
              </a:lnSpc>
            </a:pPr>
            <a:r>
              <a:rPr lang="en-US" altLang="ko-KR" sz="1800" smtClean="0"/>
              <a:t>Low transmission </a:t>
            </a:r>
            <a:r>
              <a:rPr lang="en-US" altLang="ko-KR" sz="1800" b="1" smtClean="0">
                <a:solidFill>
                  <a:srgbClr val="0000CC"/>
                </a:solidFill>
              </a:rPr>
              <a:t>loss</a:t>
            </a:r>
            <a:endParaRPr lang="en-US" altLang="ko-KR" sz="1800" smtClean="0"/>
          </a:p>
          <a:p>
            <a:pPr lvl="1">
              <a:lnSpc>
                <a:spcPct val="90000"/>
              </a:lnSpc>
            </a:pPr>
            <a:r>
              <a:rPr lang="en-US" altLang="ko-KR" sz="1800" smtClean="0"/>
              <a:t>Optical fiber loss can be as low as 0.2 dB/km. Compare to loss of coaxial cables: 10 … 300 dB/km !</a:t>
            </a:r>
          </a:p>
          <a:p>
            <a:pPr>
              <a:lnSpc>
                <a:spcPct val="90000"/>
              </a:lnSpc>
            </a:pPr>
            <a:r>
              <a:rPr lang="en-US" altLang="ko-KR" sz="1800" smtClean="0"/>
              <a:t>Cables and equipment have </a:t>
            </a:r>
            <a:r>
              <a:rPr lang="en-US" altLang="ko-KR" sz="1800" b="1" smtClean="0">
                <a:solidFill>
                  <a:srgbClr val="0000CC"/>
                </a:solidFill>
              </a:rPr>
              <a:t>small size and weight</a:t>
            </a:r>
            <a:endParaRPr lang="en-US" altLang="ko-KR" sz="1800" smtClean="0"/>
          </a:p>
          <a:p>
            <a:pPr lvl="1">
              <a:lnSpc>
                <a:spcPct val="90000"/>
              </a:lnSpc>
            </a:pPr>
            <a:r>
              <a:rPr lang="en-US" altLang="ko-KR" sz="1800" smtClean="0"/>
              <a:t>A large number of fibers fit easily into an optical cable</a:t>
            </a:r>
          </a:p>
          <a:p>
            <a:pPr lvl="1">
              <a:lnSpc>
                <a:spcPct val="90000"/>
              </a:lnSpc>
            </a:pPr>
            <a:r>
              <a:rPr lang="en-US" altLang="ko-KR" sz="1800" smtClean="0"/>
              <a:t>Applications in special environments as in aircrafts, satellites, ships </a:t>
            </a:r>
          </a:p>
          <a:p>
            <a:pPr>
              <a:lnSpc>
                <a:spcPct val="90000"/>
              </a:lnSpc>
            </a:pPr>
            <a:r>
              <a:rPr lang="en-US" altLang="ko-KR" sz="1800" b="1" smtClean="0">
                <a:solidFill>
                  <a:srgbClr val="0000CC"/>
                </a:solidFill>
              </a:rPr>
              <a:t>Immunity</a:t>
            </a:r>
            <a:r>
              <a:rPr lang="en-US" altLang="ko-KR" sz="1800" smtClean="0"/>
              <a:t> to interference</a:t>
            </a:r>
          </a:p>
          <a:p>
            <a:pPr lvl="1">
              <a:lnSpc>
                <a:spcPct val="90000"/>
              </a:lnSpc>
            </a:pPr>
            <a:r>
              <a:rPr lang="en-US" altLang="ko-KR" sz="1800" smtClean="0"/>
              <a:t>Nuclear power plants, hospitals, EMP (Electromagnetic pulse) resistive systems (installations for defense)</a:t>
            </a:r>
          </a:p>
          <a:p>
            <a:pPr>
              <a:lnSpc>
                <a:spcPct val="90000"/>
              </a:lnSpc>
            </a:pPr>
            <a:r>
              <a:rPr lang="en-US" altLang="ko-KR" sz="1800" smtClean="0"/>
              <a:t>Electrical </a:t>
            </a:r>
            <a:r>
              <a:rPr lang="en-US" altLang="ko-KR" sz="1800" b="1" smtClean="0">
                <a:solidFill>
                  <a:srgbClr val="0000CC"/>
                </a:solidFill>
              </a:rPr>
              <a:t>isolation</a:t>
            </a:r>
            <a:endParaRPr lang="en-US" altLang="ko-KR" sz="1800" smtClean="0"/>
          </a:p>
          <a:p>
            <a:pPr lvl="1">
              <a:lnSpc>
                <a:spcPct val="90000"/>
              </a:lnSpc>
            </a:pPr>
            <a:r>
              <a:rPr lang="en-US" altLang="ko-KR" sz="1800" smtClean="0"/>
              <a:t>electrical hazardous environments</a:t>
            </a:r>
          </a:p>
          <a:p>
            <a:pPr lvl="1">
              <a:lnSpc>
                <a:spcPct val="90000"/>
              </a:lnSpc>
            </a:pPr>
            <a:r>
              <a:rPr lang="en-US" altLang="ko-KR" sz="1800" smtClean="0"/>
              <a:t>negligible crosstalk</a:t>
            </a:r>
          </a:p>
          <a:p>
            <a:pPr>
              <a:lnSpc>
                <a:spcPct val="90000"/>
              </a:lnSpc>
            </a:pPr>
            <a:r>
              <a:rPr lang="en-US" altLang="ko-KR" sz="1800" smtClean="0"/>
              <a:t>Signal </a:t>
            </a:r>
            <a:r>
              <a:rPr lang="en-US" altLang="ko-KR" sz="1800" b="1" smtClean="0">
                <a:solidFill>
                  <a:srgbClr val="0000CC"/>
                </a:solidFill>
              </a:rPr>
              <a:t>security</a:t>
            </a:r>
            <a:endParaRPr lang="en-US" altLang="ko-KR" sz="1800" smtClean="0"/>
          </a:p>
          <a:p>
            <a:pPr lvl="1">
              <a:lnSpc>
                <a:spcPct val="90000"/>
              </a:lnSpc>
            </a:pPr>
            <a:r>
              <a:rPr lang="en-US" altLang="ko-KR" sz="1800" smtClean="0"/>
              <a:t>banking, computer networks, military systems</a:t>
            </a:r>
          </a:p>
          <a:p>
            <a:pPr>
              <a:lnSpc>
                <a:spcPct val="90000"/>
              </a:lnSpc>
            </a:pPr>
            <a:r>
              <a:rPr lang="en-US" altLang="ko-KR" sz="1800" smtClean="0"/>
              <a:t>Silica fibers have </a:t>
            </a:r>
            <a:r>
              <a:rPr lang="en-US" altLang="ko-KR" sz="1800" b="1" smtClean="0">
                <a:solidFill>
                  <a:srgbClr val="0000CC"/>
                </a:solidFill>
              </a:rPr>
              <a:t>abundant raw material</a:t>
            </a:r>
          </a:p>
          <a:p>
            <a:endParaRPr lang="ko-KR" altLang="en-US" smtClean="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ChangeArrowheads="1"/>
          </p:cNvSpPr>
          <p:nvPr/>
        </p:nvSpPr>
        <p:spPr bwMode="auto">
          <a:xfrm>
            <a:off x="0" y="6134100"/>
            <a:ext cx="9144000" cy="72390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spAutoFit/>
          </a:bodyPr>
          <a:lstStyle>
            <a:lvl1pPr eaLnBrk="0" hangingPunct="0">
              <a:spcBef>
                <a:spcPct val="20000"/>
              </a:spcBef>
              <a:buClr>
                <a:srgbClr val="FF0066"/>
              </a:buClr>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1pPr>
            <a:lvl2pPr marL="742950" indent="-285750" eaLnBrk="0" hangingPunct="0">
              <a:spcBef>
                <a:spcPct val="20000"/>
              </a:spcBef>
              <a:buClr>
                <a:srgbClr val="FF0000"/>
              </a:buClr>
              <a:buFont typeface="Symbol" panose="05050102010706020507" pitchFamily="18" charset="2"/>
              <a:buChar char="©"/>
              <a:defRPr kumimoji="1" sz="2000">
                <a:solidFill>
                  <a:schemeClr val="tx1"/>
                </a:solidFill>
                <a:latin typeface="Times New Roman" panose="02020603050405020304" pitchFamily="18" charset="0"/>
                <a:ea typeface="굴림" panose="020B0600000101010101" pitchFamily="50" charset="-127"/>
              </a:defRPr>
            </a:lvl2pPr>
            <a:lvl3pPr marL="1143000" indent="-228600" eaLnBrk="0" hangingPunct="0">
              <a:spcBef>
                <a:spcPct val="20000"/>
              </a:spcBef>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3pPr>
            <a:lvl4pPr marL="1600200" indent="-228600" eaLnBrk="0" hangingPunct="0">
              <a:spcBef>
                <a:spcPct val="20000"/>
              </a:spcBef>
              <a:buFont typeface="Symbol" panose="05050102010706020507" pitchFamily="18" charset="2"/>
              <a:buChar char="ª"/>
              <a:defRPr kumimoji="1" sz="1600">
                <a:solidFill>
                  <a:schemeClr val="tx1"/>
                </a:solidFill>
                <a:latin typeface="Times New Roman" panose="02020603050405020304" pitchFamily="18" charset="0"/>
                <a:ea typeface="굴림" panose="020B0600000101010101" pitchFamily="50" charset="-127"/>
              </a:defRPr>
            </a:lvl4pPr>
            <a:lvl5pPr marL="2057400" indent="-228600" eaLnBrk="0" hangingPunct="0">
              <a:spcBef>
                <a:spcPct val="20000"/>
              </a:spcBef>
              <a:buChar char="»"/>
              <a:defRPr kumimoji="1" sz="1400">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9pPr>
          </a:lstStyle>
          <a:p>
            <a:pPr eaLnBrk="1" hangingPunct="1">
              <a:spcBef>
                <a:spcPct val="0"/>
              </a:spcBef>
              <a:buClrTx/>
              <a:buFontTx/>
              <a:buNone/>
            </a:pPr>
            <a:endParaRPr lang="ko-KR" altLang="en-US"/>
          </a:p>
        </p:txBody>
      </p:sp>
      <p:sp>
        <p:nvSpPr>
          <p:cNvPr id="19459" name="Rectangle 3"/>
          <p:cNvSpPr>
            <a:spLocks noChangeArrowheads="1"/>
          </p:cNvSpPr>
          <p:nvPr/>
        </p:nvSpPr>
        <p:spPr bwMode="auto">
          <a:xfrm>
            <a:off x="0" y="0"/>
            <a:ext cx="9144000" cy="72390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spAutoFit/>
          </a:bodyPr>
          <a:lstStyle>
            <a:lvl1pPr eaLnBrk="0" hangingPunct="0">
              <a:spcBef>
                <a:spcPct val="20000"/>
              </a:spcBef>
              <a:buClr>
                <a:srgbClr val="FF0066"/>
              </a:buClr>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1pPr>
            <a:lvl2pPr marL="742950" indent="-285750" eaLnBrk="0" hangingPunct="0">
              <a:spcBef>
                <a:spcPct val="20000"/>
              </a:spcBef>
              <a:buClr>
                <a:srgbClr val="FF0000"/>
              </a:buClr>
              <a:buFont typeface="Symbol" panose="05050102010706020507" pitchFamily="18" charset="2"/>
              <a:buChar char="©"/>
              <a:defRPr kumimoji="1" sz="2000">
                <a:solidFill>
                  <a:schemeClr val="tx1"/>
                </a:solidFill>
                <a:latin typeface="Times New Roman" panose="02020603050405020304" pitchFamily="18" charset="0"/>
                <a:ea typeface="굴림" panose="020B0600000101010101" pitchFamily="50" charset="-127"/>
              </a:defRPr>
            </a:lvl2pPr>
            <a:lvl3pPr marL="1143000" indent="-228600" eaLnBrk="0" hangingPunct="0">
              <a:spcBef>
                <a:spcPct val="20000"/>
              </a:spcBef>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3pPr>
            <a:lvl4pPr marL="1600200" indent="-228600" eaLnBrk="0" hangingPunct="0">
              <a:spcBef>
                <a:spcPct val="20000"/>
              </a:spcBef>
              <a:buFont typeface="Symbol" panose="05050102010706020507" pitchFamily="18" charset="2"/>
              <a:buChar char="ª"/>
              <a:defRPr kumimoji="1" sz="1600">
                <a:solidFill>
                  <a:schemeClr val="tx1"/>
                </a:solidFill>
                <a:latin typeface="Times New Roman" panose="02020603050405020304" pitchFamily="18" charset="0"/>
                <a:ea typeface="굴림" panose="020B0600000101010101" pitchFamily="50" charset="-127"/>
              </a:defRPr>
            </a:lvl4pPr>
            <a:lvl5pPr marL="2057400" indent="-228600" eaLnBrk="0" hangingPunct="0">
              <a:spcBef>
                <a:spcPct val="20000"/>
              </a:spcBef>
              <a:buChar char="»"/>
              <a:defRPr kumimoji="1" sz="1400">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9pPr>
          </a:lstStyle>
          <a:p>
            <a:pPr eaLnBrk="1" hangingPunct="1">
              <a:spcBef>
                <a:spcPct val="0"/>
              </a:spcBef>
              <a:buClrTx/>
              <a:buFontTx/>
              <a:buNone/>
            </a:pPr>
            <a:endParaRPr lang="ko-KR" altLang="en-US"/>
          </a:p>
        </p:txBody>
      </p:sp>
      <p:sp>
        <p:nvSpPr>
          <p:cNvPr id="19460" name="Rectangle 4"/>
          <p:cNvSpPr>
            <a:spLocks noGrp="1" noChangeArrowheads="1"/>
          </p:cNvSpPr>
          <p:nvPr>
            <p:ph type="title"/>
          </p:nvPr>
        </p:nvSpPr>
        <p:spPr>
          <a:xfrm>
            <a:off x="685800" y="0"/>
            <a:ext cx="7772400" cy="1143000"/>
          </a:xfrm>
          <a:noFill/>
        </p:spPr>
        <p:txBody>
          <a:bodyPr lIns="90488" tIns="44450" rIns="90488" bIns="44450"/>
          <a:lstStyle/>
          <a:p>
            <a:pPr eaLnBrk="1" hangingPunct="1"/>
            <a:r>
              <a:rPr lang="en-US" altLang="ko-KR" sz="2800" smtClean="0"/>
              <a:t>Submarine Cables in North East Asia</a:t>
            </a:r>
          </a:p>
        </p:txBody>
      </p:sp>
      <p:pic>
        <p:nvPicPr>
          <p:cNvPr id="19461" name="Picture 5" descr="alcatel_lar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33363"/>
            <a:ext cx="9167813" cy="6446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62" name="Text Box 6"/>
          <p:cNvSpPr txBox="1">
            <a:spLocks noChangeArrowheads="1"/>
          </p:cNvSpPr>
          <p:nvPr/>
        </p:nvSpPr>
        <p:spPr bwMode="auto">
          <a:xfrm>
            <a:off x="4598988" y="4872038"/>
            <a:ext cx="1639887"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spcBef>
                <a:spcPct val="20000"/>
              </a:spcBef>
              <a:buClr>
                <a:srgbClr val="FF0066"/>
              </a:buClr>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1pPr>
            <a:lvl2pPr marL="742950" indent="-285750" eaLnBrk="0" hangingPunct="0">
              <a:spcBef>
                <a:spcPct val="20000"/>
              </a:spcBef>
              <a:buClr>
                <a:srgbClr val="FF0000"/>
              </a:buClr>
              <a:buFont typeface="Symbol" panose="05050102010706020507" pitchFamily="18" charset="2"/>
              <a:buChar char="©"/>
              <a:defRPr kumimoji="1" sz="2000">
                <a:solidFill>
                  <a:schemeClr val="tx1"/>
                </a:solidFill>
                <a:latin typeface="Times New Roman" panose="02020603050405020304" pitchFamily="18" charset="0"/>
                <a:ea typeface="굴림" panose="020B0600000101010101" pitchFamily="50" charset="-127"/>
              </a:defRPr>
            </a:lvl2pPr>
            <a:lvl3pPr marL="1143000" indent="-228600" eaLnBrk="0" hangingPunct="0">
              <a:spcBef>
                <a:spcPct val="20000"/>
              </a:spcBef>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3pPr>
            <a:lvl4pPr marL="1600200" indent="-228600" eaLnBrk="0" hangingPunct="0">
              <a:spcBef>
                <a:spcPct val="20000"/>
              </a:spcBef>
              <a:buFont typeface="Symbol" panose="05050102010706020507" pitchFamily="18" charset="2"/>
              <a:buChar char="ª"/>
              <a:defRPr kumimoji="1" sz="1600">
                <a:solidFill>
                  <a:schemeClr val="tx1"/>
                </a:solidFill>
                <a:latin typeface="Times New Roman" panose="02020603050405020304" pitchFamily="18" charset="0"/>
                <a:ea typeface="굴림" panose="020B0600000101010101" pitchFamily="50" charset="-127"/>
              </a:defRPr>
            </a:lvl4pPr>
            <a:lvl5pPr marL="2057400" indent="-228600" eaLnBrk="0" hangingPunct="0">
              <a:spcBef>
                <a:spcPct val="20000"/>
              </a:spcBef>
              <a:buChar char="»"/>
              <a:defRPr kumimoji="1" sz="1400">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9pPr>
          </a:lstStyle>
          <a:p>
            <a:pPr algn="r" latinLnBrk="0">
              <a:spcBef>
                <a:spcPct val="0"/>
              </a:spcBef>
              <a:buClrTx/>
              <a:buFontTx/>
              <a:buNone/>
            </a:pPr>
            <a:r>
              <a:rPr kumimoji="0" lang="en-US" altLang="ko-KR" sz="1200" b="1">
                <a:latin typeface="Arial" panose="020B0604020202020204" pitchFamily="34" charset="0"/>
              </a:rPr>
              <a:t>SOURCE: ALCATEL</a:t>
            </a:r>
          </a:p>
        </p:txBody>
      </p:sp>
      <p:pic>
        <p:nvPicPr>
          <p:cNvPr id="2" name="그림 1"/>
          <p:cNvPicPr>
            <a:picLocks noChangeAspect="1"/>
          </p:cNvPicPr>
          <p:nvPr/>
        </p:nvPicPr>
        <p:blipFill>
          <a:blip r:embed="rId4"/>
          <a:stretch>
            <a:fillRect/>
          </a:stretch>
        </p:blipFill>
        <p:spPr>
          <a:xfrm>
            <a:off x="2400" y="0"/>
            <a:ext cx="9141600" cy="6813376"/>
          </a:xfrm>
          <a:prstGeom prst="rect">
            <a:avLst/>
          </a:prstGeom>
        </p:spPr>
      </p:pic>
    </p:spTree>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685800" y="0"/>
            <a:ext cx="7772400" cy="1143000"/>
          </a:xfrm>
          <a:noFill/>
        </p:spPr>
        <p:txBody>
          <a:bodyPr lIns="90488" tIns="44450" rIns="90488" bIns="44450"/>
          <a:lstStyle/>
          <a:p>
            <a:pPr eaLnBrk="1" hangingPunct="1"/>
            <a:r>
              <a:rPr lang="en-US" altLang="ko-KR" sz="2800" smtClean="0"/>
              <a:t>Submarine Cables in North East Asia</a:t>
            </a:r>
          </a:p>
        </p:txBody>
      </p:sp>
      <p:pic>
        <p:nvPicPr>
          <p:cNvPr id="2048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2838" y="1042988"/>
            <a:ext cx="6791325" cy="548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pPr eaLnBrk="1" hangingPunct="1"/>
            <a:r>
              <a:rPr kumimoji="0" lang="en-US" altLang="ko-KR" dirty="0" smtClean="0">
                <a:solidFill>
                  <a:schemeClr val="accent6"/>
                </a:solidFill>
              </a:rPr>
              <a:t>Wireless Media</a:t>
            </a:r>
          </a:p>
        </p:txBody>
      </p:sp>
      <p:pic>
        <p:nvPicPr>
          <p:cNvPr id="21507" name="Picture 4" descr="Fig03-10"/>
          <p:cNvPicPr>
            <a:picLocks noGrp="1" noChangeAspect="1" noChangeArrowheads="1"/>
          </p:cNvPicPr>
          <p:nvPr>
            <p:ph type="body" idx="1"/>
          </p:nvPr>
        </p:nvPicPr>
        <p:blipFill>
          <a:blip r:embed="rId2">
            <a:extLst>
              <a:ext uri="{28A0092B-C50C-407E-A947-70E740481C1C}">
                <a14:useLocalDpi xmlns:a14="http://schemas.microsoft.com/office/drawing/2010/main" val="0"/>
              </a:ext>
            </a:extLst>
          </a:blip>
          <a:srcRect/>
          <a:stretch>
            <a:fillRect/>
          </a:stretch>
        </p:blipFill>
        <p:spPr>
          <a:xfrm>
            <a:off x="971550" y="1125539"/>
            <a:ext cx="7488238" cy="4607718"/>
          </a:xfrm>
          <a:noFill/>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pPr eaLnBrk="1" hangingPunct="1"/>
            <a:r>
              <a:rPr kumimoji="0" lang="en-US" altLang="ko-KR" dirty="0" smtClean="0">
                <a:solidFill>
                  <a:schemeClr val="accent6"/>
                </a:solidFill>
              </a:rPr>
              <a:t>Terrestrial Microwave Transmission</a:t>
            </a:r>
          </a:p>
        </p:txBody>
      </p:sp>
      <p:sp>
        <p:nvSpPr>
          <p:cNvPr id="22531" name="Rectangle 3"/>
          <p:cNvSpPr>
            <a:spLocks noGrp="1" noChangeArrowheads="1"/>
          </p:cNvSpPr>
          <p:nvPr>
            <p:ph type="body" idx="1"/>
          </p:nvPr>
        </p:nvSpPr>
        <p:spPr>
          <a:xfrm>
            <a:off x="611188" y="1341438"/>
            <a:ext cx="7772400" cy="4114800"/>
          </a:xfrm>
        </p:spPr>
        <p:txBody>
          <a:bodyPr/>
          <a:lstStyle/>
          <a:p>
            <a:pPr eaLnBrk="1" hangingPunct="1"/>
            <a:r>
              <a:rPr kumimoji="0" lang="en-US" altLang="ko-KR" smtClean="0"/>
              <a:t>Land-based, line-of-sight transmission</a:t>
            </a:r>
          </a:p>
          <a:p>
            <a:pPr eaLnBrk="1" hangingPunct="1"/>
            <a:r>
              <a:rPr kumimoji="0" lang="en-US" altLang="ko-KR" smtClean="0"/>
              <a:t>Approximately 20-30 miles maximum between towers</a:t>
            </a:r>
          </a:p>
          <a:p>
            <a:pPr eaLnBrk="1" hangingPunct="1"/>
            <a:r>
              <a:rPr kumimoji="0" lang="en-US" altLang="ko-KR" smtClean="0"/>
              <a:t>Transmits data at hundreds of millions of bits per second</a:t>
            </a:r>
          </a:p>
          <a:p>
            <a:pPr eaLnBrk="1" hangingPunct="1"/>
            <a:r>
              <a:rPr kumimoji="0" lang="en-US" altLang="ko-KR" smtClean="0"/>
              <a:t>Popular with telephone companies and business to business transmissions</a:t>
            </a:r>
          </a:p>
          <a:p>
            <a:pPr marL="342900" lvl="1" indent="-342900" eaLnBrk="1" hangingPunct="1">
              <a:buClr>
                <a:srgbClr val="FF0066"/>
              </a:buClr>
              <a:buFont typeface="Symbol" panose="05050102010706020507" pitchFamily="18" charset="2"/>
              <a:buChar char="¨"/>
            </a:pPr>
            <a:r>
              <a:rPr lang="en-US" altLang="ko-KR" smtClean="0">
                <a:latin typeface="Gill Sans MT" panose="020B0502020104020203" pitchFamily="34" charset="0"/>
              </a:rPr>
              <a:t>270 msec end-end delay</a:t>
            </a:r>
          </a:p>
          <a:p>
            <a:pPr marL="342900" lvl="1" indent="-342900" eaLnBrk="1" hangingPunct="1">
              <a:buClr>
                <a:srgbClr val="FF0066"/>
              </a:buClr>
              <a:buFont typeface="Symbol" panose="05050102010706020507" pitchFamily="18" charset="2"/>
              <a:buChar char="¨"/>
            </a:pPr>
            <a:r>
              <a:rPr lang="en-US" altLang="ko-KR" smtClean="0">
                <a:latin typeface="Gill Sans MT" panose="020B0502020104020203" pitchFamily="34" charset="0"/>
              </a:rPr>
              <a:t>e.g. up to 360 Mbps channels</a:t>
            </a:r>
          </a:p>
          <a:p>
            <a:pPr eaLnBrk="1" hangingPunct="1"/>
            <a:endParaRPr kumimoji="0" lang="en-US" altLang="ko-KR" smtClean="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pPr eaLnBrk="1" hangingPunct="1"/>
            <a:r>
              <a:rPr lang="en-US" altLang="ko-KR" smtClean="0"/>
              <a:t>Microwave, Satellite transmission</a:t>
            </a:r>
          </a:p>
        </p:txBody>
      </p:sp>
      <p:sp>
        <p:nvSpPr>
          <p:cNvPr id="23555" name="Rectangle 3"/>
          <p:cNvSpPr>
            <a:spLocks noGrp="1" noChangeArrowheads="1"/>
          </p:cNvSpPr>
          <p:nvPr>
            <p:ph type="body" idx="1"/>
          </p:nvPr>
        </p:nvSpPr>
        <p:spPr>
          <a:xfrm>
            <a:off x="611188" y="1268413"/>
            <a:ext cx="7772400" cy="4114800"/>
          </a:xfrm>
        </p:spPr>
        <p:txBody>
          <a:bodyPr/>
          <a:lstStyle/>
          <a:p>
            <a:pPr eaLnBrk="1" hangingPunct="1"/>
            <a:endParaRPr lang="ko-KR" altLang="ko-KR" smtClean="0"/>
          </a:p>
        </p:txBody>
      </p:sp>
      <p:pic>
        <p:nvPicPr>
          <p:cNvPr id="23556" name="Picture 4" descr="fig6-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188" y="1341438"/>
            <a:ext cx="7885112" cy="481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pPr eaLnBrk="1" hangingPunct="1"/>
            <a:r>
              <a:rPr kumimoji="0" lang="en-US" altLang="ko-KR" dirty="0" smtClean="0">
                <a:solidFill>
                  <a:schemeClr val="accent6"/>
                </a:solidFill>
              </a:rPr>
              <a:t>Satellite Microwave Transmission</a:t>
            </a:r>
          </a:p>
        </p:txBody>
      </p:sp>
      <p:pic>
        <p:nvPicPr>
          <p:cNvPr id="24579" name="Picture 4" descr="Fig03-13"/>
          <p:cNvPicPr>
            <a:picLocks noGrp="1" noChangeAspect="1" noChangeArrowheads="1"/>
          </p:cNvPicPr>
          <p:nvPr>
            <p:ph type="body" idx="1"/>
          </p:nvPr>
        </p:nvPicPr>
        <p:blipFill>
          <a:blip r:embed="rId3">
            <a:extLst>
              <a:ext uri="{28A0092B-C50C-407E-A947-70E740481C1C}">
                <a14:useLocalDpi xmlns:a14="http://schemas.microsoft.com/office/drawing/2010/main" val="0"/>
              </a:ext>
            </a:extLst>
          </a:blip>
          <a:srcRect/>
          <a:stretch>
            <a:fillRect/>
          </a:stretch>
        </p:blipFill>
        <p:spPr>
          <a:xfrm>
            <a:off x="1042988" y="1412776"/>
            <a:ext cx="7094537" cy="4679950"/>
          </a:xfrm>
          <a:noFill/>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a:xfrm>
            <a:off x="539750" y="116632"/>
            <a:ext cx="8077200" cy="575791"/>
          </a:xfrm>
        </p:spPr>
        <p:txBody>
          <a:bodyPr/>
          <a:lstStyle/>
          <a:p>
            <a:pPr eaLnBrk="1" hangingPunct="1"/>
            <a:r>
              <a:rPr kumimoji="0" lang="en-US" altLang="ko-KR" dirty="0" smtClean="0">
                <a:solidFill>
                  <a:schemeClr val="accent6"/>
                </a:solidFill>
              </a:rPr>
              <a:t>Cellular Telephone </a:t>
            </a:r>
          </a:p>
        </p:txBody>
      </p:sp>
      <p:sp>
        <p:nvSpPr>
          <p:cNvPr id="25603" name="Rectangle 4"/>
          <p:cNvSpPr>
            <a:spLocks noGrp="1" noChangeArrowheads="1"/>
          </p:cNvSpPr>
          <p:nvPr>
            <p:ph type="body" idx="1"/>
          </p:nvPr>
        </p:nvSpPr>
        <p:spPr>
          <a:xfrm>
            <a:off x="251520" y="620689"/>
            <a:ext cx="8713788" cy="3096344"/>
          </a:xfrm>
        </p:spPr>
        <p:txBody>
          <a:bodyPr/>
          <a:lstStyle/>
          <a:p>
            <a:pPr eaLnBrk="1" hangingPunct="1"/>
            <a:r>
              <a:rPr kumimoji="0" lang="en-US" altLang="ko-KR" dirty="0" smtClean="0"/>
              <a:t>Wireless telephone service</a:t>
            </a:r>
          </a:p>
          <a:p>
            <a:pPr lvl="1" eaLnBrk="1" hangingPunct="1"/>
            <a:r>
              <a:rPr kumimoji="0" lang="en-US" altLang="ko-KR" dirty="0" smtClean="0"/>
              <a:t>Also called mobile telephone, cell phone, and PCS</a:t>
            </a:r>
          </a:p>
          <a:p>
            <a:pPr lvl="1" eaLnBrk="1" hangingPunct="1"/>
            <a:r>
              <a:rPr lang="en-US" altLang="ko-KR" dirty="0" smtClean="0">
                <a:latin typeface="Gill Sans MT" panose="020B0502020104020203" pitchFamily="34" charset="0"/>
              </a:rPr>
              <a:t>4G: ~ 600 Mbps (download), ~270 Mbps (upload)</a:t>
            </a:r>
          </a:p>
          <a:p>
            <a:pPr lvl="1" eaLnBrk="1" hangingPunct="1"/>
            <a:r>
              <a:rPr kumimoji="0" lang="en-US" altLang="ko-KR" dirty="0" smtClean="0">
                <a:latin typeface="Gill Sans MT" panose="020B0502020104020203" pitchFamily="34" charset="0"/>
              </a:rPr>
              <a:t>5G: ~20Gbps</a:t>
            </a:r>
            <a:endParaRPr kumimoji="0" lang="en-US" altLang="ko-KR" dirty="0" smtClean="0"/>
          </a:p>
          <a:p>
            <a:pPr eaLnBrk="1" hangingPunct="1"/>
            <a:r>
              <a:rPr kumimoji="0" lang="en-US" altLang="ko-KR" dirty="0" smtClean="0"/>
              <a:t>To support multiple users in a metropolitan area (market), the market is broken into cells</a:t>
            </a:r>
          </a:p>
          <a:p>
            <a:pPr eaLnBrk="1" hangingPunct="1"/>
            <a:r>
              <a:rPr kumimoji="0" lang="en-US" altLang="ko-KR" dirty="0" smtClean="0"/>
              <a:t>Each cell has its own transmission tower and set of assignable channels</a:t>
            </a:r>
          </a:p>
        </p:txBody>
      </p:sp>
      <p:pic>
        <p:nvPicPr>
          <p:cNvPr id="25604" name="Picture 6" descr="Fig03-1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49477" y="3717032"/>
            <a:ext cx="5638923" cy="29774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p:txBody>
          <a:bodyPr/>
          <a:lstStyle/>
          <a:p>
            <a:pPr eaLnBrk="1" hangingPunct="1"/>
            <a:r>
              <a:rPr lang="en-US" altLang="ko-KR" smtClean="0"/>
              <a:t>Overview of communication</a:t>
            </a:r>
          </a:p>
        </p:txBody>
      </p:sp>
      <p:sp>
        <p:nvSpPr>
          <p:cNvPr id="3075" name="Rectangle 3"/>
          <p:cNvSpPr>
            <a:spLocks noGrp="1" noChangeArrowheads="1"/>
          </p:cNvSpPr>
          <p:nvPr>
            <p:ph type="body" idx="1"/>
          </p:nvPr>
        </p:nvSpPr>
        <p:spPr>
          <a:xfrm>
            <a:off x="685800" y="1628775"/>
            <a:ext cx="7772400" cy="4467225"/>
          </a:xfrm>
        </p:spPr>
        <p:txBody>
          <a:bodyPr/>
          <a:lstStyle/>
          <a:p>
            <a:pPr eaLnBrk="1" hangingPunct="1"/>
            <a:r>
              <a:rPr lang="en-US" altLang="ko-KR" smtClean="0"/>
              <a:t>Communication Basics</a:t>
            </a:r>
          </a:p>
          <a:p>
            <a:pPr eaLnBrk="1" hangingPunct="1"/>
            <a:r>
              <a:rPr lang="en-US" altLang="ko-KR" smtClean="0"/>
              <a:t>Internet communication</a:t>
            </a: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a:xfrm>
            <a:off x="539750" y="260350"/>
            <a:ext cx="8077200" cy="762000"/>
          </a:xfrm>
        </p:spPr>
        <p:txBody>
          <a:bodyPr/>
          <a:lstStyle/>
          <a:p>
            <a:pPr eaLnBrk="1" hangingPunct="1"/>
            <a:r>
              <a:rPr kumimoji="0" lang="en-US" altLang="ko-KR" smtClean="0">
                <a:solidFill>
                  <a:schemeClr val="accent6"/>
                </a:solidFill>
              </a:rPr>
              <a:t>Cellular Telephone(x) </a:t>
            </a:r>
            <a:endParaRPr kumimoji="0" lang="en-US" altLang="ko-KR" dirty="0" smtClean="0">
              <a:solidFill>
                <a:schemeClr val="accent6"/>
              </a:solidFill>
            </a:endParaRPr>
          </a:p>
        </p:txBody>
      </p:sp>
      <p:pic>
        <p:nvPicPr>
          <p:cNvPr id="26627" name="Picture 7" descr="Fig01-11"/>
          <p:cNvPicPr>
            <a:picLocks noGrp="1" noChangeAspect="1" noChangeArrowheads="1"/>
          </p:cNvPicPr>
          <p:nvPr>
            <p:ph type="body" idx="1"/>
          </p:nvPr>
        </p:nvPicPr>
        <p:blipFill>
          <a:blip r:embed="rId2">
            <a:extLst>
              <a:ext uri="{28A0092B-C50C-407E-A947-70E740481C1C}">
                <a14:useLocalDpi xmlns:a14="http://schemas.microsoft.com/office/drawing/2010/main" val="0"/>
              </a:ext>
            </a:extLst>
          </a:blip>
          <a:srcRect/>
          <a:stretch>
            <a:fillRect/>
          </a:stretch>
        </p:blipFill>
        <p:spPr>
          <a:xfrm>
            <a:off x="468313" y="1196975"/>
            <a:ext cx="7821612" cy="5111750"/>
          </a:xfrm>
          <a:noFill/>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685800" y="381000"/>
            <a:ext cx="8077200" cy="527050"/>
          </a:xfrm>
        </p:spPr>
        <p:txBody>
          <a:bodyPr/>
          <a:lstStyle/>
          <a:p>
            <a:pPr eaLnBrk="1" hangingPunct="1"/>
            <a:r>
              <a:rPr kumimoji="0" lang="en-US" altLang="ko-KR" smtClean="0">
                <a:solidFill>
                  <a:schemeClr val="accent6"/>
                </a:solidFill>
              </a:rPr>
              <a:t>Bluetooth</a:t>
            </a:r>
          </a:p>
        </p:txBody>
      </p:sp>
      <p:sp>
        <p:nvSpPr>
          <p:cNvPr id="27651" name="Rectangle 3"/>
          <p:cNvSpPr>
            <a:spLocks noGrp="1" noChangeArrowheads="1"/>
          </p:cNvSpPr>
          <p:nvPr>
            <p:ph type="body" idx="1"/>
          </p:nvPr>
        </p:nvSpPr>
        <p:spPr>
          <a:xfrm>
            <a:off x="685800" y="1268413"/>
            <a:ext cx="7772400" cy="4827587"/>
          </a:xfrm>
        </p:spPr>
        <p:txBody>
          <a:bodyPr/>
          <a:lstStyle/>
          <a:p>
            <a:pPr eaLnBrk="1" hangingPunct="1"/>
            <a:r>
              <a:rPr kumimoji="0" lang="en-US" altLang="ko-KR" smtClean="0"/>
              <a:t>Radio Frequency specification for short-range, point-to-multipoint voice and data transfer</a:t>
            </a:r>
          </a:p>
          <a:p>
            <a:pPr eaLnBrk="1" hangingPunct="1"/>
            <a:r>
              <a:rPr kumimoji="0" lang="en-US" altLang="ko-KR" smtClean="0"/>
              <a:t>Can transmit through solid, non-metal objects</a:t>
            </a:r>
          </a:p>
          <a:p>
            <a:pPr eaLnBrk="1" hangingPunct="1"/>
            <a:r>
              <a:rPr kumimoji="0" lang="en-US" altLang="ko-KR" smtClean="0"/>
              <a:t>Its typical link range is from 10 cm to 10 m</a:t>
            </a:r>
          </a:p>
          <a:p>
            <a:pPr lvl="1" eaLnBrk="1" hangingPunct="1"/>
            <a:r>
              <a:rPr kumimoji="0" lang="en-US" altLang="ko-KR" smtClean="0"/>
              <a:t>Can be extended to 100 m by increasing the power</a:t>
            </a:r>
          </a:p>
          <a:p>
            <a:pPr eaLnBrk="1" hangingPunct="1"/>
            <a:r>
              <a:rPr kumimoji="0" lang="en-US" altLang="ko-KR" smtClean="0"/>
              <a:t>Will enable users to connect to a wide range of computing and telecommunication devices without the need of connecting cables </a:t>
            </a:r>
          </a:p>
          <a:p>
            <a:pPr eaLnBrk="1" hangingPunct="1"/>
            <a:r>
              <a:rPr kumimoji="0" lang="en-US" altLang="ko-KR" smtClean="0"/>
              <a:t>Typical uses include phones and pagers, modems, LAN access devices, headsets, notebooks, desktop computers, and PDAs</a:t>
            </a: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a:xfrm>
            <a:off x="698500" y="260648"/>
            <a:ext cx="7772400" cy="842665"/>
          </a:xfrm>
          <a:noFill/>
        </p:spPr>
        <p:txBody>
          <a:bodyPr lIns="90488" tIns="44450" rIns="90488" bIns="44450"/>
          <a:lstStyle/>
          <a:p>
            <a:pPr eaLnBrk="1" hangingPunct="1"/>
            <a:r>
              <a:rPr lang="en-US" altLang="ko-KR" smtClean="0"/>
              <a:t>Bandwidth Review(x)</a:t>
            </a:r>
          </a:p>
        </p:txBody>
      </p:sp>
      <p:sp>
        <p:nvSpPr>
          <p:cNvPr id="28675" name="Rectangle 3"/>
          <p:cNvSpPr>
            <a:spLocks noGrp="1" noChangeArrowheads="1"/>
          </p:cNvSpPr>
          <p:nvPr>
            <p:ph type="body" idx="1"/>
          </p:nvPr>
        </p:nvSpPr>
        <p:spPr>
          <a:xfrm>
            <a:off x="635000" y="1103313"/>
            <a:ext cx="7772400" cy="4343400"/>
          </a:xfrm>
          <a:noFill/>
        </p:spPr>
        <p:txBody>
          <a:bodyPr lIns="90488" tIns="44450" rIns="90488" bIns="44450"/>
          <a:lstStyle/>
          <a:p>
            <a:pPr eaLnBrk="1" hangingPunct="1"/>
            <a:r>
              <a:rPr lang="en-US" altLang="ko-KR" sz="1800" smtClean="0"/>
              <a:t>Bit (b) = a unit of information, 0 or 1</a:t>
            </a:r>
          </a:p>
          <a:p>
            <a:pPr lvl="1" eaLnBrk="1" hangingPunct="1"/>
            <a:r>
              <a:rPr lang="en-US" altLang="ko-KR" sz="1800" smtClean="0"/>
              <a:t>10 bits can represent 1024 different messages</a:t>
            </a:r>
          </a:p>
          <a:p>
            <a:pPr lvl="1" eaLnBrk="1" hangingPunct="1"/>
            <a:r>
              <a:rPr lang="en-US" altLang="ko-KR" sz="1800" smtClean="0"/>
              <a:t>20 bits represent &gt; 1 million</a:t>
            </a:r>
          </a:p>
          <a:p>
            <a:pPr lvl="1" eaLnBrk="1" hangingPunct="1"/>
            <a:r>
              <a:rPr lang="en-US" altLang="ko-KR" sz="1800" smtClean="0"/>
              <a:t>30 bits &gt; 1 billion messages</a:t>
            </a:r>
          </a:p>
          <a:p>
            <a:pPr eaLnBrk="1" hangingPunct="1"/>
            <a:r>
              <a:rPr lang="en-US" altLang="ko-KR" sz="1800" smtClean="0"/>
              <a:t>The </a:t>
            </a:r>
            <a:r>
              <a:rPr lang="en-US" altLang="ko-KR" sz="1800" u="sng" smtClean="0"/>
              <a:t>bandwidth</a:t>
            </a:r>
            <a:r>
              <a:rPr lang="en-US" altLang="ko-KR" sz="1800" smtClean="0"/>
              <a:t> of a communication channel = number of </a:t>
            </a:r>
            <a:r>
              <a:rPr lang="en-US" altLang="ko-KR" sz="1800" u="sng" smtClean="0"/>
              <a:t>bits per second</a:t>
            </a:r>
            <a:r>
              <a:rPr lang="en-US" altLang="ko-KR" sz="1800" smtClean="0"/>
              <a:t> it transmits</a:t>
            </a:r>
          </a:p>
          <a:p>
            <a:pPr eaLnBrk="1" hangingPunct="1"/>
            <a:r>
              <a:rPr lang="en-US" altLang="ko-KR" sz="1800" u="sng" smtClean="0"/>
              <a:t>All</a:t>
            </a:r>
            <a:r>
              <a:rPr lang="en-US" altLang="ko-KR" sz="1800" smtClean="0"/>
              <a:t> channels have limited bandwidth</a:t>
            </a:r>
          </a:p>
          <a:p>
            <a:pPr eaLnBrk="1" hangingPunct="1"/>
            <a:r>
              <a:rPr lang="en-US" altLang="ko-KR" sz="1800" smtClean="0"/>
              <a:t>One byte (B) = 8 bits (an </a:t>
            </a:r>
            <a:r>
              <a:rPr lang="en-US" altLang="ko-KR" sz="1800" u="sng" smtClean="0"/>
              <a:t>octet</a:t>
            </a:r>
            <a:r>
              <a:rPr lang="en-US" altLang="ko-KR" sz="1800" smtClean="0"/>
              <a:t>)</a:t>
            </a:r>
          </a:p>
          <a:p>
            <a:pPr eaLnBrk="1" hangingPunct="1"/>
            <a:r>
              <a:rPr lang="en-US" altLang="ko-KR" sz="1800" smtClean="0"/>
              <a:t>Transmitting 1 MB at 56K bps takes 143 sec.</a:t>
            </a:r>
          </a:p>
          <a:p>
            <a:pPr eaLnBrk="1" hangingPunct="1"/>
            <a:r>
              <a:rPr lang="en-US" altLang="ko-KR" sz="1800" smtClean="0"/>
              <a:t>1 GB = gigabyte takes 40 hours</a:t>
            </a:r>
            <a:endParaRPr lang="en-US" altLang="ko-KR" sz="2000" smtClean="0"/>
          </a:p>
          <a:p>
            <a:pPr lvl="1" eaLnBrk="1" hangingPunct="1"/>
            <a:r>
              <a:rPr lang="en-US" altLang="ko-KR" sz="1800" smtClean="0"/>
              <a:t>at 7Mbps 19 minutes; at 1 Gbps takes 8 seconds)</a:t>
            </a:r>
            <a:endParaRPr lang="en-US" altLang="ko-KR" smtClean="0"/>
          </a:p>
          <a:p>
            <a:pPr eaLnBrk="1" hangingPunct="1"/>
            <a:r>
              <a:rPr lang="en-US" altLang="ko-KR" sz="1800" smtClean="0"/>
              <a:t>Latency = delay from first bit transmitted to first received</a:t>
            </a:r>
          </a:p>
          <a:p>
            <a:pPr eaLnBrk="1" hangingPunct="1"/>
            <a:endParaRPr lang="en-US" altLang="ko-KR" sz="1400" smtClean="0"/>
          </a:p>
          <a:p>
            <a:pPr eaLnBrk="1" hangingPunct="1"/>
            <a:endParaRPr lang="en-US" altLang="ko-KR" smtClean="0"/>
          </a:p>
        </p:txBody>
      </p:sp>
    </p:spTree>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a:xfrm>
            <a:off x="2138363" y="228600"/>
            <a:ext cx="5746005" cy="543733"/>
          </a:xfrm>
          <a:noFill/>
        </p:spPr>
        <p:txBody>
          <a:bodyPr wrap="square" lIns="63493" tIns="25397" rIns="63493" bIns="25397" anchor="t">
            <a:spAutoFit/>
          </a:bodyPr>
          <a:lstStyle/>
          <a:p>
            <a:pPr eaLnBrk="1" hangingPunct="1"/>
            <a:r>
              <a:rPr lang="en-US" altLang="ko-KR" smtClean="0"/>
              <a:t> the simplest communication(x)</a:t>
            </a:r>
          </a:p>
        </p:txBody>
      </p:sp>
      <p:sp>
        <p:nvSpPr>
          <p:cNvPr id="29699" name="Rectangle 3"/>
          <p:cNvSpPr>
            <a:spLocks noChangeArrowheads="1"/>
          </p:cNvSpPr>
          <p:nvPr/>
        </p:nvSpPr>
        <p:spPr bwMode="auto">
          <a:xfrm>
            <a:off x="277813" y="2571750"/>
            <a:ext cx="8332787" cy="2381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78" tIns="44446" rIns="90478" bIns="44446"/>
          <a:lstStyle>
            <a:lvl1pPr marL="223838" indent="-223838" defTabSz="895350" eaLnBrk="0" hangingPunct="0">
              <a:spcBef>
                <a:spcPct val="20000"/>
              </a:spcBef>
              <a:buClr>
                <a:srgbClr val="FF0066"/>
              </a:buClr>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1pPr>
            <a:lvl2pPr marL="742950" indent="-285750" defTabSz="895350" eaLnBrk="0" hangingPunct="0">
              <a:spcBef>
                <a:spcPct val="20000"/>
              </a:spcBef>
              <a:buClr>
                <a:srgbClr val="FF0000"/>
              </a:buClr>
              <a:buFont typeface="Symbol" panose="05050102010706020507" pitchFamily="18" charset="2"/>
              <a:buChar char="©"/>
              <a:defRPr kumimoji="1" sz="2000">
                <a:solidFill>
                  <a:schemeClr val="tx1"/>
                </a:solidFill>
                <a:latin typeface="Times New Roman" panose="02020603050405020304" pitchFamily="18" charset="0"/>
                <a:ea typeface="굴림" panose="020B0600000101010101" pitchFamily="50" charset="-127"/>
              </a:defRPr>
            </a:lvl2pPr>
            <a:lvl3pPr marL="1143000" indent="-228600" defTabSz="895350" eaLnBrk="0" hangingPunct="0">
              <a:spcBef>
                <a:spcPct val="20000"/>
              </a:spcBef>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3pPr>
            <a:lvl4pPr marL="1600200" indent="-228600" defTabSz="895350" eaLnBrk="0" hangingPunct="0">
              <a:spcBef>
                <a:spcPct val="20000"/>
              </a:spcBef>
              <a:buFont typeface="Symbol" panose="05050102010706020507" pitchFamily="18" charset="2"/>
              <a:buChar char="ª"/>
              <a:defRPr kumimoji="1" sz="1600">
                <a:solidFill>
                  <a:schemeClr val="tx1"/>
                </a:solidFill>
                <a:latin typeface="Times New Roman" panose="02020603050405020304" pitchFamily="18" charset="0"/>
                <a:ea typeface="굴림" panose="020B0600000101010101" pitchFamily="50" charset="-127"/>
              </a:defRPr>
            </a:lvl4pPr>
            <a:lvl5pPr marL="2057400" indent="-228600" defTabSz="895350" eaLnBrk="0" hangingPunct="0">
              <a:spcBef>
                <a:spcPct val="20000"/>
              </a:spcBef>
              <a:buChar char="»"/>
              <a:defRPr kumimoji="1" sz="1400">
                <a:solidFill>
                  <a:schemeClr val="tx1"/>
                </a:solidFill>
                <a:latin typeface="Times New Roman" panose="02020603050405020304" pitchFamily="18" charset="0"/>
                <a:ea typeface="굴림" panose="020B0600000101010101" pitchFamily="50" charset="-127"/>
              </a:defRPr>
            </a:lvl5pPr>
            <a:lvl6pPr marL="2514600" indent="-228600" defTabSz="89535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6pPr>
            <a:lvl7pPr marL="2971800" indent="-228600" defTabSz="89535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7pPr>
            <a:lvl8pPr marL="3429000" indent="-228600" defTabSz="89535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8pPr>
            <a:lvl9pPr marL="3886200" indent="-228600" defTabSz="89535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9pPr>
          </a:lstStyle>
          <a:p>
            <a:pPr eaLnBrk="1" hangingPunct="1">
              <a:lnSpc>
                <a:spcPct val="90000"/>
              </a:lnSpc>
              <a:spcBef>
                <a:spcPct val="30000"/>
              </a:spcBef>
              <a:buClrTx/>
              <a:buFontTx/>
              <a:buNone/>
            </a:pPr>
            <a:endParaRPr lang="ko-KR" altLang="ko-KR" sz="1800" b="1">
              <a:latin typeface="Helvetica" panose="020B0604020202020204" pitchFamily="34" charset="0"/>
            </a:endParaRPr>
          </a:p>
        </p:txBody>
      </p:sp>
      <p:grpSp>
        <p:nvGrpSpPr>
          <p:cNvPr id="29700" name="Group 4"/>
          <p:cNvGrpSpPr>
            <a:grpSpLocks/>
          </p:cNvGrpSpPr>
          <p:nvPr/>
        </p:nvGrpSpPr>
        <p:grpSpPr bwMode="auto">
          <a:xfrm>
            <a:off x="1993900" y="5181600"/>
            <a:ext cx="5016500" cy="292100"/>
            <a:chOff x="532" y="3124"/>
            <a:chExt cx="3160" cy="184"/>
          </a:xfrm>
        </p:grpSpPr>
        <p:sp>
          <p:nvSpPr>
            <p:cNvPr id="29720" name="Rectangle 5"/>
            <p:cNvSpPr>
              <a:spLocks noChangeArrowheads="1"/>
            </p:cNvSpPr>
            <p:nvPr/>
          </p:nvSpPr>
          <p:spPr bwMode="auto">
            <a:xfrm>
              <a:off x="532" y="3124"/>
              <a:ext cx="520" cy="184"/>
            </a:xfrm>
            <a:prstGeom prst="rect">
              <a:avLst/>
            </a:prstGeom>
            <a:solidFill>
              <a:schemeClr val="bg1"/>
            </a:solidFill>
            <a:ln w="12700">
              <a:solidFill>
                <a:schemeClr val="tx1"/>
              </a:solidFill>
              <a:miter lim="800000"/>
              <a:headEnd/>
              <a:tailEnd/>
            </a:ln>
          </p:spPr>
          <p:txBody>
            <a:bodyPr wrap="none" lIns="90469" tIns="44442" rIns="90469" bIns="44442" anchor="ctr"/>
            <a:lstStyle>
              <a:lvl1pPr eaLnBrk="0" hangingPunct="0">
                <a:spcBef>
                  <a:spcPct val="20000"/>
                </a:spcBef>
                <a:buClr>
                  <a:srgbClr val="FF0066"/>
                </a:buClr>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1pPr>
              <a:lvl2pPr marL="742950" indent="-285750" eaLnBrk="0" hangingPunct="0">
                <a:spcBef>
                  <a:spcPct val="20000"/>
                </a:spcBef>
                <a:buClr>
                  <a:srgbClr val="FF0000"/>
                </a:buClr>
                <a:buFont typeface="Symbol" panose="05050102010706020507" pitchFamily="18" charset="2"/>
                <a:buChar char="©"/>
                <a:defRPr kumimoji="1" sz="2000">
                  <a:solidFill>
                    <a:schemeClr val="tx1"/>
                  </a:solidFill>
                  <a:latin typeface="Times New Roman" panose="02020603050405020304" pitchFamily="18" charset="0"/>
                  <a:ea typeface="굴림" panose="020B0600000101010101" pitchFamily="50" charset="-127"/>
                </a:defRPr>
              </a:lvl2pPr>
              <a:lvl3pPr marL="1143000" indent="-228600" eaLnBrk="0" hangingPunct="0">
                <a:spcBef>
                  <a:spcPct val="20000"/>
                </a:spcBef>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3pPr>
              <a:lvl4pPr marL="1600200" indent="-228600" eaLnBrk="0" hangingPunct="0">
                <a:spcBef>
                  <a:spcPct val="20000"/>
                </a:spcBef>
                <a:buFont typeface="Symbol" panose="05050102010706020507" pitchFamily="18" charset="2"/>
                <a:buChar char="ª"/>
                <a:defRPr kumimoji="1" sz="1600">
                  <a:solidFill>
                    <a:schemeClr val="tx1"/>
                  </a:solidFill>
                  <a:latin typeface="Times New Roman" panose="02020603050405020304" pitchFamily="18" charset="0"/>
                  <a:ea typeface="굴림" panose="020B0600000101010101" pitchFamily="50" charset="-127"/>
                </a:defRPr>
              </a:lvl4pPr>
              <a:lvl5pPr marL="2057400" indent="-228600" eaLnBrk="0" hangingPunct="0">
                <a:spcBef>
                  <a:spcPct val="20000"/>
                </a:spcBef>
                <a:buChar char="»"/>
                <a:defRPr kumimoji="1" sz="1400">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9pPr>
            </a:lstStyle>
            <a:p>
              <a:pPr algn="ctr" eaLnBrk="1" hangingPunct="1">
                <a:spcBef>
                  <a:spcPct val="0"/>
                </a:spcBef>
                <a:buClrTx/>
                <a:buFontTx/>
                <a:buNone/>
              </a:pPr>
              <a:r>
                <a:rPr lang="en-US" altLang="ko-KR" sz="1800">
                  <a:latin typeface="Helvetica" panose="020B0604020202020204" pitchFamily="34" charset="0"/>
                </a:rPr>
                <a:t>0/1</a:t>
              </a:r>
            </a:p>
          </p:txBody>
        </p:sp>
        <p:sp>
          <p:nvSpPr>
            <p:cNvPr id="29721" name="Rectangle 6"/>
            <p:cNvSpPr>
              <a:spLocks noChangeArrowheads="1"/>
            </p:cNvSpPr>
            <p:nvPr/>
          </p:nvSpPr>
          <p:spPr bwMode="auto">
            <a:xfrm>
              <a:off x="1060" y="3124"/>
              <a:ext cx="2632" cy="184"/>
            </a:xfrm>
            <a:prstGeom prst="rect">
              <a:avLst/>
            </a:prstGeom>
            <a:solidFill>
              <a:schemeClr val="bg1"/>
            </a:solidFill>
            <a:ln w="12700">
              <a:solidFill>
                <a:schemeClr val="tx1"/>
              </a:solidFill>
              <a:miter lim="800000"/>
              <a:headEnd/>
              <a:tailEnd/>
            </a:ln>
          </p:spPr>
          <p:txBody>
            <a:bodyPr wrap="none" lIns="90469" tIns="44442" rIns="90469" bIns="44442" anchor="ctr"/>
            <a:lstStyle>
              <a:lvl1pPr eaLnBrk="0" hangingPunct="0">
                <a:spcBef>
                  <a:spcPct val="20000"/>
                </a:spcBef>
                <a:buClr>
                  <a:srgbClr val="FF0066"/>
                </a:buClr>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1pPr>
              <a:lvl2pPr marL="742950" indent="-285750" eaLnBrk="0" hangingPunct="0">
                <a:spcBef>
                  <a:spcPct val="20000"/>
                </a:spcBef>
                <a:buClr>
                  <a:srgbClr val="FF0000"/>
                </a:buClr>
                <a:buFont typeface="Symbol" panose="05050102010706020507" pitchFamily="18" charset="2"/>
                <a:buChar char="©"/>
                <a:defRPr kumimoji="1" sz="2000">
                  <a:solidFill>
                    <a:schemeClr val="tx1"/>
                  </a:solidFill>
                  <a:latin typeface="Times New Roman" panose="02020603050405020304" pitchFamily="18" charset="0"/>
                  <a:ea typeface="굴림" panose="020B0600000101010101" pitchFamily="50" charset="-127"/>
                </a:defRPr>
              </a:lvl2pPr>
              <a:lvl3pPr marL="1143000" indent="-228600" eaLnBrk="0" hangingPunct="0">
                <a:spcBef>
                  <a:spcPct val="20000"/>
                </a:spcBef>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3pPr>
              <a:lvl4pPr marL="1600200" indent="-228600" eaLnBrk="0" hangingPunct="0">
                <a:spcBef>
                  <a:spcPct val="20000"/>
                </a:spcBef>
                <a:buFont typeface="Symbol" panose="05050102010706020507" pitchFamily="18" charset="2"/>
                <a:buChar char="ª"/>
                <a:defRPr kumimoji="1" sz="1600">
                  <a:solidFill>
                    <a:schemeClr val="tx1"/>
                  </a:solidFill>
                  <a:latin typeface="Times New Roman" panose="02020603050405020304" pitchFamily="18" charset="0"/>
                  <a:ea typeface="굴림" panose="020B0600000101010101" pitchFamily="50" charset="-127"/>
                </a:defRPr>
              </a:lvl4pPr>
              <a:lvl5pPr marL="2057400" indent="-228600" eaLnBrk="0" hangingPunct="0">
                <a:spcBef>
                  <a:spcPct val="20000"/>
                </a:spcBef>
                <a:buChar char="»"/>
                <a:defRPr kumimoji="1" sz="1400">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9pPr>
            </a:lstStyle>
            <a:p>
              <a:pPr algn="ctr" eaLnBrk="1" hangingPunct="1">
                <a:spcBef>
                  <a:spcPct val="0"/>
                </a:spcBef>
                <a:buClrTx/>
                <a:buFontTx/>
                <a:buNone/>
              </a:pPr>
              <a:r>
                <a:rPr lang="en-US" altLang="ko-KR" sz="1800">
                  <a:latin typeface="Helvetica" panose="020B0604020202020204" pitchFamily="34" charset="0"/>
                </a:rPr>
                <a:t>address / data</a:t>
              </a:r>
            </a:p>
          </p:txBody>
        </p:sp>
      </p:grpSp>
      <p:sp>
        <p:nvSpPr>
          <p:cNvPr id="29701" name="Rectangle 7"/>
          <p:cNvSpPr>
            <a:spLocks noChangeArrowheads="1"/>
          </p:cNvSpPr>
          <p:nvPr/>
        </p:nvSpPr>
        <p:spPr bwMode="auto">
          <a:xfrm>
            <a:off x="2000250" y="5610225"/>
            <a:ext cx="4391025" cy="63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78" tIns="44446" rIns="90478" bIns="44446">
            <a:spAutoFit/>
          </a:bodyPr>
          <a:lstStyle>
            <a:lvl1pPr eaLnBrk="0" hangingPunct="0">
              <a:spcBef>
                <a:spcPct val="20000"/>
              </a:spcBef>
              <a:buClr>
                <a:srgbClr val="FF0066"/>
              </a:buClr>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1pPr>
            <a:lvl2pPr marL="742950" indent="-285750" eaLnBrk="0" hangingPunct="0">
              <a:spcBef>
                <a:spcPct val="20000"/>
              </a:spcBef>
              <a:buClr>
                <a:srgbClr val="FF0000"/>
              </a:buClr>
              <a:buFont typeface="Symbol" panose="05050102010706020507" pitchFamily="18" charset="2"/>
              <a:buChar char="©"/>
              <a:defRPr kumimoji="1" sz="2000">
                <a:solidFill>
                  <a:schemeClr val="tx1"/>
                </a:solidFill>
                <a:latin typeface="Times New Roman" panose="02020603050405020304" pitchFamily="18" charset="0"/>
                <a:ea typeface="굴림" panose="020B0600000101010101" pitchFamily="50" charset="-127"/>
              </a:defRPr>
            </a:lvl2pPr>
            <a:lvl3pPr marL="1143000" indent="-228600" eaLnBrk="0" hangingPunct="0">
              <a:spcBef>
                <a:spcPct val="20000"/>
              </a:spcBef>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3pPr>
            <a:lvl4pPr marL="1600200" indent="-228600" eaLnBrk="0" hangingPunct="0">
              <a:spcBef>
                <a:spcPct val="20000"/>
              </a:spcBef>
              <a:buFont typeface="Symbol" panose="05050102010706020507" pitchFamily="18" charset="2"/>
              <a:buChar char="ª"/>
              <a:defRPr kumimoji="1" sz="1600">
                <a:solidFill>
                  <a:schemeClr val="tx1"/>
                </a:solidFill>
                <a:latin typeface="Times New Roman" panose="02020603050405020304" pitchFamily="18" charset="0"/>
                <a:ea typeface="굴림" panose="020B0600000101010101" pitchFamily="50" charset="-127"/>
              </a:defRPr>
            </a:lvl4pPr>
            <a:lvl5pPr marL="2057400" indent="-228600" eaLnBrk="0" hangingPunct="0">
              <a:spcBef>
                <a:spcPct val="20000"/>
              </a:spcBef>
              <a:buChar char="»"/>
              <a:defRPr kumimoji="1" sz="1400">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9pPr>
          </a:lstStyle>
          <a:p>
            <a:pPr eaLnBrk="1" hangingPunct="1">
              <a:spcBef>
                <a:spcPct val="0"/>
              </a:spcBef>
              <a:buClrTx/>
              <a:buFontTx/>
              <a:buNone/>
            </a:pPr>
            <a:r>
              <a:rPr lang="en-US" altLang="ko-KR" sz="1800">
                <a:latin typeface="Helvetica" panose="020B0604020202020204" pitchFamily="34" charset="0"/>
              </a:rPr>
              <a:t>0: please send the data word at “address”</a:t>
            </a:r>
          </a:p>
          <a:p>
            <a:pPr eaLnBrk="1" hangingPunct="1">
              <a:spcBef>
                <a:spcPct val="0"/>
              </a:spcBef>
              <a:buClrTx/>
              <a:buFontTx/>
              <a:buNone/>
            </a:pPr>
            <a:r>
              <a:rPr lang="en-US" altLang="ko-KR" sz="1800">
                <a:latin typeface="Helvetica" panose="020B0604020202020204" pitchFamily="34" charset="0"/>
              </a:rPr>
              <a:t>1: here is the data word you asked for.</a:t>
            </a:r>
          </a:p>
        </p:txBody>
      </p:sp>
      <p:sp>
        <p:nvSpPr>
          <p:cNvPr id="29702" name="Text Box 8"/>
          <p:cNvSpPr txBox="1">
            <a:spLocks noChangeArrowheads="1"/>
          </p:cNvSpPr>
          <p:nvPr/>
        </p:nvSpPr>
        <p:spPr bwMode="auto">
          <a:xfrm>
            <a:off x="1962150" y="4772025"/>
            <a:ext cx="9334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91430" tIns="45716" rIns="91430" bIns="45716">
            <a:spAutoFit/>
          </a:bodyPr>
          <a:lstStyle>
            <a:lvl1pPr eaLnBrk="0" hangingPunct="0">
              <a:spcBef>
                <a:spcPct val="20000"/>
              </a:spcBef>
              <a:buClr>
                <a:srgbClr val="FF0066"/>
              </a:buClr>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1pPr>
            <a:lvl2pPr marL="742950" indent="-285750" eaLnBrk="0" hangingPunct="0">
              <a:spcBef>
                <a:spcPct val="20000"/>
              </a:spcBef>
              <a:buClr>
                <a:srgbClr val="FF0000"/>
              </a:buClr>
              <a:buFont typeface="Symbol" panose="05050102010706020507" pitchFamily="18" charset="2"/>
              <a:buChar char="©"/>
              <a:defRPr kumimoji="1" sz="2000">
                <a:solidFill>
                  <a:schemeClr val="tx1"/>
                </a:solidFill>
                <a:latin typeface="Times New Roman" panose="02020603050405020304" pitchFamily="18" charset="0"/>
                <a:ea typeface="굴림" panose="020B0600000101010101" pitchFamily="50" charset="-127"/>
              </a:defRPr>
            </a:lvl2pPr>
            <a:lvl3pPr marL="1143000" indent="-228600" eaLnBrk="0" hangingPunct="0">
              <a:spcBef>
                <a:spcPct val="20000"/>
              </a:spcBef>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3pPr>
            <a:lvl4pPr marL="1600200" indent="-228600" eaLnBrk="0" hangingPunct="0">
              <a:spcBef>
                <a:spcPct val="20000"/>
              </a:spcBef>
              <a:buFont typeface="Symbol" panose="05050102010706020507" pitchFamily="18" charset="2"/>
              <a:buChar char="ª"/>
              <a:defRPr kumimoji="1" sz="1600">
                <a:solidFill>
                  <a:schemeClr val="tx1"/>
                </a:solidFill>
                <a:latin typeface="Times New Roman" panose="02020603050405020304" pitchFamily="18" charset="0"/>
                <a:ea typeface="굴림" panose="020B0600000101010101" pitchFamily="50" charset="-127"/>
              </a:defRPr>
            </a:lvl4pPr>
            <a:lvl5pPr marL="2057400" indent="-228600" eaLnBrk="0" hangingPunct="0">
              <a:spcBef>
                <a:spcPct val="20000"/>
              </a:spcBef>
              <a:buChar char="»"/>
              <a:defRPr kumimoji="1" sz="1400">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9pPr>
          </a:lstStyle>
          <a:p>
            <a:pPr eaLnBrk="1" hangingPunct="1">
              <a:spcBef>
                <a:spcPct val="0"/>
              </a:spcBef>
              <a:buClrTx/>
              <a:buFontTx/>
              <a:buNone/>
            </a:pPr>
            <a:r>
              <a:rPr lang="en-US" altLang="ko-KR" sz="1800" b="1">
                <a:latin typeface="Helvetica" panose="020B0604020202020204" pitchFamily="34" charset="0"/>
              </a:rPr>
              <a:t>header</a:t>
            </a:r>
          </a:p>
        </p:txBody>
      </p:sp>
      <p:sp>
        <p:nvSpPr>
          <p:cNvPr id="29703" name="Text Box 9"/>
          <p:cNvSpPr txBox="1">
            <a:spLocks noChangeArrowheads="1"/>
          </p:cNvSpPr>
          <p:nvPr/>
        </p:nvSpPr>
        <p:spPr bwMode="auto">
          <a:xfrm>
            <a:off x="4343400" y="4800600"/>
            <a:ext cx="10477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91430" tIns="45716" rIns="91430" bIns="45716">
            <a:spAutoFit/>
          </a:bodyPr>
          <a:lstStyle>
            <a:lvl1pPr eaLnBrk="0" hangingPunct="0">
              <a:spcBef>
                <a:spcPct val="20000"/>
              </a:spcBef>
              <a:buClr>
                <a:srgbClr val="FF0066"/>
              </a:buClr>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1pPr>
            <a:lvl2pPr marL="742950" indent="-285750" eaLnBrk="0" hangingPunct="0">
              <a:spcBef>
                <a:spcPct val="20000"/>
              </a:spcBef>
              <a:buClr>
                <a:srgbClr val="FF0000"/>
              </a:buClr>
              <a:buFont typeface="Symbol" panose="05050102010706020507" pitchFamily="18" charset="2"/>
              <a:buChar char="©"/>
              <a:defRPr kumimoji="1" sz="2000">
                <a:solidFill>
                  <a:schemeClr val="tx1"/>
                </a:solidFill>
                <a:latin typeface="Times New Roman" panose="02020603050405020304" pitchFamily="18" charset="0"/>
                <a:ea typeface="굴림" panose="020B0600000101010101" pitchFamily="50" charset="-127"/>
              </a:defRPr>
            </a:lvl2pPr>
            <a:lvl3pPr marL="1143000" indent="-228600" eaLnBrk="0" hangingPunct="0">
              <a:spcBef>
                <a:spcPct val="20000"/>
              </a:spcBef>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3pPr>
            <a:lvl4pPr marL="1600200" indent="-228600" eaLnBrk="0" hangingPunct="0">
              <a:spcBef>
                <a:spcPct val="20000"/>
              </a:spcBef>
              <a:buFont typeface="Symbol" panose="05050102010706020507" pitchFamily="18" charset="2"/>
              <a:buChar char="ª"/>
              <a:defRPr kumimoji="1" sz="1600">
                <a:solidFill>
                  <a:schemeClr val="tx1"/>
                </a:solidFill>
                <a:latin typeface="Times New Roman" panose="02020603050405020304" pitchFamily="18" charset="0"/>
                <a:ea typeface="굴림" panose="020B0600000101010101" pitchFamily="50" charset="-127"/>
              </a:defRPr>
            </a:lvl4pPr>
            <a:lvl5pPr marL="2057400" indent="-228600" eaLnBrk="0" hangingPunct="0">
              <a:spcBef>
                <a:spcPct val="20000"/>
              </a:spcBef>
              <a:buChar char="»"/>
              <a:defRPr kumimoji="1" sz="1400">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9pPr>
          </a:lstStyle>
          <a:p>
            <a:pPr eaLnBrk="1" hangingPunct="1">
              <a:spcBef>
                <a:spcPct val="0"/>
              </a:spcBef>
              <a:buClrTx/>
              <a:buFontTx/>
              <a:buNone/>
            </a:pPr>
            <a:r>
              <a:rPr lang="en-US" altLang="ko-KR" sz="1800" b="1">
                <a:latin typeface="Helvetica" panose="020B0604020202020204" pitchFamily="34" charset="0"/>
              </a:rPr>
              <a:t>payload</a:t>
            </a:r>
          </a:p>
        </p:txBody>
      </p:sp>
      <p:grpSp>
        <p:nvGrpSpPr>
          <p:cNvPr id="29704" name="Group 10"/>
          <p:cNvGrpSpPr>
            <a:grpSpLocks/>
          </p:cNvGrpSpPr>
          <p:nvPr/>
        </p:nvGrpSpPr>
        <p:grpSpPr bwMode="auto">
          <a:xfrm>
            <a:off x="2057400" y="1143000"/>
            <a:ext cx="5486400" cy="838200"/>
            <a:chOff x="1392" y="720"/>
            <a:chExt cx="3968" cy="720"/>
          </a:xfrm>
        </p:grpSpPr>
        <p:grpSp>
          <p:nvGrpSpPr>
            <p:cNvPr id="29706" name="Group 11"/>
            <p:cNvGrpSpPr>
              <a:grpSpLocks/>
            </p:cNvGrpSpPr>
            <p:nvPr/>
          </p:nvGrpSpPr>
          <p:grpSpPr bwMode="auto">
            <a:xfrm>
              <a:off x="2256" y="816"/>
              <a:ext cx="193" cy="168"/>
              <a:chOff x="1542" y="1269"/>
              <a:chExt cx="193" cy="168"/>
            </a:xfrm>
          </p:grpSpPr>
          <p:sp>
            <p:nvSpPr>
              <p:cNvPr id="29716" name="Freeform 12"/>
              <p:cNvSpPr>
                <a:spLocks/>
              </p:cNvSpPr>
              <p:nvPr/>
            </p:nvSpPr>
            <p:spPr bwMode="auto">
              <a:xfrm>
                <a:off x="1542" y="1269"/>
                <a:ext cx="193" cy="168"/>
              </a:xfrm>
              <a:custGeom>
                <a:avLst/>
                <a:gdLst>
                  <a:gd name="T0" fmla="*/ 192 w 193"/>
                  <a:gd name="T1" fmla="*/ 0 h 169"/>
                  <a:gd name="T2" fmla="*/ 0 w 193"/>
                  <a:gd name="T3" fmla="*/ 0 h 169"/>
                  <a:gd name="T4" fmla="*/ 0 w 193"/>
                  <a:gd name="T5" fmla="*/ 165 h 169"/>
                  <a:gd name="T6" fmla="*/ 180 w 193"/>
                  <a:gd name="T7" fmla="*/ 165 h 169"/>
                  <a:gd name="T8" fmla="*/ 180 w 193"/>
                  <a:gd name="T9" fmla="*/ 165 h 169"/>
                  <a:gd name="T10" fmla="*/ 180 w 193"/>
                  <a:gd name="T11" fmla="*/ 165 h 169"/>
                  <a:gd name="T12" fmla="*/ 180 w 193"/>
                  <a:gd name="T13" fmla="*/ 165 h 169"/>
                  <a:gd name="T14" fmla="*/ 168 w 193"/>
                  <a:gd name="T15" fmla="*/ 165 h 169"/>
                  <a:gd name="T16" fmla="*/ 0 60000 65536"/>
                  <a:gd name="T17" fmla="*/ 0 60000 65536"/>
                  <a:gd name="T18" fmla="*/ 0 60000 65536"/>
                  <a:gd name="T19" fmla="*/ 0 60000 65536"/>
                  <a:gd name="T20" fmla="*/ 0 60000 65536"/>
                  <a:gd name="T21" fmla="*/ 0 60000 65536"/>
                  <a:gd name="T22" fmla="*/ 0 60000 65536"/>
                  <a:gd name="T23" fmla="*/ 0 60000 65536"/>
                  <a:gd name="T24" fmla="*/ 0 w 193"/>
                  <a:gd name="T25" fmla="*/ 0 h 169"/>
                  <a:gd name="T26" fmla="*/ 193 w 193"/>
                  <a:gd name="T27" fmla="*/ 169 h 16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93" h="169">
                    <a:moveTo>
                      <a:pt x="192" y="0"/>
                    </a:moveTo>
                    <a:lnTo>
                      <a:pt x="0" y="0"/>
                    </a:lnTo>
                    <a:lnTo>
                      <a:pt x="0" y="168"/>
                    </a:lnTo>
                    <a:lnTo>
                      <a:pt x="180" y="168"/>
                    </a:lnTo>
                    <a:lnTo>
                      <a:pt x="168" y="168"/>
                    </a:lnTo>
                  </a:path>
                </a:pathLst>
              </a:custGeom>
              <a:noFill/>
              <a:ln w="28575" cap="rnd">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a:lstStyle/>
              <a:p>
                <a:endParaRPr lang="ko-KR" altLang="en-US"/>
              </a:p>
            </p:txBody>
          </p:sp>
          <p:sp>
            <p:nvSpPr>
              <p:cNvPr id="29717" name="Line 13"/>
              <p:cNvSpPr>
                <a:spLocks noChangeShapeType="1"/>
              </p:cNvSpPr>
              <p:nvPr/>
            </p:nvSpPr>
            <p:spPr bwMode="auto">
              <a:xfrm>
                <a:off x="1590" y="1273"/>
                <a:ext cx="0" cy="159"/>
              </a:xfrm>
              <a:prstGeom prst="line">
                <a:avLst/>
              </a:prstGeom>
              <a:noFill/>
              <a:ln w="28575">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9718" name="Line 14"/>
              <p:cNvSpPr>
                <a:spLocks noChangeShapeType="1"/>
              </p:cNvSpPr>
              <p:nvPr/>
            </p:nvSpPr>
            <p:spPr bwMode="auto">
              <a:xfrm>
                <a:off x="1638" y="1273"/>
                <a:ext cx="0" cy="159"/>
              </a:xfrm>
              <a:prstGeom prst="line">
                <a:avLst/>
              </a:prstGeom>
              <a:noFill/>
              <a:ln w="28575">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9719" name="Line 15"/>
              <p:cNvSpPr>
                <a:spLocks noChangeShapeType="1"/>
              </p:cNvSpPr>
              <p:nvPr/>
            </p:nvSpPr>
            <p:spPr bwMode="auto">
              <a:xfrm>
                <a:off x="1686" y="1273"/>
                <a:ext cx="0" cy="159"/>
              </a:xfrm>
              <a:prstGeom prst="line">
                <a:avLst/>
              </a:prstGeom>
              <a:noFill/>
              <a:ln w="28575">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grpSp>
        <p:grpSp>
          <p:nvGrpSpPr>
            <p:cNvPr id="29707" name="Group 16"/>
            <p:cNvGrpSpPr>
              <a:grpSpLocks/>
            </p:cNvGrpSpPr>
            <p:nvPr/>
          </p:nvGrpSpPr>
          <p:grpSpPr bwMode="auto">
            <a:xfrm>
              <a:off x="4128" y="1008"/>
              <a:ext cx="193" cy="170"/>
              <a:chOff x="3697" y="1076"/>
              <a:chExt cx="193" cy="170"/>
            </a:xfrm>
          </p:grpSpPr>
          <p:sp>
            <p:nvSpPr>
              <p:cNvPr id="29712" name="Freeform 17"/>
              <p:cNvSpPr>
                <a:spLocks/>
              </p:cNvSpPr>
              <p:nvPr/>
            </p:nvSpPr>
            <p:spPr bwMode="auto">
              <a:xfrm>
                <a:off x="3697" y="1076"/>
                <a:ext cx="193" cy="170"/>
              </a:xfrm>
              <a:custGeom>
                <a:avLst/>
                <a:gdLst>
                  <a:gd name="T0" fmla="*/ 0 w 193"/>
                  <a:gd name="T1" fmla="*/ 0 h 169"/>
                  <a:gd name="T2" fmla="*/ 192 w 193"/>
                  <a:gd name="T3" fmla="*/ 0 h 169"/>
                  <a:gd name="T4" fmla="*/ 192 w 193"/>
                  <a:gd name="T5" fmla="*/ 171 h 169"/>
                  <a:gd name="T6" fmla="*/ 12 w 193"/>
                  <a:gd name="T7" fmla="*/ 171 h 169"/>
                  <a:gd name="T8" fmla="*/ 12 w 193"/>
                  <a:gd name="T9" fmla="*/ 171 h 169"/>
                  <a:gd name="T10" fmla="*/ 12 w 193"/>
                  <a:gd name="T11" fmla="*/ 171 h 169"/>
                  <a:gd name="T12" fmla="*/ 12 w 193"/>
                  <a:gd name="T13" fmla="*/ 171 h 169"/>
                  <a:gd name="T14" fmla="*/ 24 w 193"/>
                  <a:gd name="T15" fmla="*/ 171 h 169"/>
                  <a:gd name="T16" fmla="*/ 0 60000 65536"/>
                  <a:gd name="T17" fmla="*/ 0 60000 65536"/>
                  <a:gd name="T18" fmla="*/ 0 60000 65536"/>
                  <a:gd name="T19" fmla="*/ 0 60000 65536"/>
                  <a:gd name="T20" fmla="*/ 0 60000 65536"/>
                  <a:gd name="T21" fmla="*/ 0 60000 65536"/>
                  <a:gd name="T22" fmla="*/ 0 60000 65536"/>
                  <a:gd name="T23" fmla="*/ 0 60000 65536"/>
                  <a:gd name="T24" fmla="*/ 0 w 193"/>
                  <a:gd name="T25" fmla="*/ 0 h 169"/>
                  <a:gd name="T26" fmla="*/ 193 w 193"/>
                  <a:gd name="T27" fmla="*/ 169 h 16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93" h="169">
                    <a:moveTo>
                      <a:pt x="0" y="0"/>
                    </a:moveTo>
                    <a:lnTo>
                      <a:pt x="192" y="0"/>
                    </a:lnTo>
                    <a:lnTo>
                      <a:pt x="192" y="168"/>
                    </a:lnTo>
                    <a:lnTo>
                      <a:pt x="12" y="168"/>
                    </a:lnTo>
                    <a:lnTo>
                      <a:pt x="24" y="168"/>
                    </a:lnTo>
                  </a:path>
                </a:pathLst>
              </a:custGeom>
              <a:noFill/>
              <a:ln w="28575" cap="rnd">
                <a:solidFill>
                  <a:schemeClr val="accent1"/>
                </a:solidFill>
                <a:round/>
                <a:headEnd/>
                <a:tailEnd/>
              </a:ln>
              <a:extLst>
                <a:ext uri="{909E8E84-426E-40DD-AFC4-6F175D3DCCD1}">
                  <a14:hiddenFill xmlns:a14="http://schemas.microsoft.com/office/drawing/2010/main">
                    <a:solidFill>
                      <a:srgbClr val="FFFFFF"/>
                    </a:solidFill>
                  </a14:hiddenFill>
                </a:ext>
              </a:extLst>
            </p:spPr>
            <p:txBody>
              <a:bodyPr/>
              <a:lstStyle/>
              <a:p>
                <a:endParaRPr lang="ko-KR" altLang="en-US"/>
              </a:p>
            </p:txBody>
          </p:sp>
          <p:sp>
            <p:nvSpPr>
              <p:cNvPr id="29713" name="Line 18"/>
              <p:cNvSpPr>
                <a:spLocks noChangeShapeType="1"/>
              </p:cNvSpPr>
              <p:nvPr/>
            </p:nvSpPr>
            <p:spPr bwMode="auto">
              <a:xfrm>
                <a:off x="3841" y="1080"/>
                <a:ext cx="0" cy="166"/>
              </a:xfrm>
              <a:prstGeom prst="line">
                <a:avLst/>
              </a:prstGeom>
              <a:noFill/>
              <a:ln w="28575">
                <a:solidFill>
                  <a:schemeClr val="accent1"/>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9714" name="Line 19"/>
              <p:cNvSpPr>
                <a:spLocks noChangeShapeType="1"/>
              </p:cNvSpPr>
              <p:nvPr/>
            </p:nvSpPr>
            <p:spPr bwMode="auto">
              <a:xfrm>
                <a:off x="3793" y="1080"/>
                <a:ext cx="0" cy="166"/>
              </a:xfrm>
              <a:prstGeom prst="line">
                <a:avLst/>
              </a:prstGeom>
              <a:noFill/>
              <a:ln w="28575">
                <a:solidFill>
                  <a:schemeClr val="accent1"/>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9715" name="Line 20"/>
              <p:cNvSpPr>
                <a:spLocks noChangeShapeType="1"/>
              </p:cNvSpPr>
              <p:nvPr/>
            </p:nvSpPr>
            <p:spPr bwMode="auto">
              <a:xfrm>
                <a:off x="3745" y="1076"/>
                <a:ext cx="0" cy="170"/>
              </a:xfrm>
              <a:prstGeom prst="line">
                <a:avLst/>
              </a:prstGeom>
              <a:noFill/>
              <a:ln w="28575">
                <a:solidFill>
                  <a:schemeClr val="accent1"/>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grpSp>
        <p:sp>
          <p:nvSpPr>
            <p:cNvPr id="29708" name="Line 21"/>
            <p:cNvSpPr>
              <a:spLocks noChangeShapeType="1"/>
            </p:cNvSpPr>
            <p:nvPr/>
          </p:nvSpPr>
          <p:spPr bwMode="auto">
            <a:xfrm flipV="1">
              <a:off x="2064" y="912"/>
              <a:ext cx="2400" cy="2"/>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9709" name="Line 22"/>
            <p:cNvSpPr>
              <a:spLocks noChangeShapeType="1"/>
            </p:cNvSpPr>
            <p:nvPr/>
          </p:nvSpPr>
          <p:spPr bwMode="auto">
            <a:xfrm>
              <a:off x="2208" y="1104"/>
              <a:ext cx="2208" cy="0"/>
            </a:xfrm>
            <a:prstGeom prst="line">
              <a:avLst/>
            </a:prstGeom>
            <a:noFill/>
            <a:ln w="28575">
              <a:solidFill>
                <a:schemeClr val="tx1"/>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ko-KR" altLang="en-US"/>
            </a:p>
          </p:txBody>
        </p:sp>
        <p:pic>
          <p:nvPicPr>
            <p:cNvPr id="29710" name="Picture 23"/>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2" y="753"/>
              <a:ext cx="992" cy="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29711" name="Picture 2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68" y="720"/>
              <a:ext cx="992" cy="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grpSp>
      <p:sp>
        <p:nvSpPr>
          <p:cNvPr id="29705" name="Rectangle 25"/>
          <p:cNvSpPr>
            <a:spLocks noGrp="1" noChangeArrowheads="1"/>
          </p:cNvSpPr>
          <p:nvPr>
            <p:ph type="body" sz="half" idx="1"/>
          </p:nvPr>
        </p:nvSpPr>
        <p:spPr>
          <a:xfrm>
            <a:off x="827088" y="2492375"/>
            <a:ext cx="7777162" cy="2536825"/>
          </a:xfrm>
          <a:noFill/>
        </p:spPr>
        <p:txBody>
          <a:bodyPr/>
          <a:lstStyle/>
          <a:p>
            <a:pPr eaLnBrk="1" hangingPunct="1"/>
            <a:r>
              <a:rPr lang="en-US" altLang="ko-KR" sz="2000" b="1" smtClean="0">
                <a:latin typeface="Helvetica" panose="020B0604020202020204" pitchFamily="34" charset="0"/>
              </a:rPr>
              <a:t>To transmit data between 2 computers </a:t>
            </a:r>
          </a:p>
          <a:p>
            <a:pPr lvl="1" eaLnBrk="1" hangingPunct="1"/>
            <a:r>
              <a:rPr lang="en-US" altLang="ko-KR" sz="1800" b="1" smtClean="0">
                <a:latin typeface="Helvetica" panose="020B0604020202020204" pitchFamily="34" charset="0"/>
              </a:rPr>
              <a:t>Each computer has FIFO queue (buffer)</a:t>
            </a:r>
          </a:p>
          <a:p>
            <a:pPr lvl="1" eaLnBrk="1" hangingPunct="1">
              <a:spcBef>
                <a:spcPct val="30000"/>
              </a:spcBef>
            </a:pPr>
            <a:r>
              <a:rPr lang="en-US" altLang="ko-KR" sz="1800" b="1" smtClean="0">
                <a:latin typeface="Helvetica" panose="020B0604020202020204" pitchFamily="34" charset="0"/>
              </a:rPr>
              <a:t>Two way at the same time: full duplex</a:t>
            </a:r>
          </a:p>
          <a:p>
            <a:pPr lvl="1" eaLnBrk="1" hangingPunct="1">
              <a:spcBef>
                <a:spcPct val="30000"/>
              </a:spcBef>
            </a:pPr>
            <a:r>
              <a:rPr lang="en-US" altLang="ko-KR" sz="1800" b="1" smtClean="0">
                <a:latin typeface="Helvetica" panose="020B0604020202020204" pitchFamily="34" charset="0"/>
              </a:rPr>
              <a:t>bit stream with a fixed length: packet</a:t>
            </a:r>
          </a:p>
          <a:p>
            <a:pPr lvl="1" eaLnBrk="1" hangingPunct="1">
              <a:spcBef>
                <a:spcPct val="30000"/>
              </a:spcBef>
            </a:pPr>
            <a:r>
              <a:rPr lang="en-US" altLang="ko-KR" sz="1800" b="1" smtClean="0">
                <a:latin typeface="Helvetica" panose="020B0604020202020204" pitchFamily="34" charset="0"/>
              </a:rPr>
              <a:t>Packet format and rules : protocol</a:t>
            </a:r>
            <a:endParaRPr lang="en-US" altLang="ko-KR" sz="1400" b="1" smtClean="0">
              <a:latin typeface="Helvetica" panose="020B0604020202020204" pitchFamily="34" charset="0"/>
            </a:endParaRPr>
          </a:p>
          <a:p>
            <a:pPr eaLnBrk="1" hangingPunct="1">
              <a:spcBef>
                <a:spcPct val="30000"/>
              </a:spcBef>
            </a:pPr>
            <a:r>
              <a:rPr lang="en-US" altLang="ko-KR" sz="2000" b="1" smtClean="0">
                <a:latin typeface="Helvetica" panose="020B0604020202020204" pitchFamily="34" charset="0"/>
              </a:rPr>
              <a:t>An example of hypothetical packet format and protocol</a:t>
            </a:r>
            <a:endParaRPr lang="en-US" altLang="en-US" sz="2000" smtClean="0"/>
          </a:p>
          <a:p>
            <a:pPr lvl="1" eaLnBrk="1" hangingPunct="1"/>
            <a:endParaRPr lang="en-US" altLang="en-US" sz="1800" smtClean="0"/>
          </a:p>
          <a:p>
            <a:pPr eaLnBrk="1" hangingPunct="1"/>
            <a:endParaRPr lang="en-US" altLang="ko-KR" sz="2000" smtClean="0"/>
          </a:p>
        </p:txBody>
      </p:sp>
    </p:spTree>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a:noFill/>
        </p:spPr>
        <p:txBody>
          <a:bodyPr lIns="90488" tIns="44450" rIns="90488" bIns="44450"/>
          <a:lstStyle/>
          <a:p>
            <a:pPr eaLnBrk="1" hangingPunct="1"/>
            <a:r>
              <a:rPr lang="en-US" altLang="ko-KR" smtClean="0"/>
              <a:t>Multipoint Communications</a:t>
            </a:r>
            <a:endParaRPr lang="en-US" altLang="ko-KR" sz="2800" smtClean="0"/>
          </a:p>
        </p:txBody>
      </p:sp>
      <p:sp>
        <p:nvSpPr>
          <p:cNvPr id="30723" name="Rectangle 3"/>
          <p:cNvSpPr>
            <a:spLocks noGrp="1" noChangeArrowheads="1"/>
          </p:cNvSpPr>
          <p:nvPr>
            <p:ph type="body" idx="1"/>
          </p:nvPr>
        </p:nvSpPr>
        <p:spPr>
          <a:xfrm>
            <a:off x="685800" y="1524000"/>
            <a:ext cx="7772400" cy="4343400"/>
          </a:xfrm>
          <a:noFill/>
        </p:spPr>
        <p:txBody>
          <a:bodyPr lIns="90488" tIns="44450" rIns="90488" bIns="44450"/>
          <a:lstStyle/>
          <a:p>
            <a:pPr eaLnBrk="1" hangingPunct="1"/>
            <a:r>
              <a:rPr lang="en-US" altLang="ko-KR" sz="2000" b="1" smtClean="0"/>
              <a:t>Addressing problem</a:t>
            </a:r>
          </a:p>
          <a:p>
            <a:pPr lvl="1" eaLnBrk="1" hangingPunct="1"/>
            <a:r>
              <a:rPr lang="en-US" altLang="ko-KR" smtClean="0"/>
              <a:t>destination?</a:t>
            </a:r>
            <a:endParaRPr lang="en-US" altLang="ko-KR" sz="1800" b="1" smtClean="0"/>
          </a:p>
          <a:p>
            <a:pPr eaLnBrk="1" hangingPunct="1"/>
            <a:r>
              <a:rPr lang="en-US" altLang="ko-KR" sz="2000" b="1" smtClean="0"/>
              <a:t>Impossible to connect each computer to all the others</a:t>
            </a:r>
          </a:p>
          <a:p>
            <a:pPr lvl="1" eaLnBrk="1" hangingPunct="1"/>
            <a:r>
              <a:rPr lang="en-US" altLang="ko-KR" i="1" smtClean="0"/>
              <a:t>To connect n</a:t>
            </a:r>
            <a:r>
              <a:rPr lang="en-US" altLang="ko-KR" smtClean="0"/>
              <a:t> computers, need </a:t>
            </a:r>
            <a:r>
              <a:rPr lang="en-US" altLang="ko-KR" i="1" smtClean="0"/>
              <a:t>n</a:t>
            </a:r>
            <a:r>
              <a:rPr lang="en-US" altLang="ko-KR" smtClean="0"/>
              <a:t>(</a:t>
            </a:r>
            <a:r>
              <a:rPr lang="en-US" altLang="ko-KR" i="1" smtClean="0"/>
              <a:t>n</a:t>
            </a:r>
            <a:r>
              <a:rPr lang="en-US" altLang="ko-KR" smtClean="0"/>
              <a:t>-1)/2 links</a:t>
            </a:r>
          </a:p>
          <a:p>
            <a:pPr lvl="1" eaLnBrk="1" hangingPunct="1"/>
            <a:r>
              <a:rPr lang="en-US" altLang="ko-KR" smtClean="0"/>
              <a:t>To connect 1 billion computers, need 5 x 10</a:t>
            </a:r>
            <a:r>
              <a:rPr lang="en-US" altLang="ko-KR" baseline="40000" smtClean="0"/>
              <a:t>17</a:t>
            </a:r>
            <a:r>
              <a:rPr lang="en-US" altLang="ko-KR" smtClean="0"/>
              <a:t> links</a:t>
            </a:r>
          </a:p>
          <a:p>
            <a:pPr lvl="1" eaLnBrk="1" hangingPunct="1"/>
            <a:r>
              <a:rPr lang="en-US" altLang="ko-KR" smtClean="0"/>
              <a:t>Need switch equipments with one billion circuits</a:t>
            </a:r>
            <a:endParaRPr lang="en-US" altLang="ko-KR" sz="1800" b="1" smtClean="0"/>
          </a:p>
          <a:p>
            <a:pPr eaLnBrk="1" hangingPunct="1"/>
            <a:r>
              <a:rPr lang="en-US" altLang="ko-KR" sz="2000" b="1" smtClean="0"/>
              <a:t>Connect all computers to one medium? No</a:t>
            </a:r>
          </a:p>
          <a:p>
            <a:pPr lvl="1" eaLnBrk="1" hangingPunct="1"/>
            <a:r>
              <a:rPr lang="en-US" altLang="ko-KR" smtClean="0"/>
              <a:t>Capacity: too much traffic</a:t>
            </a:r>
          </a:p>
          <a:p>
            <a:pPr lvl="1" eaLnBrk="1" hangingPunct="1"/>
            <a:r>
              <a:rPr lang="en-US" altLang="ko-KR" smtClean="0"/>
              <a:t>Collision: simultaneous messages interfere</a:t>
            </a:r>
          </a:p>
          <a:p>
            <a:pPr lvl="1" eaLnBrk="1" hangingPunct="1"/>
            <a:r>
              <a:rPr lang="en-US" altLang="ko-KR" smtClean="0"/>
              <a:t>Vulnerability: pipe leaks, no one can talk</a:t>
            </a:r>
          </a:p>
        </p:txBody>
      </p:sp>
    </p:spTree>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a:xfrm>
            <a:off x="2452688" y="601663"/>
            <a:ext cx="4362450" cy="538162"/>
          </a:xfrm>
          <a:noFill/>
        </p:spPr>
        <p:txBody>
          <a:bodyPr wrap="none" lIns="63493" tIns="25397" rIns="63493" bIns="25397" anchor="t">
            <a:spAutoFit/>
          </a:bodyPr>
          <a:lstStyle/>
          <a:p>
            <a:pPr eaLnBrk="1" hangingPunct="1"/>
            <a:r>
              <a:rPr lang="en-US" altLang="ko-KR" smtClean="0"/>
              <a:t>Shared vs switched media</a:t>
            </a:r>
          </a:p>
        </p:txBody>
      </p:sp>
      <p:sp>
        <p:nvSpPr>
          <p:cNvPr id="31747" name="Rectangle 3"/>
          <p:cNvSpPr>
            <a:spLocks noChangeArrowheads="1"/>
          </p:cNvSpPr>
          <p:nvPr/>
        </p:nvSpPr>
        <p:spPr bwMode="auto">
          <a:xfrm>
            <a:off x="1103313" y="1196975"/>
            <a:ext cx="3351212" cy="37465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78" tIns="44446" rIns="90478" bIns="44446">
            <a:spAutoFit/>
          </a:bodyPr>
          <a:lstStyle>
            <a:lvl1pPr eaLnBrk="0" hangingPunct="0">
              <a:spcBef>
                <a:spcPct val="20000"/>
              </a:spcBef>
              <a:buClr>
                <a:srgbClr val="FF0066"/>
              </a:buClr>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1pPr>
            <a:lvl2pPr marL="742950" indent="-285750" eaLnBrk="0" hangingPunct="0">
              <a:spcBef>
                <a:spcPct val="20000"/>
              </a:spcBef>
              <a:buClr>
                <a:srgbClr val="FF0000"/>
              </a:buClr>
              <a:buFont typeface="Symbol" panose="05050102010706020507" pitchFamily="18" charset="2"/>
              <a:buChar char="©"/>
              <a:defRPr kumimoji="1" sz="2000">
                <a:solidFill>
                  <a:schemeClr val="tx1"/>
                </a:solidFill>
                <a:latin typeface="Times New Roman" panose="02020603050405020304" pitchFamily="18" charset="0"/>
                <a:ea typeface="굴림" panose="020B0600000101010101" pitchFamily="50" charset="-127"/>
              </a:defRPr>
            </a:lvl2pPr>
            <a:lvl3pPr marL="1143000" indent="-228600" eaLnBrk="0" hangingPunct="0">
              <a:spcBef>
                <a:spcPct val="20000"/>
              </a:spcBef>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3pPr>
            <a:lvl4pPr marL="1600200" indent="-228600" eaLnBrk="0" hangingPunct="0">
              <a:spcBef>
                <a:spcPct val="20000"/>
              </a:spcBef>
              <a:buFont typeface="Symbol" panose="05050102010706020507" pitchFamily="18" charset="2"/>
              <a:buChar char="ª"/>
              <a:defRPr kumimoji="1" sz="1600">
                <a:solidFill>
                  <a:schemeClr val="tx1"/>
                </a:solidFill>
                <a:latin typeface="Times New Roman" panose="02020603050405020304" pitchFamily="18" charset="0"/>
                <a:ea typeface="굴림" panose="020B0600000101010101" pitchFamily="50" charset="-127"/>
              </a:defRPr>
            </a:lvl4pPr>
            <a:lvl5pPr marL="2057400" indent="-228600" eaLnBrk="0" hangingPunct="0">
              <a:spcBef>
                <a:spcPct val="20000"/>
              </a:spcBef>
              <a:buChar char="»"/>
              <a:defRPr kumimoji="1" sz="1400">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9pPr>
          </a:lstStyle>
          <a:p>
            <a:pPr eaLnBrk="1" hangingPunct="1">
              <a:spcBef>
                <a:spcPct val="0"/>
              </a:spcBef>
              <a:buClrTx/>
              <a:buFontTx/>
              <a:buNone/>
            </a:pPr>
            <a:r>
              <a:rPr lang="en-US" altLang="ko-KR" sz="1800" b="1">
                <a:latin typeface="Helvetica" panose="020B0604020202020204" pitchFamily="34" charset="0"/>
              </a:rPr>
              <a:t>Shared media (e.g., Ethernet)</a:t>
            </a:r>
          </a:p>
        </p:txBody>
      </p:sp>
      <p:sp>
        <p:nvSpPr>
          <p:cNvPr id="31748" name="Rectangle 4"/>
          <p:cNvSpPr>
            <a:spLocks noChangeArrowheads="1"/>
          </p:cNvSpPr>
          <p:nvPr/>
        </p:nvSpPr>
        <p:spPr bwMode="auto">
          <a:xfrm>
            <a:off x="5472113" y="1196975"/>
            <a:ext cx="3148012" cy="37465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78" tIns="44446" rIns="90478" bIns="44446">
            <a:spAutoFit/>
          </a:bodyPr>
          <a:lstStyle>
            <a:lvl1pPr eaLnBrk="0" hangingPunct="0">
              <a:spcBef>
                <a:spcPct val="20000"/>
              </a:spcBef>
              <a:buClr>
                <a:srgbClr val="FF0066"/>
              </a:buClr>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1pPr>
            <a:lvl2pPr marL="742950" indent="-285750" eaLnBrk="0" hangingPunct="0">
              <a:spcBef>
                <a:spcPct val="20000"/>
              </a:spcBef>
              <a:buClr>
                <a:srgbClr val="FF0000"/>
              </a:buClr>
              <a:buFont typeface="Symbol" panose="05050102010706020507" pitchFamily="18" charset="2"/>
              <a:buChar char="©"/>
              <a:defRPr kumimoji="1" sz="2000">
                <a:solidFill>
                  <a:schemeClr val="tx1"/>
                </a:solidFill>
                <a:latin typeface="Times New Roman" panose="02020603050405020304" pitchFamily="18" charset="0"/>
                <a:ea typeface="굴림" panose="020B0600000101010101" pitchFamily="50" charset="-127"/>
              </a:defRPr>
            </a:lvl2pPr>
            <a:lvl3pPr marL="1143000" indent="-228600" eaLnBrk="0" hangingPunct="0">
              <a:spcBef>
                <a:spcPct val="20000"/>
              </a:spcBef>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3pPr>
            <a:lvl4pPr marL="1600200" indent="-228600" eaLnBrk="0" hangingPunct="0">
              <a:spcBef>
                <a:spcPct val="20000"/>
              </a:spcBef>
              <a:buFont typeface="Symbol" panose="05050102010706020507" pitchFamily="18" charset="2"/>
              <a:buChar char="ª"/>
              <a:defRPr kumimoji="1" sz="1600">
                <a:solidFill>
                  <a:schemeClr val="tx1"/>
                </a:solidFill>
                <a:latin typeface="Times New Roman" panose="02020603050405020304" pitchFamily="18" charset="0"/>
                <a:ea typeface="굴림" panose="020B0600000101010101" pitchFamily="50" charset="-127"/>
              </a:defRPr>
            </a:lvl4pPr>
            <a:lvl5pPr marL="2057400" indent="-228600" eaLnBrk="0" hangingPunct="0">
              <a:spcBef>
                <a:spcPct val="20000"/>
              </a:spcBef>
              <a:buChar char="»"/>
              <a:defRPr kumimoji="1" sz="1400">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9pPr>
          </a:lstStyle>
          <a:p>
            <a:pPr eaLnBrk="1" hangingPunct="1">
              <a:spcBef>
                <a:spcPct val="0"/>
              </a:spcBef>
              <a:buClrTx/>
              <a:buFontTx/>
              <a:buNone/>
            </a:pPr>
            <a:r>
              <a:rPr lang="en-US" altLang="ko-KR" sz="1800" b="1">
                <a:latin typeface="Helvetica" panose="020B0604020202020204" pitchFamily="34" charset="0"/>
              </a:rPr>
              <a:t>Switched media (e.g., ATM)</a:t>
            </a:r>
          </a:p>
        </p:txBody>
      </p:sp>
      <p:sp>
        <p:nvSpPr>
          <p:cNvPr id="31749" name="Rectangle 5"/>
          <p:cNvSpPr>
            <a:spLocks noChangeArrowheads="1"/>
          </p:cNvSpPr>
          <p:nvPr/>
        </p:nvSpPr>
        <p:spPr bwMode="auto">
          <a:xfrm>
            <a:off x="5454650" y="3236913"/>
            <a:ext cx="536575" cy="354012"/>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lIns="73018" tIns="36508" rIns="73018" bIns="36508" anchor="ctr"/>
          <a:lstStyle>
            <a:lvl1pPr defTabSz="585788" eaLnBrk="0" hangingPunct="0">
              <a:spcBef>
                <a:spcPct val="20000"/>
              </a:spcBef>
              <a:buClr>
                <a:srgbClr val="FF0066"/>
              </a:buClr>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1pPr>
            <a:lvl2pPr marL="742950" indent="-285750" defTabSz="585788" eaLnBrk="0" hangingPunct="0">
              <a:spcBef>
                <a:spcPct val="20000"/>
              </a:spcBef>
              <a:buClr>
                <a:srgbClr val="FF0000"/>
              </a:buClr>
              <a:buFont typeface="Symbol" panose="05050102010706020507" pitchFamily="18" charset="2"/>
              <a:buChar char="©"/>
              <a:defRPr kumimoji="1" sz="2000">
                <a:solidFill>
                  <a:schemeClr val="tx1"/>
                </a:solidFill>
                <a:latin typeface="Times New Roman" panose="02020603050405020304" pitchFamily="18" charset="0"/>
                <a:ea typeface="굴림" panose="020B0600000101010101" pitchFamily="50" charset="-127"/>
              </a:defRPr>
            </a:lvl2pPr>
            <a:lvl3pPr marL="1143000" indent="-228600" defTabSz="585788" eaLnBrk="0" hangingPunct="0">
              <a:spcBef>
                <a:spcPct val="20000"/>
              </a:spcBef>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3pPr>
            <a:lvl4pPr marL="1600200" indent="-228600" defTabSz="585788" eaLnBrk="0" hangingPunct="0">
              <a:spcBef>
                <a:spcPct val="20000"/>
              </a:spcBef>
              <a:buFont typeface="Symbol" panose="05050102010706020507" pitchFamily="18" charset="2"/>
              <a:buChar char="ª"/>
              <a:defRPr kumimoji="1" sz="1600">
                <a:solidFill>
                  <a:schemeClr val="tx1"/>
                </a:solidFill>
                <a:latin typeface="Times New Roman" panose="02020603050405020304" pitchFamily="18" charset="0"/>
                <a:ea typeface="굴림" panose="020B0600000101010101" pitchFamily="50" charset="-127"/>
              </a:defRPr>
            </a:lvl4pPr>
            <a:lvl5pPr marL="2057400" indent="-228600" defTabSz="585788" eaLnBrk="0" hangingPunct="0">
              <a:spcBef>
                <a:spcPct val="20000"/>
              </a:spcBef>
              <a:buChar char="»"/>
              <a:defRPr kumimoji="1" sz="1400">
                <a:solidFill>
                  <a:schemeClr val="tx1"/>
                </a:solidFill>
                <a:latin typeface="Times New Roman" panose="02020603050405020304" pitchFamily="18" charset="0"/>
                <a:ea typeface="굴림" panose="020B0600000101010101" pitchFamily="50" charset="-127"/>
              </a:defRPr>
            </a:lvl5pPr>
            <a:lvl6pPr marL="2514600" indent="-228600" defTabSz="585788"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6pPr>
            <a:lvl7pPr marL="2971800" indent="-228600" defTabSz="585788"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7pPr>
            <a:lvl8pPr marL="3429000" indent="-228600" defTabSz="585788"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8pPr>
            <a:lvl9pPr marL="3886200" indent="-228600" defTabSz="585788"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9pPr>
          </a:lstStyle>
          <a:p>
            <a:pPr algn="ctr" eaLnBrk="1" hangingPunct="1">
              <a:spcBef>
                <a:spcPct val="0"/>
              </a:spcBef>
              <a:buClrTx/>
              <a:buFontTx/>
              <a:buNone/>
            </a:pPr>
            <a:r>
              <a:rPr lang="en-US" altLang="ko-KR" sz="1400" b="1">
                <a:latin typeface="Helvetica" panose="020B0604020202020204" pitchFamily="34" charset="0"/>
              </a:rPr>
              <a:t>b</a:t>
            </a:r>
          </a:p>
        </p:txBody>
      </p:sp>
      <p:sp>
        <p:nvSpPr>
          <p:cNvPr id="31750" name="Rectangle 6"/>
          <p:cNvSpPr>
            <a:spLocks noChangeArrowheads="1"/>
          </p:cNvSpPr>
          <p:nvPr/>
        </p:nvSpPr>
        <p:spPr bwMode="auto">
          <a:xfrm>
            <a:off x="7648575" y="1895475"/>
            <a:ext cx="536575" cy="354013"/>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lIns="73018" tIns="36508" rIns="73018" bIns="36508" anchor="ctr"/>
          <a:lstStyle>
            <a:lvl1pPr defTabSz="585788" eaLnBrk="0" hangingPunct="0">
              <a:spcBef>
                <a:spcPct val="20000"/>
              </a:spcBef>
              <a:buClr>
                <a:srgbClr val="FF0066"/>
              </a:buClr>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1pPr>
            <a:lvl2pPr marL="742950" indent="-285750" defTabSz="585788" eaLnBrk="0" hangingPunct="0">
              <a:spcBef>
                <a:spcPct val="20000"/>
              </a:spcBef>
              <a:buClr>
                <a:srgbClr val="FF0000"/>
              </a:buClr>
              <a:buFont typeface="Symbol" panose="05050102010706020507" pitchFamily="18" charset="2"/>
              <a:buChar char="©"/>
              <a:defRPr kumimoji="1" sz="2000">
                <a:solidFill>
                  <a:schemeClr val="tx1"/>
                </a:solidFill>
                <a:latin typeface="Times New Roman" panose="02020603050405020304" pitchFamily="18" charset="0"/>
                <a:ea typeface="굴림" panose="020B0600000101010101" pitchFamily="50" charset="-127"/>
              </a:defRPr>
            </a:lvl2pPr>
            <a:lvl3pPr marL="1143000" indent="-228600" defTabSz="585788" eaLnBrk="0" hangingPunct="0">
              <a:spcBef>
                <a:spcPct val="20000"/>
              </a:spcBef>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3pPr>
            <a:lvl4pPr marL="1600200" indent="-228600" defTabSz="585788" eaLnBrk="0" hangingPunct="0">
              <a:spcBef>
                <a:spcPct val="20000"/>
              </a:spcBef>
              <a:buFont typeface="Symbol" panose="05050102010706020507" pitchFamily="18" charset="2"/>
              <a:buChar char="ª"/>
              <a:defRPr kumimoji="1" sz="1600">
                <a:solidFill>
                  <a:schemeClr val="tx1"/>
                </a:solidFill>
                <a:latin typeface="Times New Roman" panose="02020603050405020304" pitchFamily="18" charset="0"/>
                <a:ea typeface="굴림" panose="020B0600000101010101" pitchFamily="50" charset="-127"/>
              </a:defRPr>
            </a:lvl4pPr>
            <a:lvl5pPr marL="2057400" indent="-228600" defTabSz="585788" eaLnBrk="0" hangingPunct="0">
              <a:spcBef>
                <a:spcPct val="20000"/>
              </a:spcBef>
              <a:buChar char="»"/>
              <a:defRPr kumimoji="1" sz="1400">
                <a:solidFill>
                  <a:schemeClr val="tx1"/>
                </a:solidFill>
                <a:latin typeface="Times New Roman" panose="02020603050405020304" pitchFamily="18" charset="0"/>
                <a:ea typeface="굴림" panose="020B0600000101010101" pitchFamily="50" charset="-127"/>
              </a:defRPr>
            </a:lvl5pPr>
            <a:lvl6pPr marL="2514600" indent="-228600" defTabSz="585788"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6pPr>
            <a:lvl7pPr marL="2971800" indent="-228600" defTabSz="585788"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7pPr>
            <a:lvl8pPr marL="3429000" indent="-228600" defTabSz="585788"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8pPr>
            <a:lvl9pPr marL="3886200" indent="-228600" defTabSz="585788"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9pPr>
          </a:lstStyle>
          <a:p>
            <a:pPr algn="ctr" eaLnBrk="1" hangingPunct="1">
              <a:spcBef>
                <a:spcPct val="0"/>
              </a:spcBef>
              <a:buClrTx/>
              <a:buFontTx/>
              <a:buNone/>
            </a:pPr>
            <a:r>
              <a:rPr lang="en-US" altLang="ko-KR" sz="1400" b="1">
                <a:latin typeface="Helvetica" panose="020B0604020202020204" pitchFamily="34" charset="0"/>
              </a:rPr>
              <a:t>c</a:t>
            </a:r>
          </a:p>
        </p:txBody>
      </p:sp>
      <p:sp>
        <p:nvSpPr>
          <p:cNvPr id="31751" name="Rectangle 7"/>
          <p:cNvSpPr>
            <a:spLocks noChangeArrowheads="1"/>
          </p:cNvSpPr>
          <p:nvPr/>
        </p:nvSpPr>
        <p:spPr bwMode="auto">
          <a:xfrm>
            <a:off x="5454650" y="1835150"/>
            <a:ext cx="536575" cy="352425"/>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lIns="73018" tIns="36508" rIns="73018" bIns="36508" anchor="ctr"/>
          <a:lstStyle>
            <a:lvl1pPr defTabSz="585788" eaLnBrk="0" hangingPunct="0">
              <a:spcBef>
                <a:spcPct val="20000"/>
              </a:spcBef>
              <a:buClr>
                <a:srgbClr val="FF0066"/>
              </a:buClr>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1pPr>
            <a:lvl2pPr marL="742950" indent="-285750" defTabSz="585788" eaLnBrk="0" hangingPunct="0">
              <a:spcBef>
                <a:spcPct val="20000"/>
              </a:spcBef>
              <a:buClr>
                <a:srgbClr val="FF0000"/>
              </a:buClr>
              <a:buFont typeface="Symbol" panose="05050102010706020507" pitchFamily="18" charset="2"/>
              <a:buChar char="©"/>
              <a:defRPr kumimoji="1" sz="2000">
                <a:solidFill>
                  <a:schemeClr val="tx1"/>
                </a:solidFill>
                <a:latin typeface="Times New Roman" panose="02020603050405020304" pitchFamily="18" charset="0"/>
                <a:ea typeface="굴림" panose="020B0600000101010101" pitchFamily="50" charset="-127"/>
              </a:defRPr>
            </a:lvl2pPr>
            <a:lvl3pPr marL="1143000" indent="-228600" defTabSz="585788" eaLnBrk="0" hangingPunct="0">
              <a:spcBef>
                <a:spcPct val="20000"/>
              </a:spcBef>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3pPr>
            <a:lvl4pPr marL="1600200" indent="-228600" defTabSz="585788" eaLnBrk="0" hangingPunct="0">
              <a:spcBef>
                <a:spcPct val="20000"/>
              </a:spcBef>
              <a:buFont typeface="Symbol" panose="05050102010706020507" pitchFamily="18" charset="2"/>
              <a:buChar char="ª"/>
              <a:defRPr kumimoji="1" sz="1600">
                <a:solidFill>
                  <a:schemeClr val="tx1"/>
                </a:solidFill>
                <a:latin typeface="Times New Roman" panose="02020603050405020304" pitchFamily="18" charset="0"/>
                <a:ea typeface="굴림" panose="020B0600000101010101" pitchFamily="50" charset="-127"/>
              </a:defRPr>
            </a:lvl4pPr>
            <a:lvl5pPr marL="2057400" indent="-228600" defTabSz="585788" eaLnBrk="0" hangingPunct="0">
              <a:spcBef>
                <a:spcPct val="20000"/>
              </a:spcBef>
              <a:buChar char="»"/>
              <a:defRPr kumimoji="1" sz="1400">
                <a:solidFill>
                  <a:schemeClr val="tx1"/>
                </a:solidFill>
                <a:latin typeface="Times New Roman" panose="02020603050405020304" pitchFamily="18" charset="0"/>
                <a:ea typeface="굴림" panose="020B0600000101010101" pitchFamily="50" charset="-127"/>
              </a:defRPr>
            </a:lvl5pPr>
            <a:lvl6pPr marL="2514600" indent="-228600" defTabSz="585788"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6pPr>
            <a:lvl7pPr marL="2971800" indent="-228600" defTabSz="585788"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7pPr>
            <a:lvl8pPr marL="3429000" indent="-228600" defTabSz="585788"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8pPr>
            <a:lvl9pPr marL="3886200" indent="-228600" defTabSz="585788"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9pPr>
          </a:lstStyle>
          <a:p>
            <a:pPr algn="ctr" eaLnBrk="1" hangingPunct="1">
              <a:spcBef>
                <a:spcPct val="0"/>
              </a:spcBef>
              <a:buClrTx/>
              <a:buFontTx/>
              <a:buNone/>
            </a:pPr>
            <a:r>
              <a:rPr lang="en-US" altLang="ko-KR" sz="1400" b="1">
                <a:latin typeface="Helvetica" panose="020B0604020202020204" pitchFamily="34" charset="0"/>
              </a:rPr>
              <a:t>a</a:t>
            </a:r>
          </a:p>
        </p:txBody>
      </p:sp>
      <p:sp>
        <p:nvSpPr>
          <p:cNvPr id="31752" name="Rectangle 8"/>
          <p:cNvSpPr>
            <a:spLocks noChangeArrowheads="1"/>
          </p:cNvSpPr>
          <p:nvPr/>
        </p:nvSpPr>
        <p:spPr bwMode="auto">
          <a:xfrm>
            <a:off x="7648575" y="3298825"/>
            <a:ext cx="536575" cy="352425"/>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lIns="73018" tIns="36508" rIns="73018" bIns="36508" anchor="ctr"/>
          <a:lstStyle>
            <a:lvl1pPr defTabSz="585788" eaLnBrk="0" hangingPunct="0">
              <a:spcBef>
                <a:spcPct val="20000"/>
              </a:spcBef>
              <a:buClr>
                <a:srgbClr val="FF0066"/>
              </a:buClr>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1pPr>
            <a:lvl2pPr marL="742950" indent="-285750" defTabSz="585788" eaLnBrk="0" hangingPunct="0">
              <a:spcBef>
                <a:spcPct val="20000"/>
              </a:spcBef>
              <a:buClr>
                <a:srgbClr val="FF0000"/>
              </a:buClr>
              <a:buFont typeface="Symbol" panose="05050102010706020507" pitchFamily="18" charset="2"/>
              <a:buChar char="©"/>
              <a:defRPr kumimoji="1" sz="2000">
                <a:solidFill>
                  <a:schemeClr val="tx1"/>
                </a:solidFill>
                <a:latin typeface="Times New Roman" panose="02020603050405020304" pitchFamily="18" charset="0"/>
                <a:ea typeface="굴림" panose="020B0600000101010101" pitchFamily="50" charset="-127"/>
              </a:defRPr>
            </a:lvl2pPr>
            <a:lvl3pPr marL="1143000" indent="-228600" defTabSz="585788" eaLnBrk="0" hangingPunct="0">
              <a:spcBef>
                <a:spcPct val="20000"/>
              </a:spcBef>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3pPr>
            <a:lvl4pPr marL="1600200" indent="-228600" defTabSz="585788" eaLnBrk="0" hangingPunct="0">
              <a:spcBef>
                <a:spcPct val="20000"/>
              </a:spcBef>
              <a:buFont typeface="Symbol" panose="05050102010706020507" pitchFamily="18" charset="2"/>
              <a:buChar char="ª"/>
              <a:defRPr kumimoji="1" sz="1600">
                <a:solidFill>
                  <a:schemeClr val="tx1"/>
                </a:solidFill>
                <a:latin typeface="Times New Roman" panose="02020603050405020304" pitchFamily="18" charset="0"/>
                <a:ea typeface="굴림" panose="020B0600000101010101" pitchFamily="50" charset="-127"/>
              </a:defRPr>
            </a:lvl4pPr>
            <a:lvl5pPr marL="2057400" indent="-228600" defTabSz="585788" eaLnBrk="0" hangingPunct="0">
              <a:spcBef>
                <a:spcPct val="20000"/>
              </a:spcBef>
              <a:buChar char="»"/>
              <a:defRPr kumimoji="1" sz="1400">
                <a:solidFill>
                  <a:schemeClr val="tx1"/>
                </a:solidFill>
                <a:latin typeface="Times New Roman" panose="02020603050405020304" pitchFamily="18" charset="0"/>
                <a:ea typeface="굴림" panose="020B0600000101010101" pitchFamily="50" charset="-127"/>
              </a:defRPr>
            </a:lvl5pPr>
            <a:lvl6pPr marL="2514600" indent="-228600" defTabSz="585788"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6pPr>
            <a:lvl7pPr marL="2971800" indent="-228600" defTabSz="585788"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7pPr>
            <a:lvl8pPr marL="3429000" indent="-228600" defTabSz="585788"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8pPr>
            <a:lvl9pPr marL="3886200" indent="-228600" defTabSz="585788"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9pPr>
          </a:lstStyle>
          <a:p>
            <a:pPr algn="ctr" eaLnBrk="1" hangingPunct="1">
              <a:spcBef>
                <a:spcPct val="0"/>
              </a:spcBef>
              <a:buClrTx/>
              <a:buFontTx/>
              <a:buNone/>
            </a:pPr>
            <a:r>
              <a:rPr lang="en-US" altLang="ko-KR" sz="1400" b="1">
                <a:latin typeface="Helvetica" panose="020B0604020202020204" pitchFamily="34" charset="0"/>
              </a:rPr>
              <a:t>d</a:t>
            </a:r>
          </a:p>
        </p:txBody>
      </p:sp>
      <p:sp>
        <p:nvSpPr>
          <p:cNvPr id="31753" name="Rectangle 9"/>
          <p:cNvSpPr>
            <a:spLocks noChangeArrowheads="1"/>
          </p:cNvSpPr>
          <p:nvPr/>
        </p:nvSpPr>
        <p:spPr bwMode="auto">
          <a:xfrm>
            <a:off x="6429375" y="2322513"/>
            <a:ext cx="781050" cy="901700"/>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lvl1pPr eaLnBrk="0" hangingPunct="0">
              <a:defRPr kumimoji="1" sz="2400">
                <a:solidFill>
                  <a:schemeClr val="tx1"/>
                </a:solidFill>
                <a:latin typeface="Times New Roman" panose="02020603050405020304" pitchFamily="18" charset="0"/>
                <a:ea typeface="굴림" panose="020B0600000101010101" pitchFamily="50" charset="-127"/>
              </a:defRPr>
            </a:lvl1pPr>
            <a:lvl2pPr marL="742950" indent="-285750" eaLnBrk="0" hangingPunct="0">
              <a:defRPr kumimoji="1" sz="2400">
                <a:solidFill>
                  <a:schemeClr val="tx1"/>
                </a:solidFill>
                <a:latin typeface="Times New Roman" panose="02020603050405020304" pitchFamily="18" charset="0"/>
                <a:ea typeface="굴림" panose="020B0600000101010101" pitchFamily="50" charset="-127"/>
              </a:defRPr>
            </a:lvl2pPr>
            <a:lvl3pPr marL="1143000" indent="-228600" eaLnBrk="0" hangingPunct="0">
              <a:defRPr kumimoji="1" sz="2400">
                <a:solidFill>
                  <a:schemeClr val="tx1"/>
                </a:solidFill>
                <a:latin typeface="Times New Roman" panose="02020603050405020304" pitchFamily="18" charset="0"/>
                <a:ea typeface="굴림" panose="020B0600000101010101" pitchFamily="50" charset="-127"/>
              </a:defRPr>
            </a:lvl3pPr>
            <a:lvl4pPr marL="1600200" indent="-228600" eaLnBrk="0" hangingPunct="0">
              <a:defRPr kumimoji="1" sz="2400">
                <a:solidFill>
                  <a:schemeClr val="tx1"/>
                </a:solidFill>
                <a:latin typeface="Times New Roman" panose="02020603050405020304" pitchFamily="18" charset="0"/>
                <a:ea typeface="굴림" panose="020B0600000101010101" pitchFamily="50" charset="-127"/>
              </a:defRPr>
            </a:lvl4pPr>
            <a:lvl5pPr marL="2057400" indent="-228600" eaLnBrk="0" hangingPunct="0">
              <a:defRPr kumimoji="1" sz="2400">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굴림" panose="020B0600000101010101" pitchFamily="50" charset="-127"/>
              </a:defRPr>
            </a:lvl9pPr>
          </a:lstStyle>
          <a:p>
            <a:pPr eaLnBrk="1" hangingPunct="1"/>
            <a:endParaRPr lang="ko-KR" altLang="en-US"/>
          </a:p>
        </p:txBody>
      </p:sp>
      <p:sp>
        <p:nvSpPr>
          <p:cNvPr id="31754" name="Line 10"/>
          <p:cNvSpPr>
            <a:spLocks noChangeShapeType="1"/>
          </p:cNvSpPr>
          <p:nvPr/>
        </p:nvSpPr>
        <p:spPr bwMode="auto">
          <a:xfrm>
            <a:off x="6022975" y="2098675"/>
            <a:ext cx="428625" cy="314325"/>
          </a:xfrm>
          <a:prstGeom prst="line">
            <a:avLst/>
          </a:prstGeom>
          <a:noFill/>
          <a:ln w="50800">
            <a:solidFill>
              <a:schemeClr val="accent1"/>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31755" name="Line 11"/>
          <p:cNvSpPr>
            <a:spLocks noChangeShapeType="1"/>
          </p:cNvSpPr>
          <p:nvPr/>
        </p:nvSpPr>
        <p:spPr bwMode="auto">
          <a:xfrm flipH="1">
            <a:off x="5997575" y="3124200"/>
            <a:ext cx="454025" cy="263525"/>
          </a:xfrm>
          <a:prstGeom prst="line">
            <a:avLst/>
          </a:prstGeom>
          <a:noFill/>
          <a:ln w="50800">
            <a:solidFill>
              <a:schemeClr val="tx2"/>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31756" name="Line 12"/>
          <p:cNvSpPr>
            <a:spLocks noChangeShapeType="1"/>
          </p:cNvSpPr>
          <p:nvPr/>
        </p:nvSpPr>
        <p:spPr bwMode="auto">
          <a:xfrm flipH="1">
            <a:off x="7200900" y="2098675"/>
            <a:ext cx="441325" cy="314325"/>
          </a:xfrm>
          <a:prstGeom prst="line">
            <a:avLst/>
          </a:prstGeom>
          <a:noFill/>
          <a:ln w="50800">
            <a:solidFill>
              <a:schemeClr val="accent1"/>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31757" name="Line 13"/>
          <p:cNvSpPr>
            <a:spLocks noChangeShapeType="1"/>
          </p:cNvSpPr>
          <p:nvPr/>
        </p:nvSpPr>
        <p:spPr bwMode="auto">
          <a:xfrm flipH="1" flipV="1">
            <a:off x="7200900" y="3098800"/>
            <a:ext cx="441325" cy="436563"/>
          </a:xfrm>
          <a:prstGeom prst="line">
            <a:avLst/>
          </a:prstGeom>
          <a:noFill/>
          <a:ln w="50800">
            <a:solidFill>
              <a:schemeClr val="tx2"/>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31758" name="Rectangle 14"/>
          <p:cNvSpPr>
            <a:spLocks noChangeArrowheads="1"/>
          </p:cNvSpPr>
          <p:nvPr/>
        </p:nvSpPr>
        <p:spPr bwMode="auto">
          <a:xfrm>
            <a:off x="6534150" y="3278188"/>
            <a:ext cx="696913"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73018" tIns="36508" rIns="73018" bIns="36508">
            <a:spAutoFit/>
          </a:bodyPr>
          <a:lstStyle>
            <a:lvl1pPr defTabSz="585788" eaLnBrk="0" hangingPunct="0">
              <a:spcBef>
                <a:spcPct val="20000"/>
              </a:spcBef>
              <a:buClr>
                <a:srgbClr val="FF0066"/>
              </a:buClr>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1pPr>
            <a:lvl2pPr marL="742950" indent="-285750" defTabSz="585788" eaLnBrk="0" hangingPunct="0">
              <a:spcBef>
                <a:spcPct val="20000"/>
              </a:spcBef>
              <a:buClr>
                <a:srgbClr val="FF0000"/>
              </a:buClr>
              <a:buFont typeface="Symbol" panose="05050102010706020507" pitchFamily="18" charset="2"/>
              <a:buChar char="©"/>
              <a:defRPr kumimoji="1" sz="2000">
                <a:solidFill>
                  <a:schemeClr val="tx1"/>
                </a:solidFill>
                <a:latin typeface="Times New Roman" panose="02020603050405020304" pitchFamily="18" charset="0"/>
                <a:ea typeface="굴림" panose="020B0600000101010101" pitchFamily="50" charset="-127"/>
              </a:defRPr>
            </a:lvl2pPr>
            <a:lvl3pPr marL="1143000" indent="-228600" defTabSz="585788" eaLnBrk="0" hangingPunct="0">
              <a:spcBef>
                <a:spcPct val="20000"/>
              </a:spcBef>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3pPr>
            <a:lvl4pPr marL="1600200" indent="-228600" defTabSz="585788" eaLnBrk="0" hangingPunct="0">
              <a:spcBef>
                <a:spcPct val="20000"/>
              </a:spcBef>
              <a:buFont typeface="Symbol" panose="05050102010706020507" pitchFamily="18" charset="2"/>
              <a:buChar char="ª"/>
              <a:defRPr kumimoji="1" sz="1600">
                <a:solidFill>
                  <a:schemeClr val="tx1"/>
                </a:solidFill>
                <a:latin typeface="Times New Roman" panose="02020603050405020304" pitchFamily="18" charset="0"/>
                <a:ea typeface="굴림" panose="020B0600000101010101" pitchFamily="50" charset="-127"/>
              </a:defRPr>
            </a:lvl4pPr>
            <a:lvl5pPr marL="2057400" indent="-228600" defTabSz="585788" eaLnBrk="0" hangingPunct="0">
              <a:spcBef>
                <a:spcPct val="20000"/>
              </a:spcBef>
              <a:buChar char="»"/>
              <a:defRPr kumimoji="1" sz="1400">
                <a:solidFill>
                  <a:schemeClr val="tx1"/>
                </a:solidFill>
                <a:latin typeface="Times New Roman" panose="02020603050405020304" pitchFamily="18" charset="0"/>
                <a:ea typeface="굴림" panose="020B0600000101010101" pitchFamily="50" charset="-127"/>
              </a:defRPr>
            </a:lvl5pPr>
            <a:lvl6pPr marL="2514600" indent="-228600" defTabSz="585788"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6pPr>
            <a:lvl7pPr marL="2971800" indent="-228600" defTabSz="585788"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7pPr>
            <a:lvl8pPr marL="3429000" indent="-228600" defTabSz="585788"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8pPr>
            <a:lvl9pPr marL="3886200" indent="-228600" defTabSz="585788"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9pPr>
          </a:lstStyle>
          <a:p>
            <a:pPr eaLnBrk="1" hangingPunct="1">
              <a:spcBef>
                <a:spcPct val="0"/>
              </a:spcBef>
              <a:buClrTx/>
              <a:buFontTx/>
              <a:buNone/>
            </a:pPr>
            <a:r>
              <a:rPr lang="en-US" altLang="ko-KR" sz="1400" b="1">
                <a:latin typeface="Helvetica" panose="020B0604020202020204" pitchFamily="34" charset="0"/>
              </a:rPr>
              <a:t>switch</a:t>
            </a:r>
          </a:p>
        </p:txBody>
      </p:sp>
      <p:sp>
        <p:nvSpPr>
          <p:cNvPr id="31759" name="Line 15"/>
          <p:cNvSpPr>
            <a:spLocks noChangeShapeType="1"/>
          </p:cNvSpPr>
          <p:nvPr/>
        </p:nvSpPr>
        <p:spPr bwMode="auto">
          <a:xfrm>
            <a:off x="6448425" y="2438400"/>
            <a:ext cx="742950" cy="0"/>
          </a:xfrm>
          <a:prstGeom prst="line">
            <a:avLst/>
          </a:prstGeom>
          <a:noFill/>
          <a:ln w="50800">
            <a:solidFill>
              <a:schemeClr val="accent1"/>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31760" name="Line 16"/>
          <p:cNvSpPr>
            <a:spLocks noChangeShapeType="1"/>
          </p:cNvSpPr>
          <p:nvPr/>
        </p:nvSpPr>
        <p:spPr bwMode="auto">
          <a:xfrm>
            <a:off x="6448425" y="3108325"/>
            <a:ext cx="742950" cy="0"/>
          </a:xfrm>
          <a:prstGeom prst="line">
            <a:avLst/>
          </a:prstGeom>
          <a:noFill/>
          <a:ln w="50800">
            <a:solidFill>
              <a:schemeClr val="tx2"/>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31761" name="Rectangle 17"/>
          <p:cNvSpPr>
            <a:spLocks noChangeArrowheads="1"/>
          </p:cNvSpPr>
          <p:nvPr/>
        </p:nvSpPr>
        <p:spPr bwMode="auto">
          <a:xfrm>
            <a:off x="998538" y="4375150"/>
            <a:ext cx="536575" cy="352425"/>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lIns="73018" tIns="36508" rIns="73018" bIns="36508" anchor="ctr"/>
          <a:lstStyle>
            <a:lvl1pPr defTabSz="585788" eaLnBrk="0" hangingPunct="0">
              <a:spcBef>
                <a:spcPct val="20000"/>
              </a:spcBef>
              <a:buClr>
                <a:srgbClr val="FF0066"/>
              </a:buClr>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1pPr>
            <a:lvl2pPr marL="742950" indent="-285750" defTabSz="585788" eaLnBrk="0" hangingPunct="0">
              <a:spcBef>
                <a:spcPct val="20000"/>
              </a:spcBef>
              <a:buClr>
                <a:srgbClr val="FF0000"/>
              </a:buClr>
              <a:buFont typeface="Symbol" panose="05050102010706020507" pitchFamily="18" charset="2"/>
              <a:buChar char="©"/>
              <a:defRPr kumimoji="1" sz="2000">
                <a:solidFill>
                  <a:schemeClr val="tx1"/>
                </a:solidFill>
                <a:latin typeface="Times New Roman" panose="02020603050405020304" pitchFamily="18" charset="0"/>
                <a:ea typeface="굴림" panose="020B0600000101010101" pitchFamily="50" charset="-127"/>
              </a:defRPr>
            </a:lvl2pPr>
            <a:lvl3pPr marL="1143000" indent="-228600" defTabSz="585788" eaLnBrk="0" hangingPunct="0">
              <a:spcBef>
                <a:spcPct val="20000"/>
              </a:spcBef>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3pPr>
            <a:lvl4pPr marL="1600200" indent="-228600" defTabSz="585788" eaLnBrk="0" hangingPunct="0">
              <a:spcBef>
                <a:spcPct val="20000"/>
              </a:spcBef>
              <a:buFont typeface="Symbol" panose="05050102010706020507" pitchFamily="18" charset="2"/>
              <a:buChar char="ª"/>
              <a:defRPr kumimoji="1" sz="1600">
                <a:solidFill>
                  <a:schemeClr val="tx1"/>
                </a:solidFill>
                <a:latin typeface="Times New Roman" panose="02020603050405020304" pitchFamily="18" charset="0"/>
                <a:ea typeface="굴림" panose="020B0600000101010101" pitchFamily="50" charset="-127"/>
              </a:defRPr>
            </a:lvl4pPr>
            <a:lvl5pPr marL="2057400" indent="-228600" defTabSz="585788" eaLnBrk="0" hangingPunct="0">
              <a:spcBef>
                <a:spcPct val="20000"/>
              </a:spcBef>
              <a:buChar char="»"/>
              <a:defRPr kumimoji="1" sz="1400">
                <a:solidFill>
                  <a:schemeClr val="tx1"/>
                </a:solidFill>
                <a:latin typeface="Times New Roman" panose="02020603050405020304" pitchFamily="18" charset="0"/>
                <a:ea typeface="굴림" panose="020B0600000101010101" pitchFamily="50" charset="-127"/>
              </a:defRPr>
            </a:lvl5pPr>
            <a:lvl6pPr marL="2514600" indent="-228600" defTabSz="585788"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6pPr>
            <a:lvl7pPr marL="2971800" indent="-228600" defTabSz="585788"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7pPr>
            <a:lvl8pPr marL="3429000" indent="-228600" defTabSz="585788"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8pPr>
            <a:lvl9pPr marL="3886200" indent="-228600" defTabSz="585788"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9pPr>
          </a:lstStyle>
          <a:p>
            <a:pPr algn="ctr" eaLnBrk="1" hangingPunct="1">
              <a:spcBef>
                <a:spcPct val="0"/>
              </a:spcBef>
              <a:buClrTx/>
              <a:buFontTx/>
              <a:buNone/>
            </a:pPr>
            <a:r>
              <a:rPr lang="en-US" altLang="ko-KR" sz="1400" b="1">
                <a:latin typeface="Helvetica" panose="020B0604020202020204" pitchFamily="34" charset="0"/>
              </a:rPr>
              <a:t>a</a:t>
            </a:r>
          </a:p>
        </p:txBody>
      </p:sp>
      <p:sp>
        <p:nvSpPr>
          <p:cNvPr id="31762" name="Rectangle 18"/>
          <p:cNvSpPr>
            <a:spLocks noChangeArrowheads="1"/>
          </p:cNvSpPr>
          <p:nvPr/>
        </p:nvSpPr>
        <p:spPr bwMode="auto">
          <a:xfrm>
            <a:off x="2584450" y="4375150"/>
            <a:ext cx="534988" cy="352425"/>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lIns="73018" tIns="36508" rIns="73018" bIns="36508" anchor="ctr"/>
          <a:lstStyle>
            <a:lvl1pPr defTabSz="585788" eaLnBrk="0" hangingPunct="0">
              <a:spcBef>
                <a:spcPct val="20000"/>
              </a:spcBef>
              <a:buClr>
                <a:srgbClr val="FF0066"/>
              </a:buClr>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1pPr>
            <a:lvl2pPr marL="742950" indent="-285750" defTabSz="585788" eaLnBrk="0" hangingPunct="0">
              <a:spcBef>
                <a:spcPct val="20000"/>
              </a:spcBef>
              <a:buClr>
                <a:srgbClr val="FF0000"/>
              </a:buClr>
              <a:buFont typeface="Symbol" panose="05050102010706020507" pitchFamily="18" charset="2"/>
              <a:buChar char="©"/>
              <a:defRPr kumimoji="1" sz="2000">
                <a:solidFill>
                  <a:schemeClr val="tx1"/>
                </a:solidFill>
                <a:latin typeface="Times New Roman" panose="02020603050405020304" pitchFamily="18" charset="0"/>
                <a:ea typeface="굴림" panose="020B0600000101010101" pitchFamily="50" charset="-127"/>
              </a:defRPr>
            </a:lvl2pPr>
            <a:lvl3pPr marL="1143000" indent="-228600" defTabSz="585788" eaLnBrk="0" hangingPunct="0">
              <a:spcBef>
                <a:spcPct val="20000"/>
              </a:spcBef>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3pPr>
            <a:lvl4pPr marL="1600200" indent="-228600" defTabSz="585788" eaLnBrk="0" hangingPunct="0">
              <a:spcBef>
                <a:spcPct val="20000"/>
              </a:spcBef>
              <a:buFont typeface="Symbol" panose="05050102010706020507" pitchFamily="18" charset="2"/>
              <a:buChar char="ª"/>
              <a:defRPr kumimoji="1" sz="1600">
                <a:solidFill>
                  <a:schemeClr val="tx1"/>
                </a:solidFill>
                <a:latin typeface="Times New Roman" panose="02020603050405020304" pitchFamily="18" charset="0"/>
                <a:ea typeface="굴림" panose="020B0600000101010101" pitchFamily="50" charset="-127"/>
              </a:defRPr>
            </a:lvl4pPr>
            <a:lvl5pPr marL="2057400" indent="-228600" defTabSz="585788" eaLnBrk="0" hangingPunct="0">
              <a:spcBef>
                <a:spcPct val="20000"/>
              </a:spcBef>
              <a:buChar char="»"/>
              <a:defRPr kumimoji="1" sz="1400">
                <a:solidFill>
                  <a:schemeClr val="tx1"/>
                </a:solidFill>
                <a:latin typeface="Times New Roman" panose="02020603050405020304" pitchFamily="18" charset="0"/>
                <a:ea typeface="굴림" panose="020B0600000101010101" pitchFamily="50" charset="-127"/>
              </a:defRPr>
            </a:lvl5pPr>
            <a:lvl6pPr marL="2514600" indent="-228600" defTabSz="585788"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6pPr>
            <a:lvl7pPr marL="2971800" indent="-228600" defTabSz="585788"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7pPr>
            <a:lvl8pPr marL="3429000" indent="-228600" defTabSz="585788"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8pPr>
            <a:lvl9pPr marL="3886200" indent="-228600" defTabSz="585788"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9pPr>
          </a:lstStyle>
          <a:p>
            <a:pPr algn="ctr" eaLnBrk="1" hangingPunct="1">
              <a:spcBef>
                <a:spcPct val="0"/>
              </a:spcBef>
              <a:buClrTx/>
              <a:buFontTx/>
              <a:buNone/>
            </a:pPr>
            <a:r>
              <a:rPr lang="en-US" altLang="ko-KR" sz="1400" b="1">
                <a:latin typeface="Helvetica" panose="020B0604020202020204" pitchFamily="34" charset="0"/>
              </a:rPr>
              <a:t>c</a:t>
            </a:r>
          </a:p>
        </p:txBody>
      </p:sp>
      <p:sp>
        <p:nvSpPr>
          <p:cNvPr id="31763" name="Rectangle 19"/>
          <p:cNvSpPr>
            <a:spLocks noChangeArrowheads="1"/>
          </p:cNvSpPr>
          <p:nvPr/>
        </p:nvSpPr>
        <p:spPr bwMode="auto">
          <a:xfrm>
            <a:off x="1790700" y="4375150"/>
            <a:ext cx="536575" cy="352425"/>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lIns="73018" tIns="36508" rIns="73018" bIns="36508" anchor="ctr"/>
          <a:lstStyle>
            <a:lvl1pPr defTabSz="585788" eaLnBrk="0" hangingPunct="0">
              <a:spcBef>
                <a:spcPct val="20000"/>
              </a:spcBef>
              <a:buClr>
                <a:srgbClr val="FF0066"/>
              </a:buClr>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1pPr>
            <a:lvl2pPr marL="742950" indent="-285750" defTabSz="585788" eaLnBrk="0" hangingPunct="0">
              <a:spcBef>
                <a:spcPct val="20000"/>
              </a:spcBef>
              <a:buClr>
                <a:srgbClr val="FF0000"/>
              </a:buClr>
              <a:buFont typeface="Symbol" panose="05050102010706020507" pitchFamily="18" charset="2"/>
              <a:buChar char="©"/>
              <a:defRPr kumimoji="1" sz="2000">
                <a:solidFill>
                  <a:schemeClr val="tx1"/>
                </a:solidFill>
                <a:latin typeface="Times New Roman" panose="02020603050405020304" pitchFamily="18" charset="0"/>
                <a:ea typeface="굴림" panose="020B0600000101010101" pitchFamily="50" charset="-127"/>
              </a:defRPr>
            </a:lvl2pPr>
            <a:lvl3pPr marL="1143000" indent="-228600" defTabSz="585788" eaLnBrk="0" hangingPunct="0">
              <a:spcBef>
                <a:spcPct val="20000"/>
              </a:spcBef>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3pPr>
            <a:lvl4pPr marL="1600200" indent="-228600" defTabSz="585788" eaLnBrk="0" hangingPunct="0">
              <a:spcBef>
                <a:spcPct val="20000"/>
              </a:spcBef>
              <a:buFont typeface="Symbol" panose="05050102010706020507" pitchFamily="18" charset="2"/>
              <a:buChar char="ª"/>
              <a:defRPr kumimoji="1" sz="1600">
                <a:solidFill>
                  <a:schemeClr val="tx1"/>
                </a:solidFill>
                <a:latin typeface="Times New Roman" panose="02020603050405020304" pitchFamily="18" charset="0"/>
                <a:ea typeface="굴림" panose="020B0600000101010101" pitchFamily="50" charset="-127"/>
              </a:defRPr>
            </a:lvl4pPr>
            <a:lvl5pPr marL="2057400" indent="-228600" defTabSz="585788" eaLnBrk="0" hangingPunct="0">
              <a:spcBef>
                <a:spcPct val="20000"/>
              </a:spcBef>
              <a:buChar char="»"/>
              <a:defRPr kumimoji="1" sz="1400">
                <a:solidFill>
                  <a:schemeClr val="tx1"/>
                </a:solidFill>
                <a:latin typeface="Times New Roman" panose="02020603050405020304" pitchFamily="18" charset="0"/>
                <a:ea typeface="굴림" panose="020B0600000101010101" pitchFamily="50" charset="-127"/>
              </a:defRPr>
            </a:lvl5pPr>
            <a:lvl6pPr marL="2514600" indent="-228600" defTabSz="585788"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6pPr>
            <a:lvl7pPr marL="2971800" indent="-228600" defTabSz="585788"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7pPr>
            <a:lvl8pPr marL="3429000" indent="-228600" defTabSz="585788"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8pPr>
            <a:lvl9pPr marL="3886200" indent="-228600" defTabSz="585788"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9pPr>
          </a:lstStyle>
          <a:p>
            <a:pPr algn="ctr" eaLnBrk="1" hangingPunct="1">
              <a:spcBef>
                <a:spcPct val="0"/>
              </a:spcBef>
              <a:buClrTx/>
              <a:buFontTx/>
              <a:buNone/>
            </a:pPr>
            <a:r>
              <a:rPr lang="en-US" altLang="ko-KR" sz="1400" b="1">
                <a:latin typeface="Helvetica" panose="020B0604020202020204" pitchFamily="34" charset="0"/>
              </a:rPr>
              <a:t>b</a:t>
            </a:r>
          </a:p>
        </p:txBody>
      </p:sp>
      <p:sp>
        <p:nvSpPr>
          <p:cNvPr id="31764" name="Line 20"/>
          <p:cNvSpPr>
            <a:spLocks noChangeShapeType="1"/>
          </p:cNvSpPr>
          <p:nvPr/>
        </p:nvSpPr>
        <p:spPr bwMode="auto">
          <a:xfrm>
            <a:off x="1243013" y="5160963"/>
            <a:ext cx="24257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31765" name="Line 21"/>
          <p:cNvSpPr>
            <a:spLocks noChangeShapeType="1"/>
          </p:cNvSpPr>
          <p:nvPr/>
        </p:nvSpPr>
        <p:spPr bwMode="auto">
          <a:xfrm>
            <a:off x="1236663" y="4759325"/>
            <a:ext cx="0" cy="376238"/>
          </a:xfrm>
          <a:prstGeom prst="line">
            <a:avLst/>
          </a:prstGeom>
          <a:noFill/>
          <a:ln w="50800">
            <a:solidFill>
              <a:schemeClr val="accent1"/>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31766" name="Line 22"/>
          <p:cNvSpPr>
            <a:spLocks noChangeShapeType="1"/>
          </p:cNvSpPr>
          <p:nvPr/>
        </p:nvSpPr>
        <p:spPr bwMode="auto">
          <a:xfrm>
            <a:off x="2089150" y="4740275"/>
            <a:ext cx="0" cy="41433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31767" name="Line 23"/>
          <p:cNvSpPr>
            <a:spLocks noChangeShapeType="1"/>
          </p:cNvSpPr>
          <p:nvPr/>
        </p:nvSpPr>
        <p:spPr bwMode="auto">
          <a:xfrm flipV="1">
            <a:off x="1211263" y="5156200"/>
            <a:ext cx="2433637" cy="4763"/>
          </a:xfrm>
          <a:prstGeom prst="line">
            <a:avLst/>
          </a:prstGeom>
          <a:noFill/>
          <a:ln w="50800">
            <a:solidFill>
              <a:schemeClr val="accent1"/>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31768" name="Rectangle 24"/>
          <p:cNvSpPr>
            <a:spLocks noChangeArrowheads="1"/>
          </p:cNvSpPr>
          <p:nvPr/>
        </p:nvSpPr>
        <p:spPr bwMode="auto">
          <a:xfrm>
            <a:off x="3376613" y="4375150"/>
            <a:ext cx="536575" cy="352425"/>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lIns="73018" tIns="36508" rIns="73018" bIns="36508" anchor="ctr"/>
          <a:lstStyle>
            <a:lvl1pPr defTabSz="585788" eaLnBrk="0" hangingPunct="0">
              <a:spcBef>
                <a:spcPct val="20000"/>
              </a:spcBef>
              <a:buClr>
                <a:srgbClr val="FF0066"/>
              </a:buClr>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1pPr>
            <a:lvl2pPr marL="742950" indent="-285750" defTabSz="585788" eaLnBrk="0" hangingPunct="0">
              <a:spcBef>
                <a:spcPct val="20000"/>
              </a:spcBef>
              <a:buClr>
                <a:srgbClr val="FF0000"/>
              </a:buClr>
              <a:buFont typeface="Symbol" panose="05050102010706020507" pitchFamily="18" charset="2"/>
              <a:buChar char="©"/>
              <a:defRPr kumimoji="1" sz="2000">
                <a:solidFill>
                  <a:schemeClr val="tx1"/>
                </a:solidFill>
                <a:latin typeface="Times New Roman" panose="02020603050405020304" pitchFamily="18" charset="0"/>
                <a:ea typeface="굴림" panose="020B0600000101010101" pitchFamily="50" charset="-127"/>
              </a:defRPr>
            </a:lvl2pPr>
            <a:lvl3pPr marL="1143000" indent="-228600" defTabSz="585788" eaLnBrk="0" hangingPunct="0">
              <a:spcBef>
                <a:spcPct val="20000"/>
              </a:spcBef>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3pPr>
            <a:lvl4pPr marL="1600200" indent="-228600" defTabSz="585788" eaLnBrk="0" hangingPunct="0">
              <a:spcBef>
                <a:spcPct val="20000"/>
              </a:spcBef>
              <a:buFont typeface="Symbol" panose="05050102010706020507" pitchFamily="18" charset="2"/>
              <a:buChar char="ª"/>
              <a:defRPr kumimoji="1" sz="1600">
                <a:solidFill>
                  <a:schemeClr val="tx1"/>
                </a:solidFill>
                <a:latin typeface="Times New Roman" panose="02020603050405020304" pitchFamily="18" charset="0"/>
                <a:ea typeface="굴림" panose="020B0600000101010101" pitchFamily="50" charset="-127"/>
              </a:defRPr>
            </a:lvl4pPr>
            <a:lvl5pPr marL="2057400" indent="-228600" defTabSz="585788" eaLnBrk="0" hangingPunct="0">
              <a:spcBef>
                <a:spcPct val="20000"/>
              </a:spcBef>
              <a:buChar char="»"/>
              <a:defRPr kumimoji="1" sz="1400">
                <a:solidFill>
                  <a:schemeClr val="tx1"/>
                </a:solidFill>
                <a:latin typeface="Times New Roman" panose="02020603050405020304" pitchFamily="18" charset="0"/>
                <a:ea typeface="굴림" panose="020B0600000101010101" pitchFamily="50" charset="-127"/>
              </a:defRPr>
            </a:lvl5pPr>
            <a:lvl6pPr marL="2514600" indent="-228600" defTabSz="585788"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6pPr>
            <a:lvl7pPr marL="2971800" indent="-228600" defTabSz="585788"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7pPr>
            <a:lvl8pPr marL="3429000" indent="-228600" defTabSz="585788"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8pPr>
            <a:lvl9pPr marL="3886200" indent="-228600" defTabSz="585788"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9pPr>
          </a:lstStyle>
          <a:p>
            <a:pPr algn="ctr" eaLnBrk="1" hangingPunct="1">
              <a:spcBef>
                <a:spcPct val="0"/>
              </a:spcBef>
              <a:buClrTx/>
              <a:buFontTx/>
              <a:buNone/>
            </a:pPr>
            <a:r>
              <a:rPr lang="en-US" altLang="ko-KR" sz="1400" b="1">
                <a:latin typeface="Helvetica" panose="020B0604020202020204" pitchFamily="34" charset="0"/>
              </a:rPr>
              <a:t>d</a:t>
            </a:r>
          </a:p>
        </p:txBody>
      </p:sp>
      <p:sp>
        <p:nvSpPr>
          <p:cNvPr id="31769" name="Line 25"/>
          <p:cNvSpPr>
            <a:spLocks noChangeShapeType="1"/>
          </p:cNvSpPr>
          <p:nvPr/>
        </p:nvSpPr>
        <p:spPr bwMode="auto">
          <a:xfrm>
            <a:off x="1243013" y="6438900"/>
            <a:ext cx="24257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31770" name="Line 26"/>
          <p:cNvSpPr>
            <a:spLocks noChangeShapeType="1"/>
          </p:cNvSpPr>
          <p:nvPr/>
        </p:nvSpPr>
        <p:spPr bwMode="auto">
          <a:xfrm flipH="1">
            <a:off x="2089150" y="6037263"/>
            <a:ext cx="1588" cy="401637"/>
          </a:xfrm>
          <a:prstGeom prst="line">
            <a:avLst/>
          </a:prstGeom>
          <a:noFill/>
          <a:ln w="50800">
            <a:solidFill>
              <a:schemeClr val="tx2"/>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31771" name="Line 27"/>
          <p:cNvSpPr>
            <a:spLocks noChangeShapeType="1"/>
          </p:cNvSpPr>
          <p:nvPr/>
        </p:nvSpPr>
        <p:spPr bwMode="auto">
          <a:xfrm flipV="1">
            <a:off x="2116138" y="6432550"/>
            <a:ext cx="784225" cy="6350"/>
          </a:xfrm>
          <a:prstGeom prst="line">
            <a:avLst/>
          </a:prstGeom>
          <a:noFill/>
          <a:ln w="50800">
            <a:solidFill>
              <a:schemeClr val="tx2"/>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31772" name="Rectangle 28"/>
          <p:cNvSpPr>
            <a:spLocks noChangeArrowheads="1"/>
          </p:cNvSpPr>
          <p:nvPr/>
        </p:nvSpPr>
        <p:spPr bwMode="auto">
          <a:xfrm>
            <a:off x="998538" y="5653088"/>
            <a:ext cx="536575" cy="352425"/>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lIns="73018" tIns="36508" rIns="73018" bIns="36508" anchor="ctr"/>
          <a:lstStyle>
            <a:lvl1pPr defTabSz="585788" eaLnBrk="0" hangingPunct="0">
              <a:spcBef>
                <a:spcPct val="20000"/>
              </a:spcBef>
              <a:buClr>
                <a:srgbClr val="FF0066"/>
              </a:buClr>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1pPr>
            <a:lvl2pPr marL="742950" indent="-285750" defTabSz="585788" eaLnBrk="0" hangingPunct="0">
              <a:spcBef>
                <a:spcPct val="20000"/>
              </a:spcBef>
              <a:buClr>
                <a:srgbClr val="FF0000"/>
              </a:buClr>
              <a:buFont typeface="Symbol" panose="05050102010706020507" pitchFamily="18" charset="2"/>
              <a:buChar char="©"/>
              <a:defRPr kumimoji="1" sz="2000">
                <a:solidFill>
                  <a:schemeClr val="tx1"/>
                </a:solidFill>
                <a:latin typeface="Times New Roman" panose="02020603050405020304" pitchFamily="18" charset="0"/>
                <a:ea typeface="굴림" panose="020B0600000101010101" pitchFamily="50" charset="-127"/>
              </a:defRPr>
            </a:lvl2pPr>
            <a:lvl3pPr marL="1143000" indent="-228600" defTabSz="585788" eaLnBrk="0" hangingPunct="0">
              <a:spcBef>
                <a:spcPct val="20000"/>
              </a:spcBef>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3pPr>
            <a:lvl4pPr marL="1600200" indent="-228600" defTabSz="585788" eaLnBrk="0" hangingPunct="0">
              <a:spcBef>
                <a:spcPct val="20000"/>
              </a:spcBef>
              <a:buFont typeface="Symbol" panose="05050102010706020507" pitchFamily="18" charset="2"/>
              <a:buChar char="ª"/>
              <a:defRPr kumimoji="1" sz="1600">
                <a:solidFill>
                  <a:schemeClr val="tx1"/>
                </a:solidFill>
                <a:latin typeface="Times New Roman" panose="02020603050405020304" pitchFamily="18" charset="0"/>
                <a:ea typeface="굴림" panose="020B0600000101010101" pitchFamily="50" charset="-127"/>
              </a:defRPr>
            </a:lvl4pPr>
            <a:lvl5pPr marL="2057400" indent="-228600" defTabSz="585788" eaLnBrk="0" hangingPunct="0">
              <a:spcBef>
                <a:spcPct val="20000"/>
              </a:spcBef>
              <a:buChar char="»"/>
              <a:defRPr kumimoji="1" sz="1400">
                <a:solidFill>
                  <a:schemeClr val="tx1"/>
                </a:solidFill>
                <a:latin typeface="Times New Roman" panose="02020603050405020304" pitchFamily="18" charset="0"/>
                <a:ea typeface="굴림" panose="020B0600000101010101" pitchFamily="50" charset="-127"/>
              </a:defRPr>
            </a:lvl5pPr>
            <a:lvl6pPr marL="2514600" indent="-228600" defTabSz="585788"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6pPr>
            <a:lvl7pPr marL="2971800" indent="-228600" defTabSz="585788"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7pPr>
            <a:lvl8pPr marL="3429000" indent="-228600" defTabSz="585788"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8pPr>
            <a:lvl9pPr marL="3886200" indent="-228600" defTabSz="585788"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9pPr>
          </a:lstStyle>
          <a:p>
            <a:pPr algn="ctr" eaLnBrk="1" hangingPunct="1">
              <a:spcBef>
                <a:spcPct val="0"/>
              </a:spcBef>
              <a:buClrTx/>
              <a:buFontTx/>
              <a:buNone/>
            </a:pPr>
            <a:r>
              <a:rPr lang="en-US" altLang="ko-KR" sz="1400" b="1">
                <a:latin typeface="Helvetica" panose="020B0604020202020204" pitchFamily="34" charset="0"/>
              </a:rPr>
              <a:t>a</a:t>
            </a:r>
          </a:p>
        </p:txBody>
      </p:sp>
      <p:sp>
        <p:nvSpPr>
          <p:cNvPr id="31773" name="Rectangle 29"/>
          <p:cNvSpPr>
            <a:spLocks noChangeArrowheads="1"/>
          </p:cNvSpPr>
          <p:nvPr/>
        </p:nvSpPr>
        <p:spPr bwMode="auto">
          <a:xfrm>
            <a:off x="2584450" y="5653088"/>
            <a:ext cx="536575" cy="352425"/>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lIns="73018" tIns="36508" rIns="73018" bIns="36508" anchor="ctr"/>
          <a:lstStyle>
            <a:lvl1pPr defTabSz="585788" eaLnBrk="0" hangingPunct="0">
              <a:spcBef>
                <a:spcPct val="20000"/>
              </a:spcBef>
              <a:buClr>
                <a:srgbClr val="FF0066"/>
              </a:buClr>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1pPr>
            <a:lvl2pPr marL="742950" indent="-285750" defTabSz="585788" eaLnBrk="0" hangingPunct="0">
              <a:spcBef>
                <a:spcPct val="20000"/>
              </a:spcBef>
              <a:buClr>
                <a:srgbClr val="FF0000"/>
              </a:buClr>
              <a:buFont typeface="Symbol" panose="05050102010706020507" pitchFamily="18" charset="2"/>
              <a:buChar char="©"/>
              <a:defRPr kumimoji="1" sz="2000">
                <a:solidFill>
                  <a:schemeClr val="tx1"/>
                </a:solidFill>
                <a:latin typeface="Times New Roman" panose="02020603050405020304" pitchFamily="18" charset="0"/>
                <a:ea typeface="굴림" panose="020B0600000101010101" pitchFamily="50" charset="-127"/>
              </a:defRPr>
            </a:lvl2pPr>
            <a:lvl3pPr marL="1143000" indent="-228600" defTabSz="585788" eaLnBrk="0" hangingPunct="0">
              <a:spcBef>
                <a:spcPct val="20000"/>
              </a:spcBef>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3pPr>
            <a:lvl4pPr marL="1600200" indent="-228600" defTabSz="585788" eaLnBrk="0" hangingPunct="0">
              <a:spcBef>
                <a:spcPct val="20000"/>
              </a:spcBef>
              <a:buFont typeface="Symbol" panose="05050102010706020507" pitchFamily="18" charset="2"/>
              <a:buChar char="ª"/>
              <a:defRPr kumimoji="1" sz="1600">
                <a:solidFill>
                  <a:schemeClr val="tx1"/>
                </a:solidFill>
                <a:latin typeface="Times New Roman" panose="02020603050405020304" pitchFamily="18" charset="0"/>
                <a:ea typeface="굴림" panose="020B0600000101010101" pitchFamily="50" charset="-127"/>
              </a:defRPr>
            </a:lvl4pPr>
            <a:lvl5pPr marL="2057400" indent="-228600" defTabSz="585788" eaLnBrk="0" hangingPunct="0">
              <a:spcBef>
                <a:spcPct val="20000"/>
              </a:spcBef>
              <a:buChar char="»"/>
              <a:defRPr kumimoji="1" sz="1400">
                <a:solidFill>
                  <a:schemeClr val="tx1"/>
                </a:solidFill>
                <a:latin typeface="Times New Roman" panose="02020603050405020304" pitchFamily="18" charset="0"/>
                <a:ea typeface="굴림" panose="020B0600000101010101" pitchFamily="50" charset="-127"/>
              </a:defRPr>
            </a:lvl5pPr>
            <a:lvl6pPr marL="2514600" indent="-228600" defTabSz="585788"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6pPr>
            <a:lvl7pPr marL="2971800" indent="-228600" defTabSz="585788"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7pPr>
            <a:lvl8pPr marL="3429000" indent="-228600" defTabSz="585788"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8pPr>
            <a:lvl9pPr marL="3886200" indent="-228600" defTabSz="585788"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9pPr>
          </a:lstStyle>
          <a:p>
            <a:pPr algn="ctr" eaLnBrk="1" hangingPunct="1">
              <a:spcBef>
                <a:spcPct val="0"/>
              </a:spcBef>
              <a:buClrTx/>
              <a:buFontTx/>
              <a:buNone/>
            </a:pPr>
            <a:r>
              <a:rPr lang="en-US" altLang="ko-KR" sz="1400" b="1">
                <a:latin typeface="Helvetica" panose="020B0604020202020204" pitchFamily="34" charset="0"/>
              </a:rPr>
              <a:t>c</a:t>
            </a:r>
          </a:p>
        </p:txBody>
      </p:sp>
      <p:sp>
        <p:nvSpPr>
          <p:cNvPr id="31774" name="Rectangle 30"/>
          <p:cNvSpPr>
            <a:spLocks noChangeArrowheads="1"/>
          </p:cNvSpPr>
          <p:nvPr/>
        </p:nvSpPr>
        <p:spPr bwMode="auto">
          <a:xfrm>
            <a:off x="1792288" y="5653088"/>
            <a:ext cx="534987" cy="352425"/>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lIns="73018" tIns="36508" rIns="73018" bIns="36508" anchor="ctr"/>
          <a:lstStyle>
            <a:lvl1pPr defTabSz="585788" eaLnBrk="0" hangingPunct="0">
              <a:spcBef>
                <a:spcPct val="20000"/>
              </a:spcBef>
              <a:buClr>
                <a:srgbClr val="FF0066"/>
              </a:buClr>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1pPr>
            <a:lvl2pPr marL="742950" indent="-285750" defTabSz="585788" eaLnBrk="0" hangingPunct="0">
              <a:spcBef>
                <a:spcPct val="20000"/>
              </a:spcBef>
              <a:buClr>
                <a:srgbClr val="FF0000"/>
              </a:buClr>
              <a:buFont typeface="Symbol" panose="05050102010706020507" pitchFamily="18" charset="2"/>
              <a:buChar char="©"/>
              <a:defRPr kumimoji="1" sz="2000">
                <a:solidFill>
                  <a:schemeClr val="tx1"/>
                </a:solidFill>
                <a:latin typeface="Times New Roman" panose="02020603050405020304" pitchFamily="18" charset="0"/>
                <a:ea typeface="굴림" panose="020B0600000101010101" pitchFamily="50" charset="-127"/>
              </a:defRPr>
            </a:lvl2pPr>
            <a:lvl3pPr marL="1143000" indent="-228600" defTabSz="585788" eaLnBrk="0" hangingPunct="0">
              <a:spcBef>
                <a:spcPct val="20000"/>
              </a:spcBef>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3pPr>
            <a:lvl4pPr marL="1600200" indent="-228600" defTabSz="585788" eaLnBrk="0" hangingPunct="0">
              <a:spcBef>
                <a:spcPct val="20000"/>
              </a:spcBef>
              <a:buFont typeface="Symbol" panose="05050102010706020507" pitchFamily="18" charset="2"/>
              <a:buChar char="ª"/>
              <a:defRPr kumimoji="1" sz="1600">
                <a:solidFill>
                  <a:schemeClr val="tx1"/>
                </a:solidFill>
                <a:latin typeface="Times New Roman" panose="02020603050405020304" pitchFamily="18" charset="0"/>
                <a:ea typeface="굴림" panose="020B0600000101010101" pitchFamily="50" charset="-127"/>
              </a:defRPr>
            </a:lvl4pPr>
            <a:lvl5pPr marL="2057400" indent="-228600" defTabSz="585788" eaLnBrk="0" hangingPunct="0">
              <a:spcBef>
                <a:spcPct val="20000"/>
              </a:spcBef>
              <a:buChar char="»"/>
              <a:defRPr kumimoji="1" sz="1400">
                <a:solidFill>
                  <a:schemeClr val="tx1"/>
                </a:solidFill>
                <a:latin typeface="Times New Roman" panose="02020603050405020304" pitchFamily="18" charset="0"/>
                <a:ea typeface="굴림" panose="020B0600000101010101" pitchFamily="50" charset="-127"/>
              </a:defRPr>
            </a:lvl5pPr>
            <a:lvl6pPr marL="2514600" indent="-228600" defTabSz="585788"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6pPr>
            <a:lvl7pPr marL="2971800" indent="-228600" defTabSz="585788"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7pPr>
            <a:lvl8pPr marL="3429000" indent="-228600" defTabSz="585788"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8pPr>
            <a:lvl9pPr marL="3886200" indent="-228600" defTabSz="585788"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9pPr>
          </a:lstStyle>
          <a:p>
            <a:pPr algn="ctr" eaLnBrk="1" hangingPunct="1">
              <a:spcBef>
                <a:spcPct val="0"/>
              </a:spcBef>
              <a:buClrTx/>
              <a:buFontTx/>
              <a:buNone/>
            </a:pPr>
            <a:r>
              <a:rPr lang="en-US" altLang="ko-KR" sz="1400" b="1">
                <a:latin typeface="Helvetica" panose="020B0604020202020204" pitchFamily="34" charset="0"/>
              </a:rPr>
              <a:t>b</a:t>
            </a:r>
          </a:p>
        </p:txBody>
      </p:sp>
      <p:sp>
        <p:nvSpPr>
          <p:cNvPr id="31775" name="Rectangle 31"/>
          <p:cNvSpPr>
            <a:spLocks noChangeArrowheads="1"/>
          </p:cNvSpPr>
          <p:nvPr/>
        </p:nvSpPr>
        <p:spPr bwMode="auto">
          <a:xfrm>
            <a:off x="3376613" y="5653088"/>
            <a:ext cx="536575" cy="352425"/>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lIns="73018" tIns="36508" rIns="73018" bIns="36508" anchor="ctr"/>
          <a:lstStyle>
            <a:lvl1pPr defTabSz="585788" eaLnBrk="0" hangingPunct="0">
              <a:spcBef>
                <a:spcPct val="20000"/>
              </a:spcBef>
              <a:buClr>
                <a:srgbClr val="FF0066"/>
              </a:buClr>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1pPr>
            <a:lvl2pPr marL="742950" indent="-285750" defTabSz="585788" eaLnBrk="0" hangingPunct="0">
              <a:spcBef>
                <a:spcPct val="20000"/>
              </a:spcBef>
              <a:buClr>
                <a:srgbClr val="FF0000"/>
              </a:buClr>
              <a:buFont typeface="Symbol" panose="05050102010706020507" pitchFamily="18" charset="2"/>
              <a:buChar char="©"/>
              <a:defRPr kumimoji="1" sz="2000">
                <a:solidFill>
                  <a:schemeClr val="tx1"/>
                </a:solidFill>
                <a:latin typeface="Times New Roman" panose="02020603050405020304" pitchFamily="18" charset="0"/>
                <a:ea typeface="굴림" panose="020B0600000101010101" pitchFamily="50" charset="-127"/>
              </a:defRPr>
            </a:lvl2pPr>
            <a:lvl3pPr marL="1143000" indent="-228600" defTabSz="585788" eaLnBrk="0" hangingPunct="0">
              <a:spcBef>
                <a:spcPct val="20000"/>
              </a:spcBef>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3pPr>
            <a:lvl4pPr marL="1600200" indent="-228600" defTabSz="585788" eaLnBrk="0" hangingPunct="0">
              <a:spcBef>
                <a:spcPct val="20000"/>
              </a:spcBef>
              <a:buFont typeface="Symbol" panose="05050102010706020507" pitchFamily="18" charset="2"/>
              <a:buChar char="ª"/>
              <a:defRPr kumimoji="1" sz="1600">
                <a:solidFill>
                  <a:schemeClr val="tx1"/>
                </a:solidFill>
                <a:latin typeface="Times New Roman" panose="02020603050405020304" pitchFamily="18" charset="0"/>
                <a:ea typeface="굴림" panose="020B0600000101010101" pitchFamily="50" charset="-127"/>
              </a:defRPr>
            </a:lvl4pPr>
            <a:lvl5pPr marL="2057400" indent="-228600" defTabSz="585788" eaLnBrk="0" hangingPunct="0">
              <a:spcBef>
                <a:spcPct val="20000"/>
              </a:spcBef>
              <a:buChar char="»"/>
              <a:defRPr kumimoji="1" sz="1400">
                <a:solidFill>
                  <a:schemeClr val="tx1"/>
                </a:solidFill>
                <a:latin typeface="Times New Roman" panose="02020603050405020304" pitchFamily="18" charset="0"/>
                <a:ea typeface="굴림" panose="020B0600000101010101" pitchFamily="50" charset="-127"/>
              </a:defRPr>
            </a:lvl5pPr>
            <a:lvl6pPr marL="2514600" indent="-228600" defTabSz="585788"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6pPr>
            <a:lvl7pPr marL="2971800" indent="-228600" defTabSz="585788"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7pPr>
            <a:lvl8pPr marL="3429000" indent="-228600" defTabSz="585788"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8pPr>
            <a:lvl9pPr marL="3886200" indent="-228600" defTabSz="585788"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9pPr>
          </a:lstStyle>
          <a:p>
            <a:pPr algn="ctr" eaLnBrk="1" hangingPunct="1">
              <a:spcBef>
                <a:spcPct val="0"/>
              </a:spcBef>
              <a:buClrTx/>
              <a:buFontTx/>
              <a:buNone/>
            </a:pPr>
            <a:r>
              <a:rPr lang="en-US" altLang="ko-KR" sz="1400" b="1">
                <a:latin typeface="Helvetica" panose="020B0604020202020204" pitchFamily="34" charset="0"/>
              </a:rPr>
              <a:t>d</a:t>
            </a:r>
          </a:p>
        </p:txBody>
      </p:sp>
      <p:sp>
        <p:nvSpPr>
          <p:cNvPr id="31776" name="Line 32"/>
          <p:cNvSpPr>
            <a:spLocks noChangeShapeType="1"/>
          </p:cNvSpPr>
          <p:nvPr/>
        </p:nvSpPr>
        <p:spPr bwMode="auto">
          <a:xfrm>
            <a:off x="2882900" y="6018213"/>
            <a:ext cx="0" cy="4143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31777" name="Line 33"/>
          <p:cNvSpPr>
            <a:spLocks noChangeShapeType="1"/>
          </p:cNvSpPr>
          <p:nvPr/>
        </p:nvSpPr>
        <p:spPr bwMode="auto">
          <a:xfrm>
            <a:off x="1236663" y="6018213"/>
            <a:ext cx="0" cy="4143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31778" name="Line 34"/>
          <p:cNvSpPr>
            <a:spLocks noChangeShapeType="1"/>
          </p:cNvSpPr>
          <p:nvPr/>
        </p:nvSpPr>
        <p:spPr bwMode="auto">
          <a:xfrm>
            <a:off x="2900363" y="6024563"/>
            <a:ext cx="0" cy="407987"/>
          </a:xfrm>
          <a:prstGeom prst="line">
            <a:avLst/>
          </a:prstGeom>
          <a:noFill/>
          <a:ln w="50800">
            <a:solidFill>
              <a:schemeClr val="tx2"/>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31779" name="Rectangle 35"/>
          <p:cNvSpPr>
            <a:spLocks noChangeArrowheads="1"/>
          </p:cNvSpPr>
          <p:nvPr/>
        </p:nvSpPr>
        <p:spPr bwMode="auto">
          <a:xfrm>
            <a:off x="5530850" y="5675313"/>
            <a:ext cx="536575" cy="354012"/>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lIns="73018" tIns="36508" rIns="73018" bIns="36508" anchor="ctr"/>
          <a:lstStyle>
            <a:lvl1pPr defTabSz="585788" eaLnBrk="0" hangingPunct="0">
              <a:spcBef>
                <a:spcPct val="20000"/>
              </a:spcBef>
              <a:buClr>
                <a:srgbClr val="FF0066"/>
              </a:buClr>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1pPr>
            <a:lvl2pPr marL="742950" indent="-285750" defTabSz="585788" eaLnBrk="0" hangingPunct="0">
              <a:spcBef>
                <a:spcPct val="20000"/>
              </a:spcBef>
              <a:buClr>
                <a:srgbClr val="FF0000"/>
              </a:buClr>
              <a:buFont typeface="Symbol" panose="05050102010706020507" pitchFamily="18" charset="2"/>
              <a:buChar char="©"/>
              <a:defRPr kumimoji="1" sz="2000">
                <a:solidFill>
                  <a:schemeClr val="tx1"/>
                </a:solidFill>
                <a:latin typeface="Times New Roman" panose="02020603050405020304" pitchFamily="18" charset="0"/>
                <a:ea typeface="굴림" panose="020B0600000101010101" pitchFamily="50" charset="-127"/>
              </a:defRPr>
            </a:lvl2pPr>
            <a:lvl3pPr marL="1143000" indent="-228600" defTabSz="585788" eaLnBrk="0" hangingPunct="0">
              <a:spcBef>
                <a:spcPct val="20000"/>
              </a:spcBef>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3pPr>
            <a:lvl4pPr marL="1600200" indent="-228600" defTabSz="585788" eaLnBrk="0" hangingPunct="0">
              <a:spcBef>
                <a:spcPct val="20000"/>
              </a:spcBef>
              <a:buFont typeface="Symbol" panose="05050102010706020507" pitchFamily="18" charset="2"/>
              <a:buChar char="ª"/>
              <a:defRPr kumimoji="1" sz="1600">
                <a:solidFill>
                  <a:schemeClr val="tx1"/>
                </a:solidFill>
                <a:latin typeface="Times New Roman" panose="02020603050405020304" pitchFamily="18" charset="0"/>
                <a:ea typeface="굴림" panose="020B0600000101010101" pitchFamily="50" charset="-127"/>
              </a:defRPr>
            </a:lvl4pPr>
            <a:lvl5pPr marL="2057400" indent="-228600" defTabSz="585788" eaLnBrk="0" hangingPunct="0">
              <a:spcBef>
                <a:spcPct val="20000"/>
              </a:spcBef>
              <a:buChar char="»"/>
              <a:defRPr kumimoji="1" sz="1400">
                <a:solidFill>
                  <a:schemeClr val="tx1"/>
                </a:solidFill>
                <a:latin typeface="Times New Roman" panose="02020603050405020304" pitchFamily="18" charset="0"/>
                <a:ea typeface="굴림" panose="020B0600000101010101" pitchFamily="50" charset="-127"/>
              </a:defRPr>
            </a:lvl5pPr>
            <a:lvl6pPr marL="2514600" indent="-228600" defTabSz="585788"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6pPr>
            <a:lvl7pPr marL="2971800" indent="-228600" defTabSz="585788"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7pPr>
            <a:lvl8pPr marL="3429000" indent="-228600" defTabSz="585788"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8pPr>
            <a:lvl9pPr marL="3886200" indent="-228600" defTabSz="585788"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9pPr>
          </a:lstStyle>
          <a:p>
            <a:pPr algn="ctr" eaLnBrk="1" hangingPunct="1">
              <a:spcBef>
                <a:spcPct val="0"/>
              </a:spcBef>
              <a:buClrTx/>
              <a:buFontTx/>
              <a:buNone/>
            </a:pPr>
            <a:r>
              <a:rPr lang="en-US" altLang="ko-KR" sz="1400" b="1">
                <a:latin typeface="Helvetica" panose="020B0604020202020204" pitchFamily="34" charset="0"/>
              </a:rPr>
              <a:t>b</a:t>
            </a:r>
          </a:p>
        </p:txBody>
      </p:sp>
      <p:sp>
        <p:nvSpPr>
          <p:cNvPr id="31780" name="Rectangle 36"/>
          <p:cNvSpPr>
            <a:spLocks noChangeArrowheads="1"/>
          </p:cNvSpPr>
          <p:nvPr/>
        </p:nvSpPr>
        <p:spPr bwMode="auto">
          <a:xfrm>
            <a:off x="7724775" y="4333875"/>
            <a:ext cx="536575" cy="354013"/>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lIns="73018" tIns="36508" rIns="73018" bIns="36508" anchor="ctr"/>
          <a:lstStyle>
            <a:lvl1pPr defTabSz="585788" eaLnBrk="0" hangingPunct="0">
              <a:spcBef>
                <a:spcPct val="20000"/>
              </a:spcBef>
              <a:buClr>
                <a:srgbClr val="FF0066"/>
              </a:buClr>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1pPr>
            <a:lvl2pPr marL="742950" indent="-285750" defTabSz="585788" eaLnBrk="0" hangingPunct="0">
              <a:spcBef>
                <a:spcPct val="20000"/>
              </a:spcBef>
              <a:buClr>
                <a:srgbClr val="FF0000"/>
              </a:buClr>
              <a:buFont typeface="Symbol" panose="05050102010706020507" pitchFamily="18" charset="2"/>
              <a:buChar char="©"/>
              <a:defRPr kumimoji="1" sz="2000">
                <a:solidFill>
                  <a:schemeClr val="tx1"/>
                </a:solidFill>
                <a:latin typeface="Times New Roman" panose="02020603050405020304" pitchFamily="18" charset="0"/>
                <a:ea typeface="굴림" panose="020B0600000101010101" pitchFamily="50" charset="-127"/>
              </a:defRPr>
            </a:lvl2pPr>
            <a:lvl3pPr marL="1143000" indent="-228600" defTabSz="585788" eaLnBrk="0" hangingPunct="0">
              <a:spcBef>
                <a:spcPct val="20000"/>
              </a:spcBef>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3pPr>
            <a:lvl4pPr marL="1600200" indent="-228600" defTabSz="585788" eaLnBrk="0" hangingPunct="0">
              <a:spcBef>
                <a:spcPct val="20000"/>
              </a:spcBef>
              <a:buFont typeface="Symbol" panose="05050102010706020507" pitchFamily="18" charset="2"/>
              <a:buChar char="ª"/>
              <a:defRPr kumimoji="1" sz="1600">
                <a:solidFill>
                  <a:schemeClr val="tx1"/>
                </a:solidFill>
                <a:latin typeface="Times New Roman" panose="02020603050405020304" pitchFamily="18" charset="0"/>
                <a:ea typeface="굴림" panose="020B0600000101010101" pitchFamily="50" charset="-127"/>
              </a:defRPr>
            </a:lvl4pPr>
            <a:lvl5pPr marL="2057400" indent="-228600" defTabSz="585788" eaLnBrk="0" hangingPunct="0">
              <a:spcBef>
                <a:spcPct val="20000"/>
              </a:spcBef>
              <a:buChar char="»"/>
              <a:defRPr kumimoji="1" sz="1400">
                <a:solidFill>
                  <a:schemeClr val="tx1"/>
                </a:solidFill>
                <a:latin typeface="Times New Roman" panose="02020603050405020304" pitchFamily="18" charset="0"/>
                <a:ea typeface="굴림" panose="020B0600000101010101" pitchFamily="50" charset="-127"/>
              </a:defRPr>
            </a:lvl5pPr>
            <a:lvl6pPr marL="2514600" indent="-228600" defTabSz="585788"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6pPr>
            <a:lvl7pPr marL="2971800" indent="-228600" defTabSz="585788"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7pPr>
            <a:lvl8pPr marL="3429000" indent="-228600" defTabSz="585788"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8pPr>
            <a:lvl9pPr marL="3886200" indent="-228600" defTabSz="585788"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9pPr>
          </a:lstStyle>
          <a:p>
            <a:pPr algn="ctr" eaLnBrk="1" hangingPunct="1">
              <a:spcBef>
                <a:spcPct val="0"/>
              </a:spcBef>
              <a:buClrTx/>
              <a:buFontTx/>
              <a:buNone/>
            </a:pPr>
            <a:r>
              <a:rPr lang="en-US" altLang="ko-KR" sz="1400" b="1">
                <a:latin typeface="Helvetica" panose="020B0604020202020204" pitchFamily="34" charset="0"/>
              </a:rPr>
              <a:t>c</a:t>
            </a:r>
          </a:p>
        </p:txBody>
      </p:sp>
      <p:sp>
        <p:nvSpPr>
          <p:cNvPr id="31781" name="Rectangle 37"/>
          <p:cNvSpPr>
            <a:spLocks noChangeArrowheads="1"/>
          </p:cNvSpPr>
          <p:nvPr/>
        </p:nvSpPr>
        <p:spPr bwMode="auto">
          <a:xfrm>
            <a:off x="5530850" y="4273550"/>
            <a:ext cx="536575" cy="352425"/>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lIns="73018" tIns="36508" rIns="73018" bIns="36508" anchor="ctr"/>
          <a:lstStyle>
            <a:lvl1pPr defTabSz="585788" eaLnBrk="0" hangingPunct="0">
              <a:spcBef>
                <a:spcPct val="20000"/>
              </a:spcBef>
              <a:buClr>
                <a:srgbClr val="FF0066"/>
              </a:buClr>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1pPr>
            <a:lvl2pPr marL="742950" indent="-285750" defTabSz="585788" eaLnBrk="0" hangingPunct="0">
              <a:spcBef>
                <a:spcPct val="20000"/>
              </a:spcBef>
              <a:buClr>
                <a:srgbClr val="FF0000"/>
              </a:buClr>
              <a:buFont typeface="Symbol" panose="05050102010706020507" pitchFamily="18" charset="2"/>
              <a:buChar char="©"/>
              <a:defRPr kumimoji="1" sz="2000">
                <a:solidFill>
                  <a:schemeClr val="tx1"/>
                </a:solidFill>
                <a:latin typeface="Times New Roman" panose="02020603050405020304" pitchFamily="18" charset="0"/>
                <a:ea typeface="굴림" panose="020B0600000101010101" pitchFamily="50" charset="-127"/>
              </a:defRPr>
            </a:lvl2pPr>
            <a:lvl3pPr marL="1143000" indent="-228600" defTabSz="585788" eaLnBrk="0" hangingPunct="0">
              <a:spcBef>
                <a:spcPct val="20000"/>
              </a:spcBef>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3pPr>
            <a:lvl4pPr marL="1600200" indent="-228600" defTabSz="585788" eaLnBrk="0" hangingPunct="0">
              <a:spcBef>
                <a:spcPct val="20000"/>
              </a:spcBef>
              <a:buFont typeface="Symbol" panose="05050102010706020507" pitchFamily="18" charset="2"/>
              <a:buChar char="ª"/>
              <a:defRPr kumimoji="1" sz="1600">
                <a:solidFill>
                  <a:schemeClr val="tx1"/>
                </a:solidFill>
                <a:latin typeface="Times New Roman" panose="02020603050405020304" pitchFamily="18" charset="0"/>
                <a:ea typeface="굴림" panose="020B0600000101010101" pitchFamily="50" charset="-127"/>
              </a:defRPr>
            </a:lvl4pPr>
            <a:lvl5pPr marL="2057400" indent="-228600" defTabSz="585788" eaLnBrk="0" hangingPunct="0">
              <a:spcBef>
                <a:spcPct val="20000"/>
              </a:spcBef>
              <a:buChar char="»"/>
              <a:defRPr kumimoji="1" sz="1400">
                <a:solidFill>
                  <a:schemeClr val="tx1"/>
                </a:solidFill>
                <a:latin typeface="Times New Roman" panose="02020603050405020304" pitchFamily="18" charset="0"/>
                <a:ea typeface="굴림" panose="020B0600000101010101" pitchFamily="50" charset="-127"/>
              </a:defRPr>
            </a:lvl5pPr>
            <a:lvl6pPr marL="2514600" indent="-228600" defTabSz="585788"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6pPr>
            <a:lvl7pPr marL="2971800" indent="-228600" defTabSz="585788"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7pPr>
            <a:lvl8pPr marL="3429000" indent="-228600" defTabSz="585788"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8pPr>
            <a:lvl9pPr marL="3886200" indent="-228600" defTabSz="585788"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9pPr>
          </a:lstStyle>
          <a:p>
            <a:pPr algn="ctr" eaLnBrk="1" hangingPunct="1">
              <a:spcBef>
                <a:spcPct val="0"/>
              </a:spcBef>
              <a:buClrTx/>
              <a:buFontTx/>
              <a:buNone/>
            </a:pPr>
            <a:r>
              <a:rPr lang="en-US" altLang="ko-KR" sz="1400" b="1">
                <a:latin typeface="Helvetica" panose="020B0604020202020204" pitchFamily="34" charset="0"/>
              </a:rPr>
              <a:t>a</a:t>
            </a:r>
          </a:p>
        </p:txBody>
      </p:sp>
      <p:sp>
        <p:nvSpPr>
          <p:cNvPr id="31782" name="Rectangle 38"/>
          <p:cNvSpPr>
            <a:spLocks noChangeArrowheads="1"/>
          </p:cNvSpPr>
          <p:nvPr/>
        </p:nvSpPr>
        <p:spPr bwMode="auto">
          <a:xfrm>
            <a:off x="7724775" y="5737225"/>
            <a:ext cx="536575" cy="352425"/>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lIns="73018" tIns="36508" rIns="73018" bIns="36508" anchor="ctr"/>
          <a:lstStyle>
            <a:lvl1pPr defTabSz="585788" eaLnBrk="0" hangingPunct="0">
              <a:spcBef>
                <a:spcPct val="20000"/>
              </a:spcBef>
              <a:buClr>
                <a:srgbClr val="FF0066"/>
              </a:buClr>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1pPr>
            <a:lvl2pPr marL="742950" indent="-285750" defTabSz="585788" eaLnBrk="0" hangingPunct="0">
              <a:spcBef>
                <a:spcPct val="20000"/>
              </a:spcBef>
              <a:buClr>
                <a:srgbClr val="FF0000"/>
              </a:buClr>
              <a:buFont typeface="Symbol" panose="05050102010706020507" pitchFamily="18" charset="2"/>
              <a:buChar char="©"/>
              <a:defRPr kumimoji="1" sz="2000">
                <a:solidFill>
                  <a:schemeClr val="tx1"/>
                </a:solidFill>
                <a:latin typeface="Times New Roman" panose="02020603050405020304" pitchFamily="18" charset="0"/>
                <a:ea typeface="굴림" panose="020B0600000101010101" pitchFamily="50" charset="-127"/>
              </a:defRPr>
            </a:lvl2pPr>
            <a:lvl3pPr marL="1143000" indent="-228600" defTabSz="585788" eaLnBrk="0" hangingPunct="0">
              <a:spcBef>
                <a:spcPct val="20000"/>
              </a:spcBef>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3pPr>
            <a:lvl4pPr marL="1600200" indent="-228600" defTabSz="585788" eaLnBrk="0" hangingPunct="0">
              <a:spcBef>
                <a:spcPct val="20000"/>
              </a:spcBef>
              <a:buFont typeface="Symbol" panose="05050102010706020507" pitchFamily="18" charset="2"/>
              <a:buChar char="ª"/>
              <a:defRPr kumimoji="1" sz="1600">
                <a:solidFill>
                  <a:schemeClr val="tx1"/>
                </a:solidFill>
                <a:latin typeface="Times New Roman" panose="02020603050405020304" pitchFamily="18" charset="0"/>
                <a:ea typeface="굴림" panose="020B0600000101010101" pitchFamily="50" charset="-127"/>
              </a:defRPr>
            </a:lvl4pPr>
            <a:lvl5pPr marL="2057400" indent="-228600" defTabSz="585788" eaLnBrk="0" hangingPunct="0">
              <a:spcBef>
                <a:spcPct val="20000"/>
              </a:spcBef>
              <a:buChar char="»"/>
              <a:defRPr kumimoji="1" sz="1400">
                <a:solidFill>
                  <a:schemeClr val="tx1"/>
                </a:solidFill>
                <a:latin typeface="Times New Roman" panose="02020603050405020304" pitchFamily="18" charset="0"/>
                <a:ea typeface="굴림" panose="020B0600000101010101" pitchFamily="50" charset="-127"/>
              </a:defRPr>
            </a:lvl5pPr>
            <a:lvl6pPr marL="2514600" indent="-228600" defTabSz="585788"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6pPr>
            <a:lvl7pPr marL="2971800" indent="-228600" defTabSz="585788"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7pPr>
            <a:lvl8pPr marL="3429000" indent="-228600" defTabSz="585788"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8pPr>
            <a:lvl9pPr marL="3886200" indent="-228600" defTabSz="585788"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9pPr>
          </a:lstStyle>
          <a:p>
            <a:pPr algn="ctr" eaLnBrk="1" hangingPunct="1">
              <a:spcBef>
                <a:spcPct val="0"/>
              </a:spcBef>
              <a:buClrTx/>
              <a:buFontTx/>
              <a:buNone/>
            </a:pPr>
            <a:r>
              <a:rPr lang="en-US" altLang="ko-KR" sz="1400" b="1">
                <a:latin typeface="Helvetica" panose="020B0604020202020204" pitchFamily="34" charset="0"/>
              </a:rPr>
              <a:t>d</a:t>
            </a:r>
          </a:p>
        </p:txBody>
      </p:sp>
      <p:sp>
        <p:nvSpPr>
          <p:cNvPr id="31783" name="Rectangle 39"/>
          <p:cNvSpPr>
            <a:spLocks noChangeArrowheads="1"/>
          </p:cNvSpPr>
          <p:nvPr/>
        </p:nvSpPr>
        <p:spPr bwMode="auto">
          <a:xfrm>
            <a:off x="6505575" y="4760913"/>
            <a:ext cx="781050" cy="901700"/>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lvl1pPr eaLnBrk="0" hangingPunct="0">
              <a:defRPr kumimoji="1" sz="2400">
                <a:solidFill>
                  <a:schemeClr val="tx1"/>
                </a:solidFill>
                <a:latin typeface="Times New Roman" panose="02020603050405020304" pitchFamily="18" charset="0"/>
                <a:ea typeface="굴림" panose="020B0600000101010101" pitchFamily="50" charset="-127"/>
              </a:defRPr>
            </a:lvl1pPr>
            <a:lvl2pPr marL="742950" indent="-285750" eaLnBrk="0" hangingPunct="0">
              <a:defRPr kumimoji="1" sz="2400">
                <a:solidFill>
                  <a:schemeClr val="tx1"/>
                </a:solidFill>
                <a:latin typeface="Times New Roman" panose="02020603050405020304" pitchFamily="18" charset="0"/>
                <a:ea typeface="굴림" panose="020B0600000101010101" pitchFamily="50" charset="-127"/>
              </a:defRPr>
            </a:lvl2pPr>
            <a:lvl3pPr marL="1143000" indent="-228600" eaLnBrk="0" hangingPunct="0">
              <a:defRPr kumimoji="1" sz="2400">
                <a:solidFill>
                  <a:schemeClr val="tx1"/>
                </a:solidFill>
                <a:latin typeface="Times New Roman" panose="02020603050405020304" pitchFamily="18" charset="0"/>
                <a:ea typeface="굴림" panose="020B0600000101010101" pitchFamily="50" charset="-127"/>
              </a:defRPr>
            </a:lvl3pPr>
            <a:lvl4pPr marL="1600200" indent="-228600" eaLnBrk="0" hangingPunct="0">
              <a:defRPr kumimoji="1" sz="2400">
                <a:solidFill>
                  <a:schemeClr val="tx1"/>
                </a:solidFill>
                <a:latin typeface="Times New Roman" panose="02020603050405020304" pitchFamily="18" charset="0"/>
                <a:ea typeface="굴림" panose="020B0600000101010101" pitchFamily="50" charset="-127"/>
              </a:defRPr>
            </a:lvl4pPr>
            <a:lvl5pPr marL="2057400" indent="-228600" eaLnBrk="0" hangingPunct="0">
              <a:defRPr kumimoji="1" sz="2400">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굴림" panose="020B0600000101010101" pitchFamily="50" charset="-127"/>
              </a:defRPr>
            </a:lvl9pPr>
          </a:lstStyle>
          <a:p>
            <a:pPr eaLnBrk="1" hangingPunct="1"/>
            <a:endParaRPr lang="ko-KR" altLang="en-US"/>
          </a:p>
        </p:txBody>
      </p:sp>
      <p:sp>
        <p:nvSpPr>
          <p:cNvPr id="31784" name="Line 40"/>
          <p:cNvSpPr>
            <a:spLocks noChangeShapeType="1"/>
          </p:cNvSpPr>
          <p:nvPr/>
        </p:nvSpPr>
        <p:spPr bwMode="auto">
          <a:xfrm>
            <a:off x="6099175" y="4537075"/>
            <a:ext cx="390525" cy="314325"/>
          </a:xfrm>
          <a:prstGeom prst="line">
            <a:avLst/>
          </a:prstGeom>
          <a:noFill/>
          <a:ln w="50800">
            <a:solidFill>
              <a:schemeClr val="accent1"/>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31785" name="Line 41"/>
          <p:cNvSpPr>
            <a:spLocks noChangeShapeType="1"/>
          </p:cNvSpPr>
          <p:nvPr/>
        </p:nvSpPr>
        <p:spPr bwMode="auto">
          <a:xfrm flipH="1">
            <a:off x="6073775" y="5575300"/>
            <a:ext cx="441325" cy="250825"/>
          </a:xfrm>
          <a:prstGeom prst="line">
            <a:avLst/>
          </a:prstGeom>
          <a:noFill/>
          <a:ln w="50800">
            <a:solidFill>
              <a:schemeClr val="tx2"/>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31786" name="Line 42"/>
          <p:cNvSpPr>
            <a:spLocks noChangeShapeType="1"/>
          </p:cNvSpPr>
          <p:nvPr/>
        </p:nvSpPr>
        <p:spPr bwMode="auto">
          <a:xfrm flipH="1">
            <a:off x="7289800" y="4537075"/>
            <a:ext cx="428625" cy="314325"/>
          </a:xfrm>
          <a:prstGeom prst="line">
            <a:avLst/>
          </a:prstGeom>
          <a:noFill/>
          <a:ln w="50800">
            <a:solidFill>
              <a:schemeClr val="tx2"/>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31787" name="Line 43"/>
          <p:cNvSpPr>
            <a:spLocks noChangeShapeType="1"/>
          </p:cNvSpPr>
          <p:nvPr/>
        </p:nvSpPr>
        <p:spPr bwMode="auto">
          <a:xfrm flipH="1" flipV="1">
            <a:off x="7264400" y="5537200"/>
            <a:ext cx="454025" cy="436563"/>
          </a:xfrm>
          <a:prstGeom prst="line">
            <a:avLst/>
          </a:prstGeom>
          <a:noFill/>
          <a:ln w="50800">
            <a:solidFill>
              <a:schemeClr val="accent1"/>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31788" name="Rectangle 44"/>
          <p:cNvSpPr>
            <a:spLocks noChangeArrowheads="1"/>
          </p:cNvSpPr>
          <p:nvPr/>
        </p:nvSpPr>
        <p:spPr bwMode="auto">
          <a:xfrm>
            <a:off x="6610350" y="5716588"/>
            <a:ext cx="696913"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73018" tIns="36508" rIns="73018" bIns="36508">
            <a:spAutoFit/>
          </a:bodyPr>
          <a:lstStyle>
            <a:lvl1pPr defTabSz="585788" eaLnBrk="0" hangingPunct="0">
              <a:spcBef>
                <a:spcPct val="20000"/>
              </a:spcBef>
              <a:buClr>
                <a:srgbClr val="FF0066"/>
              </a:buClr>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1pPr>
            <a:lvl2pPr marL="742950" indent="-285750" defTabSz="585788" eaLnBrk="0" hangingPunct="0">
              <a:spcBef>
                <a:spcPct val="20000"/>
              </a:spcBef>
              <a:buClr>
                <a:srgbClr val="FF0000"/>
              </a:buClr>
              <a:buFont typeface="Symbol" panose="05050102010706020507" pitchFamily="18" charset="2"/>
              <a:buChar char="©"/>
              <a:defRPr kumimoji="1" sz="2000">
                <a:solidFill>
                  <a:schemeClr val="tx1"/>
                </a:solidFill>
                <a:latin typeface="Times New Roman" panose="02020603050405020304" pitchFamily="18" charset="0"/>
                <a:ea typeface="굴림" panose="020B0600000101010101" pitchFamily="50" charset="-127"/>
              </a:defRPr>
            </a:lvl2pPr>
            <a:lvl3pPr marL="1143000" indent="-228600" defTabSz="585788" eaLnBrk="0" hangingPunct="0">
              <a:spcBef>
                <a:spcPct val="20000"/>
              </a:spcBef>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3pPr>
            <a:lvl4pPr marL="1600200" indent="-228600" defTabSz="585788" eaLnBrk="0" hangingPunct="0">
              <a:spcBef>
                <a:spcPct val="20000"/>
              </a:spcBef>
              <a:buFont typeface="Symbol" panose="05050102010706020507" pitchFamily="18" charset="2"/>
              <a:buChar char="ª"/>
              <a:defRPr kumimoji="1" sz="1600">
                <a:solidFill>
                  <a:schemeClr val="tx1"/>
                </a:solidFill>
                <a:latin typeface="Times New Roman" panose="02020603050405020304" pitchFamily="18" charset="0"/>
                <a:ea typeface="굴림" panose="020B0600000101010101" pitchFamily="50" charset="-127"/>
              </a:defRPr>
            </a:lvl4pPr>
            <a:lvl5pPr marL="2057400" indent="-228600" defTabSz="585788" eaLnBrk="0" hangingPunct="0">
              <a:spcBef>
                <a:spcPct val="20000"/>
              </a:spcBef>
              <a:buChar char="»"/>
              <a:defRPr kumimoji="1" sz="1400">
                <a:solidFill>
                  <a:schemeClr val="tx1"/>
                </a:solidFill>
                <a:latin typeface="Times New Roman" panose="02020603050405020304" pitchFamily="18" charset="0"/>
                <a:ea typeface="굴림" panose="020B0600000101010101" pitchFamily="50" charset="-127"/>
              </a:defRPr>
            </a:lvl5pPr>
            <a:lvl6pPr marL="2514600" indent="-228600" defTabSz="585788"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6pPr>
            <a:lvl7pPr marL="2971800" indent="-228600" defTabSz="585788"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7pPr>
            <a:lvl8pPr marL="3429000" indent="-228600" defTabSz="585788"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8pPr>
            <a:lvl9pPr marL="3886200" indent="-228600" defTabSz="585788"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9pPr>
          </a:lstStyle>
          <a:p>
            <a:pPr eaLnBrk="1" hangingPunct="1">
              <a:spcBef>
                <a:spcPct val="0"/>
              </a:spcBef>
              <a:buClrTx/>
              <a:buFontTx/>
              <a:buNone/>
            </a:pPr>
            <a:r>
              <a:rPr lang="en-US" altLang="ko-KR" sz="1400" b="1">
                <a:latin typeface="Helvetica" panose="020B0604020202020204" pitchFamily="34" charset="0"/>
              </a:rPr>
              <a:t>switch</a:t>
            </a:r>
          </a:p>
        </p:txBody>
      </p:sp>
      <p:sp>
        <p:nvSpPr>
          <p:cNvPr id="31789" name="Line 45"/>
          <p:cNvSpPr>
            <a:spLocks noChangeShapeType="1"/>
          </p:cNvSpPr>
          <p:nvPr/>
        </p:nvSpPr>
        <p:spPr bwMode="auto">
          <a:xfrm>
            <a:off x="6524625" y="4902200"/>
            <a:ext cx="739775" cy="635000"/>
          </a:xfrm>
          <a:prstGeom prst="line">
            <a:avLst/>
          </a:prstGeom>
          <a:noFill/>
          <a:ln w="50800">
            <a:solidFill>
              <a:schemeClr val="accent1"/>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31790" name="Line 46"/>
          <p:cNvSpPr>
            <a:spLocks noChangeShapeType="1"/>
          </p:cNvSpPr>
          <p:nvPr/>
        </p:nvSpPr>
        <p:spPr bwMode="auto">
          <a:xfrm flipV="1">
            <a:off x="6524625" y="4889500"/>
            <a:ext cx="727075" cy="657225"/>
          </a:xfrm>
          <a:prstGeom prst="line">
            <a:avLst/>
          </a:prstGeom>
          <a:noFill/>
          <a:ln w="50800">
            <a:solidFill>
              <a:schemeClr val="tx2"/>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31791" name="Rectangle 47"/>
          <p:cNvSpPr>
            <a:spLocks noChangeArrowheads="1"/>
          </p:cNvSpPr>
          <p:nvPr/>
        </p:nvSpPr>
        <p:spPr bwMode="auto">
          <a:xfrm>
            <a:off x="998538" y="1924050"/>
            <a:ext cx="536575" cy="350838"/>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lIns="73347" tIns="36673" rIns="73347" bIns="36673" anchor="ctr"/>
          <a:lstStyle>
            <a:lvl1pPr defTabSz="585788" eaLnBrk="0" hangingPunct="0">
              <a:spcBef>
                <a:spcPct val="20000"/>
              </a:spcBef>
              <a:buClr>
                <a:srgbClr val="FF0066"/>
              </a:buClr>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1pPr>
            <a:lvl2pPr marL="742950" indent="-285750" defTabSz="585788" eaLnBrk="0" hangingPunct="0">
              <a:spcBef>
                <a:spcPct val="20000"/>
              </a:spcBef>
              <a:buClr>
                <a:srgbClr val="FF0000"/>
              </a:buClr>
              <a:buFont typeface="Symbol" panose="05050102010706020507" pitchFamily="18" charset="2"/>
              <a:buChar char="©"/>
              <a:defRPr kumimoji="1" sz="2000">
                <a:solidFill>
                  <a:schemeClr val="tx1"/>
                </a:solidFill>
                <a:latin typeface="Times New Roman" panose="02020603050405020304" pitchFamily="18" charset="0"/>
                <a:ea typeface="굴림" panose="020B0600000101010101" pitchFamily="50" charset="-127"/>
              </a:defRPr>
            </a:lvl2pPr>
            <a:lvl3pPr marL="1143000" indent="-228600" defTabSz="585788" eaLnBrk="0" hangingPunct="0">
              <a:spcBef>
                <a:spcPct val="20000"/>
              </a:spcBef>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3pPr>
            <a:lvl4pPr marL="1600200" indent="-228600" defTabSz="585788" eaLnBrk="0" hangingPunct="0">
              <a:spcBef>
                <a:spcPct val="20000"/>
              </a:spcBef>
              <a:buFont typeface="Symbol" panose="05050102010706020507" pitchFamily="18" charset="2"/>
              <a:buChar char="ª"/>
              <a:defRPr kumimoji="1" sz="1600">
                <a:solidFill>
                  <a:schemeClr val="tx1"/>
                </a:solidFill>
                <a:latin typeface="Times New Roman" panose="02020603050405020304" pitchFamily="18" charset="0"/>
                <a:ea typeface="굴림" panose="020B0600000101010101" pitchFamily="50" charset="-127"/>
              </a:defRPr>
            </a:lvl4pPr>
            <a:lvl5pPr marL="2057400" indent="-228600" defTabSz="585788" eaLnBrk="0" hangingPunct="0">
              <a:spcBef>
                <a:spcPct val="20000"/>
              </a:spcBef>
              <a:buChar char="»"/>
              <a:defRPr kumimoji="1" sz="1400">
                <a:solidFill>
                  <a:schemeClr val="tx1"/>
                </a:solidFill>
                <a:latin typeface="Times New Roman" panose="02020603050405020304" pitchFamily="18" charset="0"/>
                <a:ea typeface="굴림" panose="020B0600000101010101" pitchFamily="50" charset="-127"/>
              </a:defRPr>
            </a:lvl5pPr>
            <a:lvl6pPr marL="2514600" indent="-228600" defTabSz="585788"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6pPr>
            <a:lvl7pPr marL="2971800" indent="-228600" defTabSz="585788"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7pPr>
            <a:lvl8pPr marL="3429000" indent="-228600" defTabSz="585788"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8pPr>
            <a:lvl9pPr marL="3886200" indent="-228600" defTabSz="585788"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9pPr>
          </a:lstStyle>
          <a:p>
            <a:pPr algn="ctr" eaLnBrk="1" hangingPunct="1">
              <a:spcBef>
                <a:spcPct val="0"/>
              </a:spcBef>
              <a:buClrTx/>
              <a:buFontTx/>
              <a:buNone/>
            </a:pPr>
            <a:r>
              <a:rPr lang="en-US" altLang="ko-KR" sz="1400" b="1">
                <a:latin typeface="Helvetica" panose="020B0604020202020204" pitchFamily="34" charset="0"/>
              </a:rPr>
              <a:t>a</a:t>
            </a:r>
          </a:p>
        </p:txBody>
      </p:sp>
      <p:sp>
        <p:nvSpPr>
          <p:cNvPr id="31792" name="Rectangle 48"/>
          <p:cNvSpPr>
            <a:spLocks noChangeArrowheads="1"/>
          </p:cNvSpPr>
          <p:nvPr/>
        </p:nvSpPr>
        <p:spPr bwMode="auto">
          <a:xfrm>
            <a:off x="2584450" y="1924050"/>
            <a:ext cx="533400" cy="350838"/>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lIns="73347" tIns="36673" rIns="73347" bIns="36673" anchor="ctr"/>
          <a:lstStyle>
            <a:lvl1pPr defTabSz="585788" eaLnBrk="0" hangingPunct="0">
              <a:spcBef>
                <a:spcPct val="20000"/>
              </a:spcBef>
              <a:buClr>
                <a:srgbClr val="FF0066"/>
              </a:buClr>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1pPr>
            <a:lvl2pPr marL="742950" indent="-285750" defTabSz="585788" eaLnBrk="0" hangingPunct="0">
              <a:spcBef>
                <a:spcPct val="20000"/>
              </a:spcBef>
              <a:buClr>
                <a:srgbClr val="FF0000"/>
              </a:buClr>
              <a:buFont typeface="Symbol" panose="05050102010706020507" pitchFamily="18" charset="2"/>
              <a:buChar char="©"/>
              <a:defRPr kumimoji="1" sz="2000">
                <a:solidFill>
                  <a:schemeClr val="tx1"/>
                </a:solidFill>
                <a:latin typeface="Times New Roman" panose="02020603050405020304" pitchFamily="18" charset="0"/>
                <a:ea typeface="굴림" panose="020B0600000101010101" pitchFamily="50" charset="-127"/>
              </a:defRPr>
            </a:lvl2pPr>
            <a:lvl3pPr marL="1143000" indent="-228600" defTabSz="585788" eaLnBrk="0" hangingPunct="0">
              <a:spcBef>
                <a:spcPct val="20000"/>
              </a:spcBef>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3pPr>
            <a:lvl4pPr marL="1600200" indent="-228600" defTabSz="585788" eaLnBrk="0" hangingPunct="0">
              <a:spcBef>
                <a:spcPct val="20000"/>
              </a:spcBef>
              <a:buFont typeface="Symbol" panose="05050102010706020507" pitchFamily="18" charset="2"/>
              <a:buChar char="ª"/>
              <a:defRPr kumimoji="1" sz="1600">
                <a:solidFill>
                  <a:schemeClr val="tx1"/>
                </a:solidFill>
                <a:latin typeface="Times New Roman" panose="02020603050405020304" pitchFamily="18" charset="0"/>
                <a:ea typeface="굴림" panose="020B0600000101010101" pitchFamily="50" charset="-127"/>
              </a:defRPr>
            </a:lvl4pPr>
            <a:lvl5pPr marL="2057400" indent="-228600" defTabSz="585788" eaLnBrk="0" hangingPunct="0">
              <a:spcBef>
                <a:spcPct val="20000"/>
              </a:spcBef>
              <a:buChar char="»"/>
              <a:defRPr kumimoji="1" sz="1400">
                <a:solidFill>
                  <a:schemeClr val="tx1"/>
                </a:solidFill>
                <a:latin typeface="Times New Roman" panose="02020603050405020304" pitchFamily="18" charset="0"/>
                <a:ea typeface="굴림" panose="020B0600000101010101" pitchFamily="50" charset="-127"/>
              </a:defRPr>
            </a:lvl5pPr>
            <a:lvl6pPr marL="2514600" indent="-228600" defTabSz="585788"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6pPr>
            <a:lvl7pPr marL="2971800" indent="-228600" defTabSz="585788"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7pPr>
            <a:lvl8pPr marL="3429000" indent="-228600" defTabSz="585788"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8pPr>
            <a:lvl9pPr marL="3886200" indent="-228600" defTabSz="585788"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9pPr>
          </a:lstStyle>
          <a:p>
            <a:pPr algn="ctr" eaLnBrk="1" hangingPunct="1">
              <a:spcBef>
                <a:spcPct val="0"/>
              </a:spcBef>
              <a:buClrTx/>
              <a:buFontTx/>
              <a:buNone/>
            </a:pPr>
            <a:r>
              <a:rPr lang="en-US" altLang="ko-KR" sz="1400" b="1">
                <a:latin typeface="Helvetica" panose="020B0604020202020204" pitchFamily="34" charset="0"/>
              </a:rPr>
              <a:t>c</a:t>
            </a:r>
          </a:p>
        </p:txBody>
      </p:sp>
      <p:sp>
        <p:nvSpPr>
          <p:cNvPr id="31793" name="Rectangle 49"/>
          <p:cNvSpPr>
            <a:spLocks noChangeArrowheads="1"/>
          </p:cNvSpPr>
          <p:nvPr/>
        </p:nvSpPr>
        <p:spPr bwMode="auto">
          <a:xfrm>
            <a:off x="1790700" y="1924050"/>
            <a:ext cx="536575" cy="350838"/>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lIns="73347" tIns="36673" rIns="73347" bIns="36673" anchor="ctr"/>
          <a:lstStyle>
            <a:lvl1pPr defTabSz="585788" eaLnBrk="0" hangingPunct="0">
              <a:spcBef>
                <a:spcPct val="20000"/>
              </a:spcBef>
              <a:buClr>
                <a:srgbClr val="FF0066"/>
              </a:buClr>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1pPr>
            <a:lvl2pPr marL="742950" indent="-285750" defTabSz="585788" eaLnBrk="0" hangingPunct="0">
              <a:spcBef>
                <a:spcPct val="20000"/>
              </a:spcBef>
              <a:buClr>
                <a:srgbClr val="FF0000"/>
              </a:buClr>
              <a:buFont typeface="Symbol" panose="05050102010706020507" pitchFamily="18" charset="2"/>
              <a:buChar char="©"/>
              <a:defRPr kumimoji="1" sz="2000">
                <a:solidFill>
                  <a:schemeClr val="tx1"/>
                </a:solidFill>
                <a:latin typeface="Times New Roman" panose="02020603050405020304" pitchFamily="18" charset="0"/>
                <a:ea typeface="굴림" panose="020B0600000101010101" pitchFamily="50" charset="-127"/>
              </a:defRPr>
            </a:lvl2pPr>
            <a:lvl3pPr marL="1143000" indent="-228600" defTabSz="585788" eaLnBrk="0" hangingPunct="0">
              <a:spcBef>
                <a:spcPct val="20000"/>
              </a:spcBef>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3pPr>
            <a:lvl4pPr marL="1600200" indent="-228600" defTabSz="585788" eaLnBrk="0" hangingPunct="0">
              <a:spcBef>
                <a:spcPct val="20000"/>
              </a:spcBef>
              <a:buFont typeface="Symbol" panose="05050102010706020507" pitchFamily="18" charset="2"/>
              <a:buChar char="ª"/>
              <a:defRPr kumimoji="1" sz="1600">
                <a:solidFill>
                  <a:schemeClr val="tx1"/>
                </a:solidFill>
                <a:latin typeface="Times New Roman" panose="02020603050405020304" pitchFamily="18" charset="0"/>
                <a:ea typeface="굴림" panose="020B0600000101010101" pitchFamily="50" charset="-127"/>
              </a:defRPr>
            </a:lvl4pPr>
            <a:lvl5pPr marL="2057400" indent="-228600" defTabSz="585788" eaLnBrk="0" hangingPunct="0">
              <a:spcBef>
                <a:spcPct val="20000"/>
              </a:spcBef>
              <a:buChar char="»"/>
              <a:defRPr kumimoji="1" sz="1400">
                <a:solidFill>
                  <a:schemeClr val="tx1"/>
                </a:solidFill>
                <a:latin typeface="Times New Roman" panose="02020603050405020304" pitchFamily="18" charset="0"/>
                <a:ea typeface="굴림" panose="020B0600000101010101" pitchFamily="50" charset="-127"/>
              </a:defRPr>
            </a:lvl5pPr>
            <a:lvl6pPr marL="2514600" indent="-228600" defTabSz="585788"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6pPr>
            <a:lvl7pPr marL="2971800" indent="-228600" defTabSz="585788"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7pPr>
            <a:lvl8pPr marL="3429000" indent="-228600" defTabSz="585788"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8pPr>
            <a:lvl9pPr marL="3886200" indent="-228600" defTabSz="585788"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9pPr>
          </a:lstStyle>
          <a:p>
            <a:pPr algn="ctr" eaLnBrk="1" hangingPunct="1">
              <a:spcBef>
                <a:spcPct val="0"/>
              </a:spcBef>
              <a:buClrTx/>
              <a:buFontTx/>
              <a:buNone/>
            </a:pPr>
            <a:r>
              <a:rPr lang="en-US" altLang="ko-KR" sz="1400" b="1">
                <a:latin typeface="Helvetica" panose="020B0604020202020204" pitchFamily="34" charset="0"/>
              </a:rPr>
              <a:t>b</a:t>
            </a:r>
          </a:p>
        </p:txBody>
      </p:sp>
      <p:sp>
        <p:nvSpPr>
          <p:cNvPr id="31794" name="Line 50"/>
          <p:cNvSpPr>
            <a:spLocks noChangeShapeType="1"/>
          </p:cNvSpPr>
          <p:nvPr/>
        </p:nvSpPr>
        <p:spPr bwMode="auto">
          <a:xfrm>
            <a:off x="1243013" y="2709863"/>
            <a:ext cx="24257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73465" tIns="36732" rIns="73465" bIns="36732" anchor="ctr"/>
          <a:lstStyle/>
          <a:p>
            <a:endParaRPr lang="ko-KR" altLang="en-US"/>
          </a:p>
        </p:txBody>
      </p:sp>
      <p:sp>
        <p:nvSpPr>
          <p:cNvPr id="31795" name="Line 51"/>
          <p:cNvSpPr>
            <a:spLocks noChangeShapeType="1"/>
          </p:cNvSpPr>
          <p:nvPr/>
        </p:nvSpPr>
        <p:spPr bwMode="auto">
          <a:xfrm>
            <a:off x="1236663" y="2306638"/>
            <a:ext cx="0" cy="403225"/>
          </a:xfrm>
          <a:prstGeom prst="line">
            <a:avLst/>
          </a:prstGeom>
          <a:noFill/>
          <a:ln w="50800">
            <a:solidFill>
              <a:schemeClr val="accent1"/>
            </a:solidFill>
            <a:round/>
            <a:headEnd/>
            <a:tailEnd/>
          </a:ln>
          <a:extLst>
            <a:ext uri="{909E8E84-426E-40DD-AFC4-6F175D3DCCD1}">
              <a14:hiddenFill xmlns:a14="http://schemas.microsoft.com/office/drawing/2010/main">
                <a:noFill/>
              </a14:hiddenFill>
            </a:ext>
          </a:extLst>
        </p:spPr>
        <p:txBody>
          <a:bodyPr wrap="none" lIns="73465" tIns="36732" rIns="73465" bIns="36732" anchor="ctr"/>
          <a:lstStyle/>
          <a:p>
            <a:endParaRPr lang="ko-KR" altLang="en-US"/>
          </a:p>
        </p:txBody>
      </p:sp>
      <p:sp>
        <p:nvSpPr>
          <p:cNvPr id="31796" name="Line 52"/>
          <p:cNvSpPr>
            <a:spLocks noChangeShapeType="1"/>
          </p:cNvSpPr>
          <p:nvPr/>
        </p:nvSpPr>
        <p:spPr bwMode="auto">
          <a:xfrm>
            <a:off x="2089150" y="2287588"/>
            <a:ext cx="0" cy="41592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73465" tIns="36732" rIns="73465" bIns="36732" anchor="ctr"/>
          <a:lstStyle/>
          <a:p>
            <a:endParaRPr lang="ko-KR" altLang="en-US"/>
          </a:p>
        </p:txBody>
      </p:sp>
      <p:sp>
        <p:nvSpPr>
          <p:cNvPr id="31797" name="Line 53"/>
          <p:cNvSpPr>
            <a:spLocks noChangeShapeType="1"/>
          </p:cNvSpPr>
          <p:nvPr/>
        </p:nvSpPr>
        <p:spPr bwMode="auto">
          <a:xfrm>
            <a:off x="2881313" y="2249488"/>
            <a:ext cx="0" cy="460375"/>
          </a:xfrm>
          <a:prstGeom prst="line">
            <a:avLst/>
          </a:prstGeom>
          <a:noFill/>
          <a:ln w="50800">
            <a:solidFill>
              <a:schemeClr val="accent1"/>
            </a:solidFill>
            <a:round/>
            <a:headEnd type="triangle" w="med" len="med"/>
            <a:tailEnd/>
          </a:ln>
          <a:extLst>
            <a:ext uri="{909E8E84-426E-40DD-AFC4-6F175D3DCCD1}">
              <a14:hiddenFill xmlns:a14="http://schemas.microsoft.com/office/drawing/2010/main">
                <a:noFill/>
              </a14:hiddenFill>
            </a:ext>
          </a:extLst>
        </p:spPr>
        <p:txBody>
          <a:bodyPr wrap="none" lIns="73465" tIns="36732" rIns="73465" bIns="36732" anchor="ctr"/>
          <a:lstStyle/>
          <a:p>
            <a:endParaRPr lang="ko-KR" altLang="en-US"/>
          </a:p>
        </p:txBody>
      </p:sp>
      <p:sp>
        <p:nvSpPr>
          <p:cNvPr id="31798" name="Line 54"/>
          <p:cNvSpPr>
            <a:spLocks noChangeShapeType="1"/>
          </p:cNvSpPr>
          <p:nvPr/>
        </p:nvSpPr>
        <p:spPr bwMode="auto">
          <a:xfrm>
            <a:off x="1211263" y="2709863"/>
            <a:ext cx="1670050" cy="0"/>
          </a:xfrm>
          <a:prstGeom prst="line">
            <a:avLst/>
          </a:prstGeom>
          <a:noFill/>
          <a:ln w="50800">
            <a:solidFill>
              <a:schemeClr val="accent1"/>
            </a:solidFill>
            <a:round/>
            <a:headEnd/>
            <a:tailEnd/>
          </a:ln>
          <a:extLst>
            <a:ext uri="{909E8E84-426E-40DD-AFC4-6F175D3DCCD1}">
              <a14:hiddenFill xmlns:a14="http://schemas.microsoft.com/office/drawing/2010/main">
                <a:noFill/>
              </a14:hiddenFill>
            </a:ext>
          </a:extLst>
        </p:spPr>
        <p:txBody>
          <a:bodyPr wrap="none" lIns="73465" tIns="36732" rIns="73465" bIns="36732" anchor="ctr"/>
          <a:lstStyle/>
          <a:p>
            <a:endParaRPr lang="ko-KR" altLang="en-US"/>
          </a:p>
        </p:txBody>
      </p:sp>
      <p:sp>
        <p:nvSpPr>
          <p:cNvPr id="31799" name="Rectangle 55"/>
          <p:cNvSpPr>
            <a:spLocks noChangeArrowheads="1"/>
          </p:cNvSpPr>
          <p:nvPr/>
        </p:nvSpPr>
        <p:spPr bwMode="auto">
          <a:xfrm>
            <a:off x="3376613" y="1924050"/>
            <a:ext cx="536575" cy="350838"/>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lIns="73347" tIns="36673" rIns="73347" bIns="36673" anchor="ctr"/>
          <a:lstStyle>
            <a:lvl1pPr defTabSz="585788" eaLnBrk="0" hangingPunct="0">
              <a:spcBef>
                <a:spcPct val="20000"/>
              </a:spcBef>
              <a:buClr>
                <a:srgbClr val="FF0066"/>
              </a:buClr>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1pPr>
            <a:lvl2pPr marL="742950" indent="-285750" defTabSz="585788" eaLnBrk="0" hangingPunct="0">
              <a:spcBef>
                <a:spcPct val="20000"/>
              </a:spcBef>
              <a:buClr>
                <a:srgbClr val="FF0000"/>
              </a:buClr>
              <a:buFont typeface="Symbol" panose="05050102010706020507" pitchFamily="18" charset="2"/>
              <a:buChar char="©"/>
              <a:defRPr kumimoji="1" sz="2000">
                <a:solidFill>
                  <a:schemeClr val="tx1"/>
                </a:solidFill>
                <a:latin typeface="Times New Roman" panose="02020603050405020304" pitchFamily="18" charset="0"/>
                <a:ea typeface="굴림" panose="020B0600000101010101" pitchFamily="50" charset="-127"/>
              </a:defRPr>
            </a:lvl2pPr>
            <a:lvl3pPr marL="1143000" indent="-228600" defTabSz="585788" eaLnBrk="0" hangingPunct="0">
              <a:spcBef>
                <a:spcPct val="20000"/>
              </a:spcBef>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3pPr>
            <a:lvl4pPr marL="1600200" indent="-228600" defTabSz="585788" eaLnBrk="0" hangingPunct="0">
              <a:spcBef>
                <a:spcPct val="20000"/>
              </a:spcBef>
              <a:buFont typeface="Symbol" panose="05050102010706020507" pitchFamily="18" charset="2"/>
              <a:buChar char="ª"/>
              <a:defRPr kumimoji="1" sz="1600">
                <a:solidFill>
                  <a:schemeClr val="tx1"/>
                </a:solidFill>
                <a:latin typeface="Times New Roman" panose="02020603050405020304" pitchFamily="18" charset="0"/>
                <a:ea typeface="굴림" panose="020B0600000101010101" pitchFamily="50" charset="-127"/>
              </a:defRPr>
            </a:lvl4pPr>
            <a:lvl5pPr marL="2057400" indent="-228600" defTabSz="585788" eaLnBrk="0" hangingPunct="0">
              <a:spcBef>
                <a:spcPct val="20000"/>
              </a:spcBef>
              <a:buChar char="»"/>
              <a:defRPr kumimoji="1" sz="1400">
                <a:solidFill>
                  <a:schemeClr val="tx1"/>
                </a:solidFill>
                <a:latin typeface="Times New Roman" panose="02020603050405020304" pitchFamily="18" charset="0"/>
                <a:ea typeface="굴림" panose="020B0600000101010101" pitchFamily="50" charset="-127"/>
              </a:defRPr>
            </a:lvl5pPr>
            <a:lvl6pPr marL="2514600" indent="-228600" defTabSz="585788"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6pPr>
            <a:lvl7pPr marL="2971800" indent="-228600" defTabSz="585788"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7pPr>
            <a:lvl8pPr marL="3429000" indent="-228600" defTabSz="585788"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8pPr>
            <a:lvl9pPr marL="3886200" indent="-228600" defTabSz="585788"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9pPr>
          </a:lstStyle>
          <a:p>
            <a:pPr algn="ctr" eaLnBrk="1" hangingPunct="1">
              <a:spcBef>
                <a:spcPct val="0"/>
              </a:spcBef>
              <a:buClrTx/>
              <a:buFontTx/>
              <a:buNone/>
            </a:pPr>
            <a:r>
              <a:rPr lang="en-US" altLang="ko-KR" sz="1400" b="1">
                <a:latin typeface="Helvetica" panose="020B0604020202020204" pitchFamily="34" charset="0"/>
              </a:rPr>
              <a:t>d</a:t>
            </a:r>
          </a:p>
        </p:txBody>
      </p:sp>
      <p:sp>
        <p:nvSpPr>
          <p:cNvPr id="31800" name="Line 56"/>
          <p:cNvSpPr>
            <a:spLocks noChangeShapeType="1"/>
          </p:cNvSpPr>
          <p:nvPr/>
        </p:nvSpPr>
        <p:spPr bwMode="auto">
          <a:xfrm>
            <a:off x="3675063" y="2287588"/>
            <a:ext cx="0" cy="41592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73465" tIns="36732" rIns="73465" bIns="36732" anchor="ctr"/>
          <a:lstStyle/>
          <a:p>
            <a:endParaRPr lang="ko-KR" altLang="en-US"/>
          </a:p>
        </p:txBody>
      </p:sp>
      <p:sp>
        <p:nvSpPr>
          <p:cNvPr id="31801" name="Rectangle 57"/>
          <p:cNvSpPr>
            <a:spLocks noChangeArrowheads="1"/>
          </p:cNvSpPr>
          <p:nvPr/>
        </p:nvSpPr>
        <p:spPr bwMode="auto">
          <a:xfrm>
            <a:off x="998538" y="3189288"/>
            <a:ext cx="536575" cy="352425"/>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lIns="73347" tIns="36673" rIns="73347" bIns="36673" anchor="ctr"/>
          <a:lstStyle>
            <a:lvl1pPr defTabSz="585788" eaLnBrk="0" hangingPunct="0">
              <a:spcBef>
                <a:spcPct val="20000"/>
              </a:spcBef>
              <a:buClr>
                <a:srgbClr val="FF0066"/>
              </a:buClr>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1pPr>
            <a:lvl2pPr marL="742950" indent="-285750" defTabSz="585788" eaLnBrk="0" hangingPunct="0">
              <a:spcBef>
                <a:spcPct val="20000"/>
              </a:spcBef>
              <a:buClr>
                <a:srgbClr val="FF0000"/>
              </a:buClr>
              <a:buFont typeface="Symbol" panose="05050102010706020507" pitchFamily="18" charset="2"/>
              <a:buChar char="©"/>
              <a:defRPr kumimoji="1" sz="2000">
                <a:solidFill>
                  <a:schemeClr val="tx1"/>
                </a:solidFill>
                <a:latin typeface="Times New Roman" panose="02020603050405020304" pitchFamily="18" charset="0"/>
                <a:ea typeface="굴림" panose="020B0600000101010101" pitchFamily="50" charset="-127"/>
              </a:defRPr>
            </a:lvl2pPr>
            <a:lvl3pPr marL="1143000" indent="-228600" defTabSz="585788" eaLnBrk="0" hangingPunct="0">
              <a:spcBef>
                <a:spcPct val="20000"/>
              </a:spcBef>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3pPr>
            <a:lvl4pPr marL="1600200" indent="-228600" defTabSz="585788" eaLnBrk="0" hangingPunct="0">
              <a:spcBef>
                <a:spcPct val="20000"/>
              </a:spcBef>
              <a:buFont typeface="Symbol" panose="05050102010706020507" pitchFamily="18" charset="2"/>
              <a:buChar char="ª"/>
              <a:defRPr kumimoji="1" sz="1600">
                <a:solidFill>
                  <a:schemeClr val="tx1"/>
                </a:solidFill>
                <a:latin typeface="Times New Roman" panose="02020603050405020304" pitchFamily="18" charset="0"/>
                <a:ea typeface="굴림" panose="020B0600000101010101" pitchFamily="50" charset="-127"/>
              </a:defRPr>
            </a:lvl4pPr>
            <a:lvl5pPr marL="2057400" indent="-228600" defTabSz="585788" eaLnBrk="0" hangingPunct="0">
              <a:spcBef>
                <a:spcPct val="20000"/>
              </a:spcBef>
              <a:buChar char="»"/>
              <a:defRPr kumimoji="1" sz="1400">
                <a:solidFill>
                  <a:schemeClr val="tx1"/>
                </a:solidFill>
                <a:latin typeface="Times New Roman" panose="02020603050405020304" pitchFamily="18" charset="0"/>
                <a:ea typeface="굴림" panose="020B0600000101010101" pitchFamily="50" charset="-127"/>
              </a:defRPr>
            </a:lvl5pPr>
            <a:lvl6pPr marL="2514600" indent="-228600" defTabSz="585788"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6pPr>
            <a:lvl7pPr marL="2971800" indent="-228600" defTabSz="585788"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7pPr>
            <a:lvl8pPr marL="3429000" indent="-228600" defTabSz="585788"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8pPr>
            <a:lvl9pPr marL="3886200" indent="-228600" defTabSz="585788"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9pPr>
          </a:lstStyle>
          <a:p>
            <a:pPr algn="ctr" eaLnBrk="1" hangingPunct="1">
              <a:spcBef>
                <a:spcPct val="0"/>
              </a:spcBef>
              <a:buClrTx/>
              <a:buFontTx/>
              <a:buNone/>
            </a:pPr>
            <a:r>
              <a:rPr lang="en-US" altLang="ko-KR" sz="1400" b="1">
                <a:latin typeface="Helvetica" panose="020B0604020202020204" pitchFamily="34" charset="0"/>
              </a:rPr>
              <a:t>a</a:t>
            </a:r>
          </a:p>
        </p:txBody>
      </p:sp>
      <p:sp>
        <p:nvSpPr>
          <p:cNvPr id="31802" name="Rectangle 58"/>
          <p:cNvSpPr>
            <a:spLocks noChangeArrowheads="1"/>
          </p:cNvSpPr>
          <p:nvPr/>
        </p:nvSpPr>
        <p:spPr bwMode="auto">
          <a:xfrm>
            <a:off x="2584450" y="3189288"/>
            <a:ext cx="534988" cy="352425"/>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lIns="73347" tIns="36673" rIns="73347" bIns="36673" anchor="ctr"/>
          <a:lstStyle>
            <a:lvl1pPr defTabSz="585788" eaLnBrk="0" hangingPunct="0">
              <a:spcBef>
                <a:spcPct val="20000"/>
              </a:spcBef>
              <a:buClr>
                <a:srgbClr val="FF0066"/>
              </a:buClr>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1pPr>
            <a:lvl2pPr marL="742950" indent="-285750" defTabSz="585788" eaLnBrk="0" hangingPunct="0">
              <a:spcBef>
                <a:spcPct val="20000"/>
              </a:spcBef>
              <a:buClr>
                <a:srgbClr val="FF0000"/>
              </a:buClr>
              <a:buFont typeface="Symbol" panose="05050102010706020507" pitchFamily="18" charset="2"/>
              <a:buChar char="©"/>
              <a:defRPr kumimoji="1" sz="2000">
                <a:solidFill>
                  <a:schemeClr val="tx1"/>
                </a:solidFill>
                <a:latin typeface="Times New Roman" panose="02020603050405020304" pitchFamily="18" charset="0"/>
                <a:ea typeface="굴림" panose="020B0600000101010101" pitchFamily="50" charset="-127"/>
              </a:defRPr>
            </a:lvl2pPr>
            <a:lvl3pPr marL="1143000" indent="-228600" defTabSz="585788" eaLnBrk="0" hangingPunct="0">
              <a:spcBef>
                <a:spcPct val="20000"/>
              </a:spcBef>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3pPr>
            <a:lvl4pPr marL="1600200" indent="-228600" defTabSz="585788" eaLnBrk="0" hangingPunct="0">
              <a:spcBef>
                <a:spcPct val="20000"/>
              </a:spcBef>
              <a:buFont typeface="Symbol" panose="05050102010706020507" pitchFamily="18" charset="2"/>
              <a:buChar char="ª"/>
              <a:defRPr kumimoji="1" sz="1600">
                <a:solidFill>
                  <a:schemeClr val="tx1"/>
                </a:solidFill>
                <a:latin typeface="Times New Roman" panose="02020603050405020304" pitchFamily="18" charset="0"/>
                <a:ea typeface="굴림" panose="020B0600000101010101" pitchFamily="50" charset="-127"/>
              </a:defRPr>
            </a:lvl4pPr>
            <a:lvl5pPr marL="2057400" indent="-228600" defTabSz="585788" eaLnBrk="0" hangingPunct="0">
              <a:spcBef>
                <a:spcPct val="20000"/>
              </a:spcBef>
              <a:buChar char="»"/>
              <a:defRPr kumimoji="1" sz="1400">
                <a:solidFill>
                  <a:schemeClr val="tx1"/>
                </a:solidFill>
                <a:latin typeface="Times New Roman" panose="02020603050405020304" pitchFamily="18" charset="0"/>
                <a:ea typeface="굴림" panose="020B0600000101010101" pitchFamily="50" charset="-127"/>
              </a:defRPr>
            </a:lvl5pPr>
            <a:lvl6pPr marL="2514600" indent="-228600" defTabSz="585788"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6pPr>
            <a:lvl7pPr marL="2971800" indent="-228600" defTabSz="585788"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7pPr>
            <a:lvl8pPr marL="3429000" indent="-228600" defTabSz="585788"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8pPr>
            <a:lvl9pPr marL="3886200" indent="-228600" defTabSz="585788"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9pPr>
          </a:lstStyle>
          <a:p>
            <a:pPr algn="ctr" eaLnBrk="1" hangingPunct="1">
              <a:spcBef>
                <a:spcPct val="0"/>
              </a:spcBef>
              <a:buClrTx/>
              <a:buFontTx/>
              <a:buNone/>
            </a:pPr>
            <a:r>
              <a:rPr lang="en-US" altLang="ko-KR" sz="1400" b="1">
                <a:latin typeface="Helvetica" panose="020B0604020202020204" pitchFamily="34" charset="0"/>
              </a:rPr>
              <a:t>c</a:t>
            </a:r>
          </a:p>
        </p:txBody>
      </p:sp>
      <p:sp>
        <p:nvSpPr>
          <p:cNvPr id="31803" name="Rectangle 59"/>
          <p:cNvSpPr>
            <a:spLocks noChangeArrowheads="1"/>
          </p:cNvSpPr>
          <p:nvPr/>
        </p:nvSpPr>
        <p:spPr bwMode="auto">
          <a:xfrm>
            <a:off x="1792288" y="3189288"/>
            <a:ext cx="534987" cy="352425"/>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lIns="73347" tIns="36673" rIns="73347" bIns="36673" anchor="ctr"/>
          <a:lstStyle>
            <a:lvl1pPr defTabSz="585788" eaLnBrk="0" hangingPunct="0">
              <a:spcBef>
                <a:spcPct val="20000"/>
              </a:spcBef>
              <a:buClr>
                <a:srgbClr val="FF0066"/>
              </a:buClr>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1pPr>
            <a:lvl2pPr marL="742950" indent="-285750" defTabSz="585788" eaLnBrk="0" hangingPunct="0">
              <a:spcBef>
                <a:spcPct val="20000"/>
              </a:spcBef>
              <a:buClr>
                <a:srgbClr val="FF0000"/>
              </a:buClr>
              <a:buFont typeface="Symbol" panose="05050102010706020507" pitchFamily="18" charset="2"/>
              <a:buChar char="©"/>
              <a:defRPr kumimoji="1" sz="2000">
                <a:solidFill>
                  <a:schemeClr val="tx1"/>
                </a:solidFill>
                <a:latin typeface="Times New Roman" panose="02020603050405020304" pitchFamily="18" charset="0"/>
                <a:ea typeface="굴림" panose="020B0600000101010101" pitchFamily="50" charset="-127"/>
              </a:defRPr>
            </a:lvl2pPr>
            <a:lvl3pPr marL="1143000" indent="-228600" defTabSz="585788" eaLnBrk="0" hangingPunct="0">
              <a:spcBef>
                <a:spcPct val="20000"/>
              </a:spcBef>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3pPr>
            <a:lvl4pPr marL="1600200" indent="-228600" defTabSz="585788" eaLnBrk="0" hangingPunct="0">
              <a:spcBef>
                <a:spcPct val="20000"/>
              </a:spcBef>
              <a:buFont typeface="Symbol" panose="05050102010706020507" pitchFamily="18" charset="2"/>
              <a:buChar char="ª"/>
              <a:defRPr kumimoji="1" sz="1600">
                <a:solidFill>
                  <a:schemeClr val="tx1"/>
                </a:solidFill>
                <a:latin typeface="Times New Roman" panose="02020603050405020304" pitchFamily="18" charset="0"/>
                <a:ea typeface="굴림" panose="020B0600000101010101" pitchFamily="50" charset="-127"/>
              </a:defRPr>
            </a:lvl4pPr>
            <a:lvl5pPr marL="2057400" indent="-228600" defTabSz="585788" eaLnBrk="0" hangingPunct="0">
              <a:spcBef>
                <a:spcPct val="20000"/>
              </a:spcBef>
              <a:buChar char="»"/>
              <a:defRPr kumimoji="1" sz="1400">
                <a:solidFill>
                  <a:schemeClr val="tx1"/>
                </a:solidFill>
                <a:latin typeface="Times New Roman" panose="02020603050405020304" pitchFamily="18" charset="0"/>
                <a:ea typeface="굴림" panose="020B0600000101010101" pitchFamily="50" charset="-127"/>
              </a:defRPr>
            </a:lvl5pPr>
            <a:lvl6pPr marL="2514600" indent="-228600" defTabSz="585788"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6pPr>
            <a:lvl7pPr marL="2971800" indent="-228600" defTabSz="585788"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7pPr>
            <a:lvl8pPr marL="3429000" indent="-228600" defTabSz="585788"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8pPr>
            <a:lvl9pPr marL="3886200" indent="-228600" defTabSz="585788"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9pPr>
          </a:lstStyle>
          <a:p>
            <a:pPr algn="ctr" eaLnBrk="1" hangingPunct="1">
              <a:spcBef>
                <a:spcPct val="0"/>
              </a:spcBef>
              <a:buClrTx/>
              <a:buFontTx/>
              <a:buNone/>
            </a:pPr>
            <a:r>
              <a:rPr lang="en-US" altLang="ko-KR" sz="1400" b="1">
                <a:latin typeface="Helvetica" panose="020B0604020202020204" pitchFamily="34" charset="0"/>
              </a:rPr>
              <a:t>b</a:t>
            </a:r>
          </a:p>
        </p:txBody>
      </p:sp>
      <p:sp>
        <p:nvSpPr>
          <p:cNvPr id="31804" name="Line 60"/>
          <p:cNvSpPr>
            <a:spLocks noChangeShapeType="1"/>
          </p:cNvSpPr>
          <p:nvPr/>
        </p:nvSpPr>
        <p:spPr bwMode="auto">
          <a:xfrm>
            <a:off x="1243013" y="3975100"/>
            <a:ext cx="24257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73465" tIns="36732" rIns="73465" bIns="36732" anchor="ctr"/>
          <a:lstStyle/>
          <a:p>
            <a:endParaRPr lang="ko-KR" altLang="en-US"/>
          </a:p>
        </p:txBody>
      </p:sp>
      <p:sp>
        <p:nvSpPr>
          <p:cNvPr id="31805" name="Line 61"/>
          <p:cNvSpPr>
            <a:spLocks noChangeShapeType="1"/>
          </p:cNvSpPr>
          <p:nvPr/>
        </p:nvSpPr>
        <p:spPr bwMode="auto">
          <a:xfrm>
            <a:off x="2090738" y="3535363"/>
            <a:ext cx="0" cy="439737"/>
          </a:xfrm>
          <a:prstGeom prst="line">
            <a:avLst/>
          </a:prstGeom>
          <a:noFill/>
          <a:ln w="50800">
            <a:solidFill>
              <a:schemeClr val="tx2"/>
            </a:solidFill>
            <a:round/>
            <a:headEnd/>
            <a:tailEnd/>
          </a:ln>
          <a:extLst>
            <a:ext uri="{909E8E84-426E-40DD-AFC4-6F175D3DCCD1}">
              <a14:hiddenFill xmlns:a14="http://schemas.microsoft.com/office/drawing/2010/main">
                <a:noFill/>
              </a14:hiddenFill>
            </a:ext>
          </a:extLst>
        </p:spPr>
        <p:txBody>
          <a:bodyPr wrap="none" lIns="73465" tIns="36732" rIns="73465" bIns="36732" anchor="ctr"/>
          <a:lstStyle/>
          <a:p>
            <a:endParaRPr lang="ko-KR" altLang="en-US"/>
          </a:p>
        </p:txBody>
      </p:sp>
      <p:sp>
        <p:nvSpPr>
          <p:cNvPr id="31806" name="Line 62"/>
          <p:cNvSpPr>
            <a:spLocks noChangeShapeType="1"/>
          </p:cNvSpPr>
          <p:nvPr/>
        </p:nvSpPr>
        <p:spPr bwMode="auto">
          <a:xfrm>
            <a:off x="2089150" y="3975100"/>
            <a:ext cx="1585913" cy="0"/>
          </a:xfrm>
          <a:prstGeom prst="line">
            <a:avLst/>
          </a:prstGeom>
          <a:noFill/>
          <a:ln w="50800">
            <a:solidFill>
              <a:schemeClr val="tx2"/>
            </a:solidFill>
            <a:round/>
            <a:headEnd/>
            <a:tailEnd/>
          </a:ln>
          <a:extLst>
            <a:ext uri="{909E8E84-426E-40DD-AFC4-6F175D3DCCD1}">
              <a14:hiddenFill xmlns:a14="http://schemas.microsoft.com/office/drawing/2010/main">
                <a:noFill/>
              </a14:hiddenFill>
            </a:ext>
          </a:extLst>
        </p:spPr>
        <p:txBody>
          <a:bodyPr wrap="none" lIns="73465" tIns="36732" rIns="73465" bIns="36732" anchor="ctr"/>
          <a:lstStyle/>
          <a:p>
            <a:endParaRPr lang="ko-KR" altLang="en-US"/>
          </a:p>
        </p:txBody>
      </p:sp>
      <p:sp>
        <p:nvSpPr>
          <p:cNvPr id="31807" name="Rectangle 63"/>
          <p:cNvSpPr>
            <a:spLocks noChangeArrowheads="1"/>
          </p:cNvSpPr>
          <p:nvPr/>
        </p:nvSpPr>
        <p:spPr bwMode="auto">
          <a:xfrm>
            <a:off x="3376613" y="3189288"/>
            <a:ext cx="536575" cy="352425"/>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lIns="73347" tIns="36673" rIns="73347" bIns="36673" anchor="ctr"/>
          <a:lstStyle>
            <a:lvl1pPr defTabSz="585788" eaLnBrk="0" hangingPunct="0">
              <a:spcBef>
                <a:spcPct val="20000"/>
              </a:spcBef>
              <a:buClr>
                <a:srgbClr val="FF0066"/>
              </a:buClr>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1pPr>
            <a:lvl2pPr marL="742950" indent="-285750" defTabSz="585788" eaLnBrk="0" hangingPunct="0">
              <a:spcBef>
                <a:spcPct val="20000"/>
              </a:spcBef>
              <a:buClr>
                <a:srgbClr val="FF0000"/>
              </a:buClr>
              <a:buFont typeface="Symbol" panose="05050102010706020507" pitchFamily="18" charset="2"/>
              <a:buChar char="©"/>
              <a:defRPr kumimoji="1" sz="2000">
                <a:solidFill>
                  <a:schemeClr val="tx1"/>
                </a:solidFill>
                <a:latin typeface="Times New Roman" panose="02020603050405020304" pitchFamily="18" charset="0"/>
                <a:ea typeface="굴림" panose="020B0600000101010101" pitchFamily="50" charset="-127"/>
              </a:defRPr>
            </a:lvl2pPr>
            <a:lvl3pPr marL="1143000" indent="-228600" defTabSz="585788" eaLnBrk="0" hangingPunct="0">
              <a:spcBef>
                <a:spcPct val="20000"/>
              </a:spcBef>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3pPr>
            <a:lvl4pPr marL="1600200" indent="-228600" defTabSz="585788" eaLnBrk="0" hangingPunct="0">
              <a:spcBef>
                <a:spcPct val="20000"/>
              </a:spcBef>
              <a:buFont typeface="Symbol" panose="05050102010706020507" pitchFamily="18" charset="2"/>
              <a:buChar char="ª"/>
              <a:defRPr kumimoji="1" sz="1600">
                <a:solidFill>
                  <a:schemeClr val="tx1"/>
                </a:solidFill>
                <a:latin typeface="Times New Roman" panose="02020603050405020304" pitchFamily="18" charset="0"/>
                <a:ea typeface="굴림" panose="020B0600000101010101" pitchFamily="50" charset="-127"/>
              </a:defRPr>
            </a:lvl4pPr>
            <a:lvl5pPr marL="2057400" indent="-228600" defTabSz="585788" eaLnBrk="0" hangingPunct="0">
              <a:spcBef>
                <a:spcPct val="20000"/>
              </a:spcBef>
              <a:buChar char="»"/>
              <a:defRPr kumimoji="1" sz="1400">
                <a:solidFill>
                  <a:schemeClr val="tx1"/>
                </a:solidFill>
                <a:latin typeface="Times New Roman" panose="02020603050405020304" pitchFamily="18" charset="0"/>
                <a:ea typeface="굴림" panose="020B0600000101010101" pitchFamily="50" charset="-127"/>
              </a:defRPr>
            </a:lvl5pPr>
            <a:lvl6pPr marL="2514600" indent="-228600" defTabSz="585788"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6pPr>
            <a:lvl7pPr marL="2971800" indent="-228600" defTabSz="585788"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7pPr>
            <a:lvl8pPr marL="3429000" indent="-228600" defTabSz="585788"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8pPr>
            <a:lvl9pPr marL="3886200" indent="-228600" defTabSz="585788"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9pPr>
          </a:lstStyle>
          <a:p>
            <a:pPr algn="ctr" eaLnBrk="1" hangingPunct="1">
              <a:spcBef>
                <a:spcPct val="0"/>
              </a:spcBef>
              <a:buClrTx/>
              <a:buFontTx/>
              <a:buNone/>
            </a:pPr>
            <a:r>
              <a:rPr lang="en-US" altLang="ko-KR" sz="1400" b="1">
                <a:latin typeface="Helvetica" panose="020B0604020202020204" pitchFamily="34" charset="0"/>
              </a:rPr>
              <a:t>d</a:t>
            </a:r>
          </a:p>
        </p:txBody>
      </p:sp>
      <p:sp>
        <p:nvSpPr>
          <p:cNvPr id="31808" name="Line 64"/>
          <p:cNvSpPr>
            <a:spLocks noChangeShapeType="1"/>
          </p:cNvSpPr>
          <p:nvPr/>
        </p:nvSpPr>
        <p:spPr bwMode="auto">
          <a:xfrm>
            <a:off x="2881313" y="3554413"/>
            <a:ext cx="0" cy="4143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73465" tIns="36732" rIns="73465" bIns="36732" anchor="ctr"/>
          <a:lstStyle/>
          <a:p>
            <a:endParaRPr lang="ko-KR" altLang="en-US"/>
          </a:p>
        </p:txBody>
      </p:sp>
      <p:sp>
        <p:nvSpPr>
          <p:cNvPr id="31809" name="Line 65"/>
          <p:cNvSpPr>
            <a:spLocks noChangeShapeType="1"/>
          </p:cNvSpPr>
          <p:nvPr/>
        </p:nvSpPr>
        <p:spPr bwMode="auto">
          <a:xfrm>
            <a:off x="1236663" y="3554413"/>
            <a:ext cx="0" cy="4143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73465" tIns="36732" rIns="73465" bIns="36732" anchor="ctr"/>
          <a:lstStyle/>
          <a:p>
            <a:endParaRPr lang="ko-KR" altLang="en-US"/>
          </a:p>
        </p:txBody>
      </p:sp>
      <p:sp>
        <p:nvSpPr>
          <p:cNvPr id="31810" name="Line 66"/>
          <p:cNvSpPr>
            <a:spLocks noChangeShapeType="1"/>
          </p:cNvSpPr>
          <p:nvPr/>
        </p:nvSpPr>
        <p:spPr bwMode="auto">
          <a:xfrm>
            <a:off x="3668713" y="3535363"/>
            <a:ext cx="6350" cy="439737"/>
          </a:xfrm>
          <a:prstGeom prst="line">
            <a:avLst/>
          </a:prstGeom>
          <a:noFill/>
          <a:ln w="50800">
            <a:solidFill>
              <a:schemeClr val="tx2"/>
            </a:solidFill>
            <a:round/>
            <a:headEnd type="triangle" w="med" len="med"/>
            <a:tailEnd/>
          </a:ln>
          <a:extLst>
            <a:ext uri="{909E8E84-426E-40DD-AFC4-6F175D3DCCD1}">
              <a14:hiddenFill xmlns:a14="http://schemas.microsoft.com/office/drawing/2010/main">
                <a:noFill/>
              </a14:hiddenFill>
            </a:ext>
          </a:extLst>
        </p:spPr>
        <p:txBody>
          <a:bodyPr wrap="none" lIns="73465" tIns="36732" rIns="73465" bIns="36732" anchor="ctr"/>
          <a:lstStyle/>
          <a:p>
            <a:endParaRPr lang="ko-KR" altLang="en-US"/>
          </a:p>
        </p:txBody>
      </p:sp>
      <p:sp>
        <p:nvSpPr>
          <p:cNvPr id="31811" name="Line 67"/>
          <p:cNvSpPr>
            <a:spLocks noChangeShapeType="1"/>
          </p:cNvSpPr>
          <p:nvPr/>
        </p:nvSpPr>
        <p:spPr bwMode="auto">
          <a:xfrm>
            <a:off x="3644900" y="4759325"/>
            <a:ext cx="0" cy="401638"/>
          </a:xfrm>
          <a:prstGeom prst="line">
            <a:avLst/>
          </a:prstGeom>
          <a:noFill/>
          <a:ln w="50800">
            <a:solidFill>
              <a:schemeClr val="accent1"/>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31812" name="Oval 68"/>
          <p:cNvSpPr>
            <a:spLocks noChangeArrowheads="1"/>
          </p:cNvSpPr>
          <p:nvPr/>
        </p:nvSpPr>
        <p:spPr bwMode="auto">
          <a:xfrm>
            <a:off x="6394450" y="2368550"/>
            <a:ext cx="139700" cy="139700"/>
          </a:xfrm>
          <a:prstGeom prst="ellipse">
            <a:avLst/>
          </a:prstGeom>
          <a:solidFill>
            <a:schemeClr val="tx1"/>
          </a:solidFill>
          <a:ln w="12700">
            <a:solidFill>
              <a:schemeClr val="tx1"/>
            </a:solidFill>
            <a:round/>
            <a:headEnd/>
            <a:tailEnd/>
          </a:ln>
        </p:spPr>
        <p:txBody>
          <a:bodyPr wrap="none" anchor="ctr"/>
          <a:lstStyle>
            <a:lvl1pPr eaLnBrk="0" hangingPunct="0">
              <a:spcBef>
                <a:spcPct val="20000"/>
              </a:spcBef>
              <a:buClr>
                <a:srgbClr val="FF0066"/>
              </a:buClr>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1pPr>
            <a:lvl2pPr marL="742950" indent="-285750" eaLnBrk="0" hangingPunct="0">
              <a:spcBef>
                <a:spcPct val="20000"/>
              </a:spcBef>
              <a:buClr>
                <a:srgbClr val="FF0000"/>
              </a:buClr>
              <a:buFont typeface="Symbol" panose="05050102010706020507" pitchFamily="18" charset="2"/>
              <a:buChar char="©"/>
              <a:defRPr kumimoji="1" sz="2000">
                <a:solidFill>
                  <a:schemeClr val="tx1"/>
                </a:solidFill>
                <a:latin typeface="Times New Roman" panose="02020603050405020304" pitchFamily="18" charset="0"/>
                <a:ea typeface="굴림" panose="020B0600000101010101" pitchFamily="50" charset="-127"/>
              </a:defRPr>
            </a:lvl2pPr>
            <a:lvl3pPr marL="1143000" indent="-228600" eaLnBrk="0" hangingPunct="0">
              <a:spcBef>
                <a:spcPct val="20000"/>
              </a:spcBef>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3pPr>
            <a:lvl4pPr marL="1600200" indent="-228600" eaLnBrk="0" hangingPunct="0">
              <a:spcBef>
                <a:spcPct val="20000"/>
              </a:spcBef>
              <a:buFont typeface="Symbol" panose="05050102010706020507" pitchFamily="18" charset="2"/>
              <a:buChar char="ª"/>
              <a:defRPr kumimoji="1" sz="1600">
                <a:solidFill>
                  <a:schemeClr val="tx1"/>
                </a:solidFill>
                <a:latin typeface="Times New Roman" panose="02020603050405020304" pitchFamily="18" charset="0"/>
                <a:ea typeface="굴림" panose="020B0600000101010101" pitchFamily="50" charset="-127"/>
              </a:defRPr>
            </a:lvl4pPr>
            <a:lvl5pPr marL="2057400" indent="-228600" eaLnBrk="0" hangingPunct="0">
              <a:spcBef>
                <a:spcPct val="20000"/>
              </a:spcBef>
              <a:buChar char="»"/>
              <a:defRPr kumimoji="1" sz="1400">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9pPr>
          </a:lstStyle>
          <a:p>
            <a:pPr eaLnBrk="1" hangingPunct="1">
              <a:spcBef>
                <a:spcPct val="0"/>
              </a:spcBef>
              <a:buClrTx/>
              <a:buFontTx/>
              <a:buNone/>
            </a:pPr>
            <a:endParaRPr lang="ko-KR" altLang="en-US"/>
          </a:p>
        </p:txBody>
      </p:sp>
      <p:sp>
        <p:nvSpPr>
          <p:cNvPr id="31813" name="Oval 69"/>
          <p:cNvSpPr>
            <a:spLocks noChangeArrowheads="1"/>
          </p:cNvSpPr>
          <p:nvPr/>
        </p:nvSpPr>
        <p:spPr bwMode="auto">
          <a:xfrm>
            <a:off x="6394450" y="3016250"/>
            <a:ext cx="139700" cy="139700"/>
          </a:xfrm>
          <a:prstGeom prst="ellipse">
            <a:avLst/>
          </a:prstGeom>
          <a:solidFill>
            <a:schemeClr val="tx1"/>
          </a:solidFill>
          <a:ln w="12700">
            <a:solidFill>
              <a:schemeClr val="tx1"/>
            </a:solidFill>
            <a:round/>
            <a:headEnd/>
            <a:tailEnd/>
          </a:ln>
        </p:spPr>
        <p:txBody>
          <a:bodyPr wrap="none" anchor="ctr"/>
          <a:lstStyle>
            <a:lvl1pPr eaLnBrk="0" hangingPunct="0">
              <a:spcBef>
                <a:spcPct val="20000"/>
              </a:spcBef>
              <a:buClr>
                <a:srgbClr val="FF0066"/>
              </a:buClr>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1pPr>
            <a:lvl2pPr marL="742950" indent="-285750" eaLnBrk="0" hangingPunct="0">
              <a:spcBef>
                <a:spcPct val="20000"/>
              </a:spcBef>
              <a:buClr>
                <a:srgbClr val="FF0000"/>
              </a:buClr>
              <a:buFont typeface="Symbol" panose="05050102010706020507" pitchFamily="18" charset="2"/>
              <a:buChar char="©"/>
              <a:defRPr kumimoji="1" sz="2000">
                <a:solidFill>
                  <a:schemeClr val="tx1"/>
                </a:solidFill>
                <a:latin typeface="Times New Roman" panose="02020603050405020304" pitchFamily="18" charset="0"/>
                <a:ea typeface="굴림" panose="020B0600000101010101" pitchFamily="50" charset="-127"/>
              </a:defRPr>
            </a:lvl2pPr>
            <a:lvl3pPr marL="1143000" indent="-228600" eaLnBrk="0" hangingPunct="0">
              <a:spcBef>
                <a:spcPct val="20000"/>
              </a:spcBef>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3pPr>
            <a:lvl4pPr marL="1600200" indent="-228600" eaLnBrk="0" hangingPunct="0">
              <a:spcBef>
                <a:spcPct val="20000"/>
              </a:spcBef>
              <a:buFont typeface="Symbol" panose="05050102010706020507" pitchFamily="18" charset="2"/>
              <a:buChar char="ª"/>
              <a:defRPr kumimoji="1" sz="1600">
                <a:solidFill>
                  <a:schemeClr val="tx1"/>
                </a:solidFill>
                <a:latin typeface="Times New Roman" panose="02020603050405020304" pitchFamily="18" charset="0"/>
                <a:ea typeface="굴림" panose="020B0600000101010101" pitchFamily="50" charset="-127"/>
              </a:defRPr>
            </a:lvl4pPr>
            <a:lvl5pPr marL="2057400" indent="-228600" eaLnBrk="0" hangingPunct="0">
              <a:spcBef>
                <a:spcPct val="20000"/>
              </a:spcBef>
              <a:buChar char="»"/>
              <a:defRPr kumimoji="1" sz="1400">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9pPr>
          </a:lstStyle>
          <a:p>
            <a:pPr eaLnBrk="1" hangingPunct="1">
              <a:spcBef>
                <a:spcPct val="0"/>
              </a:spcBef>
              <a:buClrTx/>
              <a:buFontTx/>
              <a:buNone/>
            </a:pPr>
            <a:endParaRPr lang="ko-KR" altLang="en-US"/>
          </a:p>
        </p:txBody>
      </p:sp>
      <p:sp>
        <p:nvSpPr>
          <p:cNvPr id="31814" name="Oval 70"/>
          <p:cNvSpPr>
            <a:spLocks noChangeArrowheads="1"/>
          </p:cNvSpPr>
          <p:nvPr/>
        </p:nvSpPr>
        <p:spPr bwMode="auto">
          <a:xfrm>
            <a:off x="7131050" y="2368550"/>
            <a:ext cx="139700" cy="139700"/>
          </a:xfrm>
          <a:prstGeom prst="ellipse">
            <a:avLst/>
          </a:prstGeom>
          <a:solidFill>
            <a:schemeClr val="tx1"/>
          </a:solidFill>
          <a:ln w="12700">
            <a:solidFill>
              <a:schemeClr val="tx1"/>
            </a:solidFill>
            <a:round/>
            <a:headEnd/>
            <a:tailEnd/>
          </a:ln>
        </p:spPr>
        <p:txBody>
          <a:bodyPr wrap="none" anchor="ctr"/>
          <a:lstStyle>
            <a:lvl1pPr eaLnBrk="0" hangingPunct="0">
              <a:spcBef>
                <a:spcPct val="20000"/>
              </a:spcBef>
              <a:buClr>
                <a:srgbClr val="FF0066"/>
              </a:buClr>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1pPr>
            <a:lvl2pPr marL="742950" indent="-285750" eaLnBrk="0" hangingPunct="0">
              <a:spcBef>
                <a:spcPct val="20000"/>
              </a:spcBef>
              <a:buClr>
                <a:srgbClr val="FF0000"/>
              </a:buClr>
              <a:buFont typeface="Symbol" panose="05050102010706020507" pitchFamily="18" charset="2"/>
              <a:buChar char="©"/>
              <a:defRPr kumimoji="1" sz="2000">
                <a:solidFill>
                  <a:schemeClr val="tx1"/>
                </a:solidFill>
                <a:latin typeface="Times New Roman" panose="02020603050405020304" pitchFamily="18" charset="0"/>
                <a:ea typeface="굴림" panose="020B0600000101010101" pitchFamily="50" charset="-127"/>
              </a:defRPr>
            </a:lvl2pPr>
            <a:lvl3pPr marL="1143000" indent="-228600" eaLnBrk="0" hangingPunct="0">
              <a:spcBef>
                <a:spcPct val="20000"/>
              </a:spcBef>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3pPr>
            <a:lvl4pPr marL="1600200" indent="-228600" eaLnBrk="0" hangingPunct="0">
              <a:spcBef>
                <a:spcPct val="20000"/>
              </a:spcBef>
              <a:buFont typeface="Symbol" panose="05050102010706020507" pitchFamily="18" charset="2"/>
              <a:buChar char="ª"/>
              <a:defRPr kumimoji="1" sz="1600">
                <a:solidFill>
                  <a:schemeClr val="tx1"/>
                </a:solidFill>
                <a:latin typeface="Times New Roman" panose="02020603050405020304" pitchFamily="18" charset="0"/>
                <a:ea typeface="굴림" panose="020B0600000101010101" pitchFamily="50" charset="-127"/>
              </a:defRPr>
            </a:lvl4pPr>
            <a:lvl5pPr marL="2057400" indent="-228600" eaLnBrk="0" hangingPunct="0">
              <a:spcBef>
                <a:spcPct val="20000"/>
              </a:spcBef>
              <a:buChar char="»"/>
              <a:defRPr kumimoji="1" sz="1400">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9pPr>
          </a:lstStyle>
          <a:p>
            <a:pPr eaLnBrk="1" hangingPunct="1">
              <a:spcBef>
                <a:spcPct val="0"/>
              </a:spcBef>
              <a:buClrTx/>
              <a:buFontTx/>
              <a:buNone/>
            </a:pPr>
            <a:endParaRPr lang="ko-KR" altLang="en-US"/>
          </a:p>
        </p:txBody>
      </p:sp>
      <p:sp>
        <p:nvSpPr>
          <p:cNvPr id="31815" name="Oval 71"/>
          <p:cNvSpPr>
            <a:spLocks noChangeArrowheads="1"/>
          </p:cNvSpPr>
          <p:nvPr/>
        </p:nvSpPr>
        <p:spPr bwMode="auto">
          <a:xfrm>
            <a:off x="7131050" y="3041650"/>
            <a:ext cx="139700" cy="139700"/>
          </a:xfrm>
          <a:prstGeom prst="ellipse">
            <a:avLst/>
          </a:prstGeom>
          <a:solidFill>
            <a:schemeClr val="tx1"/>
          </a:solidFill>
          <a:ln w="12700">
            <a:solidFill>
              <a:schemeClr val="tx1"/>
            </a:solidFill>
            <a:round/>
            <a:headEnd/>
            <a:tailEnd/>
          </a:ln>
        </p:spPr>
        <p:txBody>
          <a:bodyPr wrap="none" anchor="ctr"/>
          <a:lstStyle>
            <a:lvl1pPr eaLnBrk="0" hangingPunct="0">
              <a:spcBef>
                <a:spcPct val="20000"/>
              </a:spcBef>
              <a:buClr>
                <a:srgbClr val="FF0066"/>
              </a:buClr>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1pPr>
            <a:lvl2pPr marL="742950" indent="-285750" eaLnBrk="0" hangingPunct="0">
              <a:spcBef>
                <a:spcPct val="20000"/>
              </a:spcBef>
              <a:buClr>
                <a:srgbClr val="FF0000"/>
              </a:buClr>
              <a:buFont typeface="Symbol" panose="05050102010706020507" pitchFamily="18" charset="2"/>
              <a:buChar char="©"/>
              <a:defRPr kumimoji="1" sz="2000">
                <a:solidFill>
                  <a:schemeClr val="tx1"/>
                </a:solidFill>
                <a:latin typeface="Times New Roman" panose="02020603050405020304" pitchFamily="18" charset="0"/>
                <a:ea typeface="굴림" panose="020B0600000101010101" pitchFamily="50" charset="-127"/>
              </a:defRPr>
            </a:lvl2pPr>
            <a:lvl3pPr marL="1143000" indent="-228600" eaLnBrk="0" hangingPunct="0">
              <a:spcBef>
                <a:spcPct val="20000"/>
              </a:spcBef>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3pPr>
            <a:lvl4pPr marL="1600200" indent="-228600" eaLnBrk="0" hangingPunct="0">
              <a:spcBef>
                <a:spcPct val="20000"/>
              </a:spcBef>
              <a:buFont typeface="Symbol" panose="05050102010706020507" pitchFamily="18" charset="2"/>
              <a:buChar char="ª"/>
              <a:defRPr kumimoji="1" sz="1600">
                <a:solidFill>
                  <a:schemeClr val="tx1"/>
                </a:solidFill>
                <a:latin typeface="Times New Roman" panose="02020603050405020304" pitchFamily="18" charset="0"/>
                <a:ea typeface="굴림" panose="020B0600000101010101" pitchFamily="50" charset="-127"/>
              </a:defRPr>
            </a:lvl4pPr>
            <a:lvl5pPr marL="2057400" indent="-228600" eaLnBrk="0" hangingPunct="0">
              <a:spcBef>
                <a:spcPct val="20000"/>
              </a:spcBef>
              <a:buChar char="»"/>
              <a:defRPr kumimoji="1" sz="1400">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9pPr>
          </a:lstStyle>
          <a:p>
            <a:pPr eaLnBrk="1" hangingPunct="1">
              <a:spcBef>
                <a:spcPct val="0"/>
              </a:spcBef>
              <a:buClrTx/>
              <a:buFontTx/>
              <a:buNone/>
            </a:pPr>
            <a:endParaRPr lang="ko-KR" altLang="en-US"/>
          </a:p>
        </p:txBody>
      </p:sp>
      <p:sp>
        <p:nvSpPr>
          <p:cNvPr id="31816" name="Oval 72"/>
          <p:cNvSpPr>
            <a:spLocks noChangeArrowheads="1"/>
          </p:cNvSpPr>
          <p:nvPr/>
        </p:nvSpPr>
        <p:spPr bwMode="auto">
          <a:xfrm>
            <a:off x="6445250" y="4794250"/>
            <a:ext cx="139700" cy="139700"/>
          </a:xfrm>
          <a:prstGeom prst="ellipse">
            <a:avLst/>
          </a:prstGeom>
          <a:solidFill>
            <a:schemeClr val="tx1"/>
          </a:solidFill>
          <a:ln w="12700">
            <a:solidFill>
              <a:schemeClr val="tx1"/>
            </a:solidFill>
            <a:round/>
            <a:headEnd/>
            <a:tailEnd/>
          </a:ln>
        </p:spPr>
        <p:txBody>
          <a:bodyPr wrap="none" anchor="ctr"/>
          <a:lstStyle>
            <a:lvl1pPr eaLnBrk="0" hangingPunct="0">
              <a:spcBef>
                <a:spcPct val="20000"/>
              </a:spcBef>
              <a:buClr>
                <a:srgbClr val="FF0066"/>
              </a:buClr>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1pPr>
            <a:lvl2pPr marL="742950" indent="-285750" eaLnBrk="0" hangingPunct="0">
              <a:spcBef>
                <a:spcPct val="20000"/>
              </a:spcBef>
              <a:buClr>
                <a:srgbClr val="FF0000"/>
              </a:buClr>
              <a:buFont typeface="Symbol" panose="05050102010706020507" pitchFamily="18" charset="2"/>
              <a:buChar char="©"/>
              <a:defRPr kumimoji="1" sz="2000">
                <a:solidFill>
                  <a:schemeClr val="tx1"/>
                </a:solidFill>
                <a:latin typeface="Times New Roman" panose="02020603050405020304" pitchFamily="18" charset="0"/>
                <a:ea typeface="굴림" panose="020B0600000101010101" pitchFamily="50" charset="-127"/>
              </a:defRPr>
            </a:lvl2pPr>
            <a:lvl3pPr marL="1143000" indent="-228600" eaLnBrk="0" hangingPunct="0">
              <a:spcBef>
                <a:spcPct val="20000"/>
              </a:spcBef>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3pPr>
            <a:lvl4pPr marL="1600200" indent="-228600" eaLnBrk="0" hangingPunct="0">
              <a:spcBef>
                <a:spcPct val="20000"/>
              </a:spcBef>
              <a:buFont typeface="Symbol" panose="05050102010706020507" pitchFamily="18" charset="2"/>
              <a:buChar char="ª"/>
              <a:defRPr kumimoji="1" sz="1600">
                <a:solidFill>
                  <a:schemeClr val="tx1"/>
                </a:solidFill>
                <a:latin typeface="Times New Roman" panose="02020603050405020304" pitchFamily="18" charset="0"/>
                <a:ea typeface="굴림" panose="020B0600000101010101" pitchFamily="50" charset="-127"/>
              </a:defRPr>
            </a:lvl4pPr>
            <a:lvl5pPr marL="2057400" indent="-228600" eaLnBrk="0" hangingPunct="0">
              <a:spcBef>
                <a:spcPct val="20000"/>
              </a:spcBef>
              <a:buChar char="»"/>
              <a:defRPr kumimoji="1" sz="1400">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9pPr>
          </a:lstStyle>
          <a:p>
            <a:pPr eaLnBrk="1" hangingPunct="1">
              <a:spcBef>
                <a:spcPct val="0"/>
              </a:spcBef>
              <a:buClrTx/>
              <a:buFontTx/>
              <a:buNone/>
            </a:pPr>
            <a:endParaRPr lang="ko-KR" altLang="en-US"/>
          </a:p>
        </p:txBody>
      </p:sp>
      <p:sp>
        <p:nvSpPr>
          <p:cNvPr id="31817" name="Oval 73"/>
          <p:cNvSpPr>
            <a:spLocks noChangeArrowheads="1"/>
          </p:cNvSpPr>
          <p:nvPr/>
        </p:nvSpPr>
        <p:spPr bwMode="auto">
          <a:xfrm>
            <a:off x="6445250" y="5480050"/>
            <a:ext cx="139700" cy="139700"/>
          </a:xfrm>
          <a:prstGeom prst="ellipse">
            <a:avLst/>
          </a:prstGeom>
          <a:solidFill>
            <a:schemeClr val="tx1"/>
          </a:solidFill>
          <a:ln w="12700">
            <a:solidFill>
              <a:schemeClr val="tx1"/>
            </a:solidFill>
            <a:round/>
            <a:headEnd/>
            <a:tailEnd/>
          </a:ln>
        </p:spPr>
        <p:txBody>
          <a:bodyPr wrap="none" anchor="ctr"/>
          <a:lstStyle>
            <a:lvl1pPr eaLnBrk="0" hangingPunct="0">
              <a:spcBef>
                <a:spcPct val="20000"/>
              </a:spcBef>
              <a:buClr>
                <a:srgbClr val="FF0066"/>
              </a:buClr>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1pPr>
            <a:lvl2pPr marL="742950" indent="-285750" eaLnBrk="0" hangingPunct="0">
              <a:spcBef>
                <a:spcPct val="20000"/>
              </a:spcBef>
              <a:buClr>
                <a:srgbClr val="FF0000"/>
              </a:buClr>
              <a:buFont typeface="Symbol" panose="05050102010706020507" pitchFamily="18" charset="2"/>
              <a:buChar char="©"/>
              <a:defRPr kumimoji="1" sz="2000">
                <a:solidFill>
                  <a:schemeClr val="tx1"/>
                </a:solidFill>
                <a:latin typeface="Times New Roman" panose="02020603050405020304" pitchFamily="18" charset="0"/>
                <a:ea typeface="굴림" panose="020B0600000101010101" pitchFamily="50" charset="-127"/>
              </a:defRPr>
            </a:lvl2pPr>
            <a:lvl3pPr marL="1143000" indent="-228600" eaLnBrk="0" hangingPunct="0">
              <a:spcBef>
                <a:spcPct val="20000"/>
              </a:spcBef>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3pPr>
            <a:lvl4pPr marL="1600200" indent="-228600" eaLnBrk="0" hangingPunct="0">
              <a:spcBef>
                <a:spcPct val="20000"/>
              </a:spcBef>
              <a:buFont typeface="Symbol" panose="05050102010706020507" pitchFamily="18" charset="2"/>
              <a:buChar char="ª"/>
              <a:defRPr kumimoji="1" sz="1600">
                <a:solidFill>
                  <a:schemeClr val="tx1"/>
                </a:solidFill>
                <a:latin typeface="Times New Roman" panose="02020603050405020304" pitchFamily="18" charset="0"/>
                <a:ea typeface="굴림" panose="020B0600000101010101" pitchFamily="50" charset="-127"/>
              </a:defRPr>
            </a:lvl4pPr>
            <a:lvl5pPr marL="2057400" indent="-228600" eaLnBrk="0" hangingPunct="0">
              <a:spcBef>
                <a:spcPct val="20000"/>
              </a:spcBef>
              <a:buChar char="»"/>
              <a:defRPr kumimoji="1" sz="1400">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9pPr>
          </a:lstStyle>
          <a:p>
            <a:pPr eaLnBrk="1" hangingPunct="1">
              <a:spcBef>
                <a:spcPct val="0"/>
              </a:spcBef>
              <a:buClrTx/>
              <a:buFontTx/>
              <a:buNone/>
            </a:pPr>
            <a:endParaRPr lang="ko-KR" altLang="en-US"/>
          </a:p>
        </p:txBody>
      </p:sp>
      <p:sp>
        <p:nvSpPr>
          <p:cNvPr id="31818" name="Oval 74"/>
          <p:cNvSpPr>
            <a:spLocks noChangeArrowheads="1"/>
          </p:cNvSpPr>
          <p:nvPr/>
        </p:nvSpPr>
        <p:spPr bwMode="auto">
          <a:xfrm>
            <a:off x="7207250" y="4819650"/>
            <a:ext cx="139700" cy="139700"/>
          </a:xfrm>
          <a:prstGeom prst="ellipse">
            <a:avLst/>
          </a:prstGeom>
          <a:solidFill>
            <a:schemeClr val="tx1"/>
          </a:solidFill>
          <a:ln w="12700">
            <a:solidFill>
              <a:schemeClr val="tx1"/>
            </a:solidFill>
            <a:round/>
            <a:headEnd/>
            <a:tailEnd/>
          </a:ln>
        </p:spPr>
        <p:txBody>
          <a:bodyPr wrap="none" anchor="ctr"/>
          <a:lstStyle>
            <a:lvl1pPr eaLnBrk="0" hangingPunct="0">
              <a:spcBef>
                <a:spcPct val="20000"/>
              </a:spcBef>
              <a:buClr>
                <a:srgbClr val="FF0066"/>
              </a:buClr>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1pPr>
            <a:lvl2pPr marL="742950" indent="-285750" eaLnBrk="0" hangingPunct="0">
              <a:spcBef>
                <a:spcPct val="20000"/>
              </a:spcBef>
              <a:buClr>
                <a:srgbClr val="FF0000"/>
              </a:buClr>
              <a:buFont typeface="Symbol" panose="05050102010706020507" pitchFamily="18" charset="2"/>
              <a:buChar char="©"/>
              <a:defRPr kumimoji="1" sz="2000">
                <a:solidFill>
                  <a:schemeClr val="tx1"/>
                </a:solidFill>
                <a:latin typeface="Times New Roman" panose="02020603050405020304" pitchFamily="18" charset="0"/>
                <a:ea typeface="굴림" panose="020B0600000101010101" pitchFamily="50" charset="-127"/>
              </a:defRPr>
            </a:lvl2pPr>
            <a:lvl3pPr marL="1143000" indent="-228600" eaLnBrk="0" hangingPunct="0">
              <a:spcBef>
                <a:spcPct val="20000"/>
              </a:spcBef>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3pPr>
            <a:lvl4pPr marL="1600200" indent="-228600" eaLnBrk="0" hangingPunct="0">
              <a:spcBef>
                <a:spcPct val="20000"/>
              </a:spcBef>
              <a:buFont typeface="Symbol" panose="05050102010706020507" pitchFamily="18" charset="2"/>
              <a:buChar char="ª"/>
              <a:defRPr kumimoji="1" sz="1600">
                <a:solidFill>
                  <a:schemeClr val="tx1"/>
                </a:solidFill>
                <a:latin typeface="Times New Roman" panose="02020603050405020304" pitchFamily="18" charset="0"/>
                <a:ea typeface="굴림" panose="020B0600000101010101" pitchFamily="50" charset="-127"/>
              </a:defRPr>
            </a:lvl4pPr>
            <a:lvl5pPr marL="2057400" indent="-228600" eaLnBrk="0" hangingPunct="0">
              <a:spcBef>
                <a:spcPct val="20000"/>
              </a:spcBef>
              <a:buChar char="»"/>
              <a:defRPr kumimoji="1" sz="1400">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9pPr>
          </a:lstStyle>
          <a:p>
            <a:pPr eaLnBrk="1" hangingPunct="1">
              <a:spcBef>
                <a:spcPct val="0"/>
              </a:spcBef>
              <a:buClrTx/>
              <a:buFontTx/>
              <a:buNone/>
            </a:pPr>
            <a:endParaRPr lang="ko-KR" altLang="en-US"/>
          </a:p>
        </p:txBody>
      </p:sp>
      <p:sp>
        <p:nvSpPr>
          <p:cNvPr id="31819" name="Oval 75"/>
          <p:cNvSpPr>
            <a:spLocks noChangeArrowheads="1"/>
          </p:cNvSpPr>
          <p:nvPr/>
        </p:nvSpPr>
        <p:spPr bwMode="auto">
          <a:xfrm>
            <a:off x="7194550" y="5467350"/>
            <a:ext cx="139700" cy="139700"/>
          </a:xfrm>
          <a:prstGeom prst="ellipse">
            <a:avLst/>
          </a:prstGeom>
          <a:solidFill>
            <a:schemeClr val="tx1"/>
          </a:solidFill>
          <a:ln w="12700">
            <a:solidFill>
              <a:schemeClr val="tx1"/>
            </a:solidFill>
            <a:round/>
            <a:headEnd/>
            <a:tailEnd/>
          </a:ln>
        </p:spPr>
        <p:txBody>
          <a:bodyPr wrap="none" anchor="ctr"/>
          <a:lstStyle>
            <a:lvl1pPr eaLnBrk="0" hangingPunct="0">
              <a:spcBef>
                <a:spcPct val="20000"/>
              </a:spcBef>
              <a:buClr>
                <a:srgbClr val="FF0066"/>
              </a:buClr>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1pPr>
            <a:lvl2pPr marL="742950" indent="-285750" eaLnBrk="0" hangingPunct="0">
              <a:spcBef>
                <a:spcPct val="20000"/>
              </a:spcBef>
              <a:buClr>
                <a:srgbClr val="FF0000"/>
              </a:buClr>
              <a:buFont typeface="Symbol" panose="05050102010706020507" pitchFamily="18" charset="2"/>
              <a:buChar char="©"/>
              <a:defRPr kumimoji="1" sz="2000">
                <a:solidFill>
                  <a:schemeClr val="tx1"/>
                </a:solidFill>
                <a:latin typeface="Times New Roman" panose="02020603050405020304" pitchFamily="18" charset="0"/>
                <a:ea typeface="굴림" panose="020B0600000101010101" pitchFamily="50" charset="-127"/>
              </a:defRPr>
            </a:lvl2pPr>
            <a:lvl3pPr marL="1143000" indent="-228600" eaLnBrk="0" hangingPunct="0">
              <a:spcBef>
                <a:spcPct val="20000"/>
              </a:spcBef>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3pPr>
            <a:lvl4pPr marL="1600200" indent="-228600" eaLnBrk="0" hangingPunct="0">
              <a:spcBef>
                <a:spcPct val="20000"/>
              </a:spcBef>
              <a:buFont typeface="Symbol" panose="05050102010706020507" pitchFamily="18" charset="2"/>
              <a:buChar char="ª"/>
              <a:defRPr kumimoji="1" sz="1600">
                <a:solidFill>
                  <a:schemeClr val="tx1"/>
                </a:solidFill>
                <a:latin typeface="Times New Roman" panose="02020603050405020304" pitchFamily="18" charset="0"/>
                <a:ea typeface="굴림" panose="020B0600000101010101" pitchFamily="50" charset="-127"/>
              </a:defRPr>
            </a:lvl4pPr>
            <a:lvl5pPr marL="2057400" indent="-228600" eaLnBrk="0" hangingPunct="0">
              <a:spcBef>
                <a:spcPct val="20000"/>
              </a:spcBef>
              <a:buChar char="»"/>
              <a:defRPr kumimoji="1" sz="1400">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9pPr>
          </a:lstStyle>
          <a:p>
            <a:pPr eaLnBrk="1" hangingPunct="1">
              <a:spcBef>
                <a:spcPct val="0"/>
              </a:spcBef>
              <a:buClrTx/>
              <a:buFontTx/>
              <a:buNone/>
            </a:pPr>
            <a:endParaRPr lang="ko-KR" altLang="en-US"/>
          </a:p>
        </p:txBody>
      </p:sp>
      <p:sp>
        <p:nvSpPr>
          <p:cNvPr id="31820" name="Rectangle 76"/>
          <p:cNvSpPr>
            <a:spLocks noChangeArrowheads="1"/>
          </p:cNvSpPr>
          <p:nvPr/>
        </p:nvSpPr>
        <p:spPr bwMode="auto">
          <a:xfrm>
            <a:off x="7291388" y="2627313"/>
            <a:ext cx="1220787"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78" tIns="44446" rIns="90478" bIns="44446">
            <a:spAutoFit/>
          </a:bodyPr>
          <a:lstStyle>
            <a:lvl1pPr eaLnBrk="0" hangingPunct="0">
              <a:spcBef>
                <a:spcPct val="20000"/>
              </a:spcBef>
              <a:buClr>
                <a:srgbClr val="FF0066"/>
              </a:buClr>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1pPr>
            <a:lvl2pPr marL="742950" indent="-285750" eaLnBrk="0" hangingPunct="0">
              <a:spcBef>
                <a:spcPct val="20000"/>
              </a:spcBef>
              <a:buClr>
                <a:srgbClr val="FF0000"/>
              </a:buClr>
              <a:buFont typeface="Symbol" panose="05050102010706020507" pitchFamily="18" charset="2"/>
              <a:buChar char="©"/>
              <a:defRPr kumimoji="1" sz="2000">
                <a:solidFill>
                  <a:schemeClr val="tx1"/>
                </a:solidFill>
                <a:latin typeface="Times New Roman" panose="02020603050405020304" pitchFamily="18" charset="0"/>
                <a:ea typeface="굴림" panose="020B0600000101010101" pitchFamily="50" charset="-127"/>
              </a:defRPr>
            </a:lvl2pPr>
            <a:lvl3pPr marL="1143000" indent="-228600" eaLnBrk="0" hangingPunct="0">
              <a:spcBef>
                <a:spcPct val="20000"/>
              </a:spcBef>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3pPr>
            <a:lvl4pPr marL="1600200" indent="-228600" eaLnBrk="0" hangingPunct="0">
              <a:spcBef>
                <a:spcPct val="20000"/>
              </a:spcBef>
              <a:buFont typeface="Symbol" panose="05050102010706020507" pitchFamily="18" charset="2"/>
              <a:buChar char="ª"/>
              <a:defRPr kumimoji="1" sz="1600">
                <a:solidFill>
                  <a:schemeClr val="tx1"/>
                </a:solidFill>
                <a:latin typeface="Times New Roman" panose="02020603050405020304" pitchFamily="18" charset="0"/>
                <a:ea typeface="굴림" panose="020B0600000101010101" pitchFamily="50" charset="-127"/>
              </a:defRPr>
            </a:lvl4pPr>
            <a:lvl5pPr marL="2057400" indent="-228600" eaLnBrk="0" hangingPunct="0">
              <a:spcBef>
                <a:spcPct val="20000"/>
              </a:spcBef>
              <a:buChar char="»"/>
              <a:defRPr kumimoji="1" sz="1400">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9pPr>
          </a:lstStyle>
          <a:p>
            <a:pPr algn="ctr" eaLnBrk="1" hangingPunct="1">
              <a:spcBef>
                <a:spcPct val="0"/>
              </a:spcBef>
              <a:buClrTx/>
              <a:buFontTx/>
              <a:buNone/>
            </a:pPr>
            <a:r>
              <a:rPr lang="en-US" altLang="ko-KR" sz="1400" b="1">
                <a:latin typeface="Helvetica" panose="020B0604020202020204" pitchFamily="34" charset="0"/>
              </a:rPr>
              <a:t>output ports</a:t>
            </a:r>
          </a:p>
        </p:txBody>
      </p:sp>
      <p:sp>
        <p:nvSpPr>
          <p:cNvPr id="31821" name="Rectangle 77"/>
          <p:cNvSpPr>
            <a:spLocks noChangeArrowheads="1"/>
          </p:cNvSpPr>
          <p:nvPr/>
        </p:nvSpPr>
        <p:spPr bwMode="auto">
          <a:xfrm>
            <a:off x="5176838" y="2614613"/>
            <a:ext cx="1104900"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78" tIns="44446" rIns="90478" bIns="44446">
            <a:spAutoFit/>
          </a:bodyPr>
          <a:lstStyle>
            <a:lvl1pPr eaLnBrk="0" hangingPunct="0">
              <a:spcBef>
                <a:spcPct val="20000"/>
              </a:spcBef>
              <a:buClr>
                <a:srgbClr val="FF0066"/>
              </a:buClr>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1pPr>
            <a:lvl2pPr marL="742950" indent="-285750" eaLnBrk="0" hangingPunct="0">
              <a:spcBef>
                <a:spcPct val="20000"/>
              </a:spcBef>
              <a:buClr>
                <a:srgbClr val="FF0000"/>
              </a:buClr>
              <a:buFont typeface="Symbol" panose="05050102010706020507" pitchFamily="18" charset="2"/>
              <a:buChar char="©"/>
              <a:defRPr kumimoji="1" sz="2000">
                <a:solidFill>
                  <a:schemeClr val="tx1"/>
                </a:solidFill>
                <a:latin typeface="Times New Roman" panose="02020603050405020304" pitchFamily="18" charset="0"/>
                <a:ea typeface="굴림" panose="020B0600000101010101" pitchFamily="50" charset="-127"/>
              </a:defRPr>
            </a:lvl2pPr>
            <a:lvl3pPr marL="1143000" indent="-228600" eaLnBrk="0" hangingPunct="0">
              <a:spcBef>
                <a:spcPct val="20000"/>
              </a:spcBef>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3pPr>
            <a:lvl4pPr marL="1600200" indent="-228600" eaLnBrk="0" hangingPunct="0">
              <a:spcBef>
                <a:spcPct val="20000"/>
              </a:spcBef>
              <a:buFont typeface="Symbol" panose="05050102010706020507" pitchFamily="18" charset="2"/>
              <a:buChar char="ª"/>
              <a:defRPr kumimoji="1" sz="1600">
                <a:solidFill>
                  <a:schemeClr val="tx1"/>
                </a:solidFill>
                <a:latin typeface="Times New Roman" panose="02020603050405020304" pitchFamily="18" charset="0"/>
                <a:ea typeface="굴림" panose="020B0600000101010101" pitchFamily="50" charset="-127"/>
              </a:defRPr>
            </a:lvl4pPr>
            <a:lvl5pPr marL="2057400" indent="-228600" eaLnBrk="0" hangingPunct="0">
              <a:spcBef>
                <a:spcPct val="20000"/>
              </a:spcBef>
              <a:buChar char="»"/>
              <a:defRPr kumimoji="1" sz="1400">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9pPr>
          </a:lstStyle>
          <a:p>
            <a:pPr algn="ctr" eaLnBrk="1" hangingPunct="1">
              <a:spcBef>
                <a:spcPct val="0"/>
              </a:spcBef>
              <a:buClrTx/>
              <a:buFontTx/>
              <a:buNone/>
            </a:pPr>
            <a:r>
              <a:rPr lang="en-US" altLang="ko-KR" sz="1400" b="1">
                <a:latin typeface="Helvetica" panose="020B0604020202020204" pitchFamily="34" charset="0"/>
              </a:rPr>
              <a:t>input ports</a:t>
            </a:r>
          </a:p>
        </p:txBody>
      </p:sp>
    </p:spTree>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a:xfrm>
            <a:off x="684213" y="188913"/>
            <a:ext cx="7775575" cy="381000"/>
          </a:xfrm>
        </p:spPr>
        <p:txBody>
          <a:bodyPr/>
          <a:lstStyle/>
          <a:p>
            <a:pPr eaLnBrk="1" hangingPunct="1"/>
            <a:r>
              <a:rPr lang="en-GB" altLang="ko-KR" sz="2800" smtClean="0"/>
              <a:t>Circuit Switching v. Packet Switching</a:t>
            </a:r>
          </a:p>
        </p:txBody>
      </p:sp>
      <p:sp>
        <p:nvSpPr>
          <p:cNvPr id="32771" name="Text Box 3"/>
          <p:cNvSpPr txBox="1">
            <a:spLocks noChangeArrowheads="1"/>
          </p:cNvSpPr>
          <p:nvPr/>
        </p:nvSpPr>
        <p:spPr bwMode="auto">
          <a:xfrm>
            <a:off x="755650" y="6381750"/>
            <a:ext cx="32607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spcBef>
                <a:spcPct val="20000"/>
              </a:spcBef>
              <a:buClr>
                <a:srgbClr val="FF0066"/>
              </a:buClr>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1pPr>
            <a:lvl2pPr marL="742950" indent="-285750" eaLnBrk="0" hangingPunct="0">
              <a:spcBef>
                <a:spcPct val="20000"/>
              </a:spcBef>
              <a:buClr>
                <a:srgbClr val="FF0000"/>
              </a:buClr>
              <a:buFont typeface="Symbol" panose="05050102010706020507" pitchFamily="18" charset="2"/>
              <a:buChar char="©"/>
              <a:defRPr kumimoji="1" sz="2000">
                <a:solidFill>
                  <a:schemeClr val="tx1"/>
                </a:solidFill>
                <a:latin typeface="Times New Roman" panose="02020603050405020304" pitchFamily="18" charset="0"/>
                <a:ea typeface="굴림" panose="020B0600000101010101" pitchFamily="50" charset="-127"/>
              </a:defRPr>
            </a:lvl2pPr>
            <a:lvl3pPr marL="1143000" indent="-228600" eaLnBrk="0" hangingPunct="0">
              <a:spcBef>
                <a:spcPct val="20000"/>
              </a:spcBef>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3pPr>
            <a:lvl4pPr marL="1600200" indent="-228600" eaLnBrk="0" hangingPunct="0">
              <a:spcBef>
                <a:spcPct val="20000"/>
              </a:spcBef>
              <a:buFont typeface="Symbol" panose="05050102010706020507" pitchFamily="18" charset="2"/>
              <a:buChar char="ª"/>
              <a:defRPr kumimoji="1" sz="1600">
                <a:solidFill>
                  <a:schemeClr val="tx1"/>
                </a:solidFill>
                <a:latin typeface="Times New Roman" panose="02020603050405020304" pitchFamily="18" charset="0"/>
                <a:ea typeface="굴림" panose="020B0600000101010101" pitchFamily="50" charset="-127"/>
              </a:defRPr>
            </a:lvl4pPr>
            <a:lvl5pPr marL="2057400" indent="-228600" eaLnBrk="0" hangingPunct="0">
              <a:spcBef>
                <a:spcPct val="20000"/>
              </a:spcBef>
              <a:buChar char="»"/>
              <a:defRPr kumimoji="1" sz="1400">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9pPr>
          </a:lstStyle>
          <a:p>
            <a:pPr algn="r" latinLnBrk="0">
              <a:spcBef>
                <a:spcPct val="0"/>
              </a:spcBef>
              <a:buClrTx/>
              <a:buFontTx/>
              <a:buNone/>
            </a:pPr>
            <a:r>
              <a:rPr kumimoji="0" lang="en-US" altLang="ko-KR" sz="1600" b="1">
                <a:latin typeface="Arial" panose="020B0604020202020204" pitchFamily="34" charset="0"/>
              </a:rPr>
              <a:t>CIRCUIT-SWITCHED NETWORK</a:t>
            </a:r>
          </a:p>
        </p:txBody>
      </p:sp>
      <p:sp>
        <p:nvSpPr>
          <p:cNvPr id="32772" name="Text Box 41"/>
          <p:cNvSpPr txBox="1">
            <a:spLocks noChangeArrowheads="1"/>
          </p:cNvSpPr>
          <p:nvPr/>
        </p:nvSpPr>
        <p:spPr bwMode="auto">
          <a:xfrm>
            <a:off x="5076825" y="6477000"/>
            <a:ext cx="32702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spcBef>
                <a:spcPct val="20000"/>
              </a:spcBef>
              <a:buClr>
                <a:srgbClr val="FF0066"/>
              </a:buClr>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1pPr>
            <a:lvl2pPr marL="742950" indent="-285750" eaLnBrk="0" hangingPunct="0">
              <a:spcBef>
                <a:spcPct val="20000"/>
              </a:spcBef>
              <a:buClr>
                <a:srgbClr val="FF0000"/>
              </a:buClr>
              <a:buFont typeface="Symbol" panose="05050102010706020507" pitchFamily="18" charset="2"/>
              <a:buChar char="©"/>
              <a:defRPr kumimoji="1" sz="2000">
                <a:solidFill>
                  <a:schemeClr val="tx1"/>
                </a:solidFill>
                <a:latin typeface="Times New Roman" panose="02020603050405020304" pitchFamily="18" charset="0"/>
                <a:ea typeface="굴림" panose="020B0600000101010101" pitchFamily="50" charset="-127"/>
              </a:defRPr>
            </a:lvl2pPr>
            <a:lvl3pPr marL="1143000" indent="-228600" eaLnBrk="0" hangingPunct="0">
              <a:spcBef>
                <a:spcPct val="20000"/>
              </a:spcBef>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3pPr>
            <a:lvl4pPr marL="1600200" indent="-228600" eaLnBrk="0" hangingPunct="0">
              <a:spcBef>
                <a:spcPct val="20000"/>
              </a:spcBef>
              <a:buFont typeface="Symbol" panose="05050102010706020507" pitchFamily="18" charset="2"/>
              <a:buChar char="ª"/>
              <a:defRPr kumimoji="1" sz="1600">
                <a:solidFill>
                  <a:schemeClr val="tx1"/>
                </a:solidFill>
                <a:latin typeface="Times New Roman" panose="02020603050405020304" pitchFamily="18" charset="0"/>
                <a:ea typeface="굴림" panose="020B0600000101010101" pitchFamily="50" charset="-127"/>
              </a:defRPr>
            </a:lvl4pPr>
            <a:lvl5pPr marL="2057400" indent="-228600" eaLnBrk="0" hangingPunct="0">
              <a:spcBef>
                <a:spcPct val="20000"/>
              </a:spcBef>
              <a:buChar char="»"/>
              <a:defRPr kumimoji="1" sz="1400">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9pPr>
          </a:lstStyle>
          <a:p>
            <a:pPr algn="r" latinLnBrk="0">
              <a:spcBef>
                <a:spcPct val="0"/>
              </a:spcBef>
              <a:buClrTx/>
              <a:buFontTx/>
              <a:buNone/>
            </a:pPr>
            <a:r>
              <a:rPr kumimoji="0" lang="en-US" altLang="ko-KR" sz="1600" b="1">
                <a:latin typeface="Arial" panose="020B0604020202020204" pitchFamily="34" charset="0"/>
              </a:rPr>
              <a:t>PACKET-SWITCHED NETWORK</a:t>
            </a:r>
          </a:p>
        </p:txBody>
      </p:sp>
      <p:grpSp>
        <p:nvGrpSpPr>
          <p:cNvPr id="32773" name="Group 85"/>
          <p:cNvGrpSpPr>
            <a:grpSpLocks/>
          </p:cNvGrpSpPr>
          <p:nvPr/>
        </p:nvGrpSpPr>
        <p:grpSpPr bwMode="auto">
          <a:xfrm>
            <a:off x="250825" y="3141663"/>
            <a:ext cx="3838575" cy="3198812"/>
            <a:chOff x="384" y="1734"/>
            <a:chExt cx="2418" cy="2015"/>
          </a:xfrm>
        </p:grpSpPr>
        <p:pic>
          <p:nvPicPr>
            <p:cNvPr id="32826" name="Picture 86" descr="t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8" y="1738"/>
              <a:ext cx="2374" cy="20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827" name="Line 87"/>
            <p:cNvSpPr>
              <a:spLocks noChangeShapeType="1"/>
            </p:cNvSpPr>
            <p:nvPr/>
          </p:nvSpPr>
          <p:spPr bwMode="auto">
            <a:xfrm>
              <a:off x="2101" y="1909"/>
              <a:ext cx="0" cy="261"/>
            </a:xfrm>
            <a:prstGeom prst="line">
              <a:avLst/>
            </a:prstGeom>
            <a:noFill/>
            <a:ln w="38100">
              <a:solidFill>
                <a:schemeClr val="accent2"/>
              </a:solidFill>
              <a:round/>
              <a:headEnd/>
              <a:tailEnd/>
            </a:ln>
            <a:extLst>
              <a:ext uri="{909E8E84-426E-40DD-AFC4-6F175D3DCCD1}">
                <a14:hiddenFill xmlns:a14="http://schemas.microsoft.com/office/drawing/2010/main">
                  <a:noFill/>
                </a14:hiddenFill>
              </a:ext>
            </a:extLst>
          </p:spPr>
          <p:txBody>
            <a:bodyPr wrap="none" lIns="92075" tIns="46038" rIns="92075" bIns="46038" anchor="ctr">
              <a:spAutoFit/>
            </a:bodyPr>
            <a:lstStyle/>
            <a:p>
              <a:endParaRPr lang="ko-KR" altLang="en-US"/>
            </a:p>
          </p:txBody>
        </p:sp>
        <p:sp>
          <p:nvSpPr>
            <p:cNvPr id="32828" name="Line 88"/>
            <p:cNvSpPr>
              <a:spLocks noChangeShapeType="1"/>
            </p:cNvSpPr>
            <p:nvPr/>
          </p:nvSpPr>
          <p:spPr bwMode="auto">
            <a:xfrm flipH="1">
              <a:off x="1839" y="2166"/>
              <a:ext cx="264" cy="145"/>
            </a:xfrm>
            <a:prstGeom prst="line">
              <a:avLst/>
            </a:prstGeom>
            <a:noFill/>
            <a:ln w="38100">
              <a:solidFill>
                <a:schemeClr val="accent2"/>
              </a:solidFill>
              <a:round/>
              <a:headEnd/>
              <a:tailEnd/>
            </a:ln>
            <a:extLst>
              <a:ext uri="{909E8E84-426E-40DD-AFC4-6F175D3DCCD1}">
                <a14:hiddenFill xmlns:a14="http://schemas.microsoft.com/office/drawing/2010/main">
                  <a:noFill/>
                </a14:hiddenFill>
              </a:ext>
            </a:extLst>
          </p:spPr>
          <p:txBody>
            <a:bodyPr lIns="92075" tIns="46038" rIns="92075" bIns="46038" anchor="ctr">
              <a:spAutoFit/>
            </a:bodyPr>
            <a:lstStyle/>
            <a:p>
              <a:endParaRPr lang="ko-KR" altLang="en-US"/>
            </a:p>
          </p:txBody>
        </p:sp>
        <p:sp>
          <p:nvSpPr>
            <p:cNvPr id="32829" name="Line 89"/>
            <p:cNvSpPr>
              <a:spLocks noChangeShapeType="1"/>
            </p:cNvSpPr>
            <p:nvPr/>
          </p:nvSpPr>
          <p:spPr bwMode="auto">
            <a:xfrm>
              <a:off x="1844" y="2311"/>
              <a:ext cx="0" cy="400"/>
            </a:xfrm>
            <a:prstGeom prst="line">
              <a:avLst/>
            </a:prstGeom>
            <a:noFill/>
            <a:ln w="38100">
              <a:solidFill>
                <a:schemeClr val="accent2"/>
              </a:solidFill>
              <a:round/>
              <a:headEnd/>
              <a:tailEnd/>
            </a:ln>
            <a:extLst>
              <a:ext uri="{909E8E84-426E-40DD-AFC4-6F175D3DCCD1}">
                <a14:hiddenFill xmlns:a14="http://schemas.microsoft.com/office/drawing/2010/main">
                  <a:noFill/>
                </a14:hiddenFill>
              </a:ext>
            </a:extLst>
          </p:spPr>
          <p:txBody>
            <a:bodyPr lIns="92075" tIns="46038" rIns="92075" bIns="46038" anchor="ctr">
              <a:spAutoFit/>
            </a:bodyPr>
            <a:lstStyle/>
            <a:p>
              <a:endParaRPr lang="ko-KR" altLang="en-US"/>
            </a:p>
          </p:txBody>
        </p:sp>
        <p:sp>
          <p:nvSpPr>
            <p:cNvPr id="32830" name="Line 90"/>
            <p:cNvSpPr>
              <a:spLocks noChangeShapeType="1"/>
            </p:cNvSpPr>
            <p:nvPr/>
          </p:nvSpPr>
          <p:spPr bwMode="auto">
            <a:xfrm>
              <a:off x="1395" y="2705"/>
              <a:ext cx="444" cy="0"/>
            </a:xfrm>
            <a:prstGeom prst="line">
              <a:avLst/>
            </a:prstGeom>
            <a:noFill/>
            <a:ln w="38100">
              <a:solidFill>
                <a:schemeClr val="accent2"/>
              </a:solidFill>
              <a:round/>
              <a:headEnd/>
              <a:tailEnd/>
            </a:ln>
            <a:extLst>
              <a:ext uri="{909E8E84-426E-40DD-AFC4-6F175D3DCCD1}">
                <a14:hiddenFill xmlns:a14="http://schemas.microsoft.com/office/drawing/2010/main">
                  <a:noFill/>
                </a14:hiddenFill>
              </a:ext>
            </a:extLst>
          </p:spPr>
          <p:txBody>
            <a:bodyPr lIns="92075" tIns="46038" rIns="92075" bIns="46038" anchor="ctr">
              <a:spAutoFit/>
            </a:bodyPr>
            <a:lstStyle/>
            <a:p>
              <a:endParaRPr lang="ko-KR" altLang="en-US"/>
            </a:p>
          </p:txBody>
        </p:sp>
        <p:sp>
          <p:nvSpPr>
            <p:cNvPr id="32831" name="Line 91"/>
            <p:cNvSpPr>
              <a:spLocks noChangeShapeType="1"/>
            </p:cNvSpPr>
            <p:nvPr/>
          </p:nvSpPr>
          <p:spPr bwMode="auto">
            <a:xfrm flipH="1">
              <a:off x="883" y="2699"/>
              <a:ext cx="512" cy="395"/>
            </a:xfrm>
            <a:prstGeom prst="line">
              <a:avLst/>
            </a:prstGeom>
            <a:noFill/>
            <a:ln w="38100">
              <a:solidFill>
                <a:schemeClr val="accent2"/>
              </a:solidFill>
              <a:round/>
              <a:headEnd/>
              <a:tailEnd/>
            </a:ln>
            <a:extLst>
              <a:ext uri="{909E8E84-426E-40DD-AFC4-6F175D3DCCD1}">
                <a14:hiddenFill xmlns:a14="http://schemas.microsoft.com/office/drawing/2010/main">
                  <a:noFill/>
                </a14:hiddenFill>
              </a:ext>
            </a:extLst>
          </p:spPr>
          <p:txBody>
            <a:bodyPr lIns="92075" tIns="46038" rIns="92075" bIns="46038" anchor="ctr">
              <a:spAutoFit/>
            </a:bodyPr>
            <a:lstStyle/>
            <a:p>
              <a:endParaRPr lang="ko-KR" altLang="en-US"/>
            </a:p>
          </p:txBody>
        </p:sp>
        <p:sp>
          <p:nvSpPr>
            <p:cNvPr id="32832" name="Line 92"/>
            <p:cNvSpPr>
              <a:spLocks noChangeShapeType="1"/>
            </p:cNvSpPr>
            <p:nvPr/>
          </p:nvSpPr>
          <p:spPr bwMode="auto">
            <a:xfrm flipV="1">
              <a:off x="731" y="3093"/>
              <a:ext cx="153" cy="0"/>
            </a:xfrm>
            <a:prstGeom prst="line">
              <a:avLst/>
            </a:prstGeom>
            <a:noFill/>
            <a:ln w="38100">
              <a:solidFill>
                <a:schemeClr val="accent2"/>
              </a:solidFill>
              <a:round/>
              <a:headEnd/>
              <a:tailEnd/>
            </a:ln>
            <a:extLst>
              <a:ext uri="{909E8E84-426E-40DD-AFC4-6F175D3DCCD1}">
                <a14:hiddenFill xmlns:a14="http://schemas.microsoft.com/office/drawing/2010/main">
                  <a:noFill/>
                </a14:hiddenFill>
              </a:ext>
            </a:extLst>
          </p:spPr>
          <p:txBody>
            <a:bodyPr lIns="92075" tIns="46038" rIns="92075" bIns="46038" anchor="ctr">
              <a:spAutoFit/>
            </a:bodyPr>
            <a:lstStyle/>
            <a:p>
              <a:endParaRPr lang="ko-KR" altLang="en-US"/>
            </a:p>
          </p:txBody>
        </p:sp>
        <p:sp>
          <p:nvSpPr>
            <p:cNvPr id="32833" name="Text Box 93"/>
            <p:cNvSpPr txBox="1">
              <a:spLocks noChangeArrowheads="1"/>
            </p:cNvSpPr>
            <p:nvPr/>
          </p:nvSpPr>
          <p:spPr bwMode="auto">
            <a:xfrm>
              <a:off x="1901" y="1734"/>
              <a:ext cx="22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spAutoFit/>
            </a:bodyPr>
            <a:lstStyle>
              <a:lvl1pPr eaLnBrk="0" hangingPunct="0">
                <a:spcBef>
                  <a:spcPct val="20000"/>
                </a:spcBef>
                <a:buClr>
                  <a:srgbClr val="FF0066"/>
                </a:buClr>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1pPr>
              <a:lvl2pPr marL="742950" indent="-285750" eaLnBrk="0" hangingPunct="0">
                <a:spcBef>
                  <a:spcPct val="20000"/>
                </a:spcBef>
                <a:buClr>
                  <a:srgbClr val="FF0000"/>
                </a:buClr>
                <a:buFont typeface="Symbol" panose="05050102010706020507" pitchFamily="18" charset="2"/>
                <a:buChar char="©"/>
                <a:defRPr kumimoji="1" sz="2000">
                  <a:solidFill>
                    <a:schemeClr val="tx1"/>
                  </a:solidFill>
                  <a:latin typeface="Times New Roman" panose="02020603050405020304" pitchFamily="18" charset="0"/>
                  <a:ea typeface="굴림" panose="020B0600000101010101" pitchFamily="50" charset="-127"/>
                </a:defRPr>
              </a:lvl2pPr>
              <a:lvl3pPr marL="1143000" indent="-228600" eaLnBrk="0" hangingPunct="0">
                <a:spcBef>
                  <a:spcPct val="20000"/>
                </a:spcBef>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3pPr>
              <a:lvl4pPr marL="1600200" indent="-228600" eaLnBrk="0" hangingPunct="0">
                <a:spcBef>
                  <a:spcPct val="20000"/>
                </a:spcBef>
                <a:buFont typeface="Symbol" panose="05050102010706020507" pitchFamily="18" charset="2"/>
                <a:buChar char="ª"/>
                <a:defRPr kumimoji="1" sz="1600">
                  <a:solidFill>
                    <a:schemeClr val="tx1"/>
                  </a:solidFill>
                  <a:latin typeface="Times New Roman" panose="02020603050405020304" pitchFamily="18" charset="0"/>
                  <a:ea typeface="굴림" panose="020B0600000101010101" pitchFamily="50" charset="-127"/>
                </a:defRPr>
              </a:lvl4pPr>
              <a:lvl5pPr marL="2057400" indent="-228600" eaLnBrk="0" hangingPunct="0">
                <a:spcBef>
                  <a:spcPct val="20000"/>
                </a:spcBef>
                <a:buChar char="»"/>
                <a:defRPr kumimoji="1" sz="1400">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9pPr>
            </a:lstStyle>
            <a:p>
              <a:pPr algn="ctr" eaLnBrk="1" hangingPunct="1">
                <a:spcBef>
                  <a:spcPct val="0"/>
                </a:spcBef>
                <a:buClrTx/>
                <a:buFontTx/>
                <a:buNone/>
              </a:pPr>
              <a:r>
                <a:rPr lang="en-US" altLang="ko-KR" sz="1800" b="1">
                  <a:solidFill>
                    <a:schemeClr val="accent2"/>
                  </a:solidFill>
                  <a:latin typeface="Arial" panose="020B0604020202020204" pitchFamily="34" charset="0"/>
                </a:rPr>
                <a:t>A</a:t>
              </a:r>
            </a:p>
          </p:txBody>
        </p:sp>
        <p:sp>
          <p:nvSpPr>
            <p:cNvPr id="32834" name="Rectangle 94"/>
            <p:cNvSpPr>
              <a:spLocks noChangeArrowheads="1"/>
            </p:cNvSpPr>
            <p:nvPr/>
          </p:nvSpPr>
          <p:spPr bwMode="auto">
            <a:xfrm>
              <a:off x="384" y="2869"/>
              <a:ext cx="22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spAutoFit/>
            </a:bodyPr>
            <a:lstStyle>
              <a:lvl1pPr eaLnBrk="0" hangingPunct="0">
                <a:spcBef>
                  <a:spcPct val="20000"/>
                </a:spcBef>
                <a:buClr>
                  <a:srgbClr val="FF0066"/>
                </a:buClr>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1pPr>
              <a:lvl2pPr marL="742950" indent="-285750" eaLnBrk="0" hangingPunct="0">
                <a:spcBef>
                  <a:spcPct val="20000"/>
                </a:spcBef>
                <a:buClr>
                  <a:srgbClr val="FF0000"/>
                </a:buClr>
                <a:buFont typeface="Symbol" panose="05050102010706020507" pitchFamily="18" charset="2"/>
                <a:buChar char="©"/>
                <a:defRPr kumimoji="1" sz="2000">
                  <a:solidFill>
                    <a:schemeClr val="tx1"/>
                  </a:solidFill>
                  <a:latin typeface="Times New Roman" panose="02020603050405020304" pitchFamily="18" charset="0"/>
                  <a:ea typeface="굴림" panose="020B0600000101010101" pitchFamily="50" charset="-127"/>
                </a:defRPr>
              </a:lvl2pPr>
              <a:lvl3pPr marL="1143000" indent="-228600" eaLnBrk="0" hangingPunct="0">
                <a:spcBef>
                  <a:spcPct val="20000"/>
                </a:spcBef>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3pPr>
              <a:lvl4pPr marL="1600200" indent="-228600" eaLnBrk="0" hangingPunct="0">
                <a:spcBef>
                  <a:spcPct val="20000"/>
                </a:spcBef>
                <a:buFont typeface="Symbol" panose="05050102010706020507" pitchFamily="18" charset="2"/>
                <a:buChar char="ª"/>
                <a:defRPr kumimoji="1" sz="1600">
                  <a:solidFill>
                    <a:schemeClr val="tx1"/>
                  </a:solidFill>
                  <a:latin typeface="Times New Roman" panose="02020603050405020304" pitchFamily="18" charset="0"/>
                  <a:ea typeface="굴림" panose="020B0600000101010101" pitchFamily="50" charset="-127"/>
                </a:defRPr>
              </a:lvl4pPr>
              <a:lvl5pPr marL="2057400" indent="-228600" eaLnBrk="0" hangingPunct="0">
                <a:spcBef>
                  <a:spcPct val="20000"/>
                </a:spcBef>
                <a:buChar char="»"/>
                <a:defRPr kumimoji="1" sz="1400">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9pPr>
            </a:lstStyle>
            <a:p>
              <a:pPr algn="ctr" eaLnBrk="1" hangingPunct="1">
                <a:spcBef>
                  <a:spcPct val="0"/>
                </a:spcBef>
                <a:buClrTx/>
                <a:buFontTx/>
                <a:buNone/>
              </a:pPr>
              <a:r>
                <a:rPr lang="en-US" altLang="ko-KR" sz="1800" b="1">
                  <a:solidFill>
                    <a:schemeClr val="accent2"/>
                  </a:solidFill>
                  <a:latin typeface="Arial" panose="020B0604020202020204" pitchFamily="34" charset="0"/>
                </a:rPr>
                <a:t>B</a:t>
              </a:r>
            </a:p>
          </p:txBody>
        </p:sp>
      </p:grpSp>
      <p:grpSp>
        <p:nvGrpSpPr>
          <p:cNvPr id="32774" name="Group 95"/>
          <p:cNvGrpSpPr>
            <a:grpSpLocks/>
          </p:cNvGrpSpPr>
          <p:nvPr/>
        </p:nvGrpSpPr>
        <p:grpSpPr bwMode="auto">
          <a:xfrm>
            <a:off x="4648200" y="3213100"/>
            <a:ext cx="4495800" cy="3503613"/>
            <a:chOff x="2832" y="1728"/>
            <a:chExt cx="2832" cy="2207"/>
          </a:xfrm>
        </p:grpSpPr>
        <p:sp>
          <p:nvSpPr>
            <p:cNvPr id="32777" name="Line 96"/>
            <p:cNvSpPr>
              <a:spLocks noChangeShapeType="1"/>
            </p:cNvSpPr>
            <p:nvPr/>
          </p:nvSpPr>
          <p:spPr bwMode="auto">
            <a:xfrm flipH="1">
              <a:off x="3038" y="2925"/>
              <a:ext cx="342" cy="6"/>
            </a:xfrm>
            <a:prstGeom prst="line">
              <a:avLst/>
            </a:prstGeom>
            <a:noFill/>
            <a:ln w="50800">
              <a:solidFill>
                <a:schemeClr val="tx1"/>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ko-KR" altLang="en-US"/>
            </a:p>
          </p:txBody>
        </p:sp>
        <p:sp>
          <p:nvSpPr>
            <p:cNvPr id="32778" name="Line 97"/>
            <p:cNvSpPr>
              <a:spLocks noChangeShapeType="1"/>
            </p:cNvSpPr>
            <p:nvPr/>
          </p:nvSpPr>
          <p:spPr bwMode="auto">
            <a:xfrm flipV="1">
              <a:off x="3385" y="2672"/>
              <a:ext cx="0" cy="461"/>
            </a:xfrm>
            <a:prstGeom prst="line">
              <a:avLst/>
            </a:prstGeom>
            <a:noFill/>
            <a:ln w="50800">
              <a:solidFill>
                <a:schemeClr val="tx1"/>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ko-KR" altLang="en-US"/>
            </a:p>
          </p:txBody>
        </p:sp>
        <p:sp>
          <p:nvSpPr>
            <p:cNvPr id="32779" name="Line 98"/>
            <p:cNvSpPr>
              <a:spLocks noChangeShapeType="1"/>
            </p:cNvSpPr>
            <p:nvPr/>
          </p:nvSpPr>
          <p:spPr bwMode="auto">
            <a:xfrm flipH="1">
              <a:off x="3380" y="2827"/>
              <a:ext cx="360" cy="0"/>
            </a:xfrm>
            <a:prstGeom prst="line">
              <a:avLst/>
            </a:prstGeom>
            <a:noFill/>
            <a:ln w="50800">
              <a:solidFill>
                <a:schemeClr val="tx1"/>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ko-KR" altLang="en-US"/>
            </a:p>
          </p:txBody>
        </p:sp>
        <p:sp>
          <p:nvSpPr>
            <p:cNvPr id="32780" name="Freeform 99"/>
            <p:cNvSpPr>
              <a:spLocks/>
            </p:cNvSpPr>
            <p:nvPr/>
          </p:nvSpPr>
          <p:spPr bwMode="auto">
            <a:xfrm>
              <a:off x="4762" y="2609"/>
              <a:ext cx="559" cy="650"/>
            </a:xfrm>
            <a:custGeom>
              <a:avLst/>
              <a:gdLst>
                <a:gd name="T0" fmla="*/ 0 w 887"/>
                <a:gd name="T1" fmla="*/ 0 h 490"/>
                <a:gd name="T2" fmla="*/ 462 w 887"/>
                <a:gd name="T3" fmla="*/ 201 h 490"/>
                <a:gd name="T4" fmla="*/ 380 w 887"/>
                <a:gd name="T5" fmla="*/ 269 h 490"/>
                <a:gd name="T6" fmla="*/ 886 w 887"/>
                <a:gd name="T7" fmla="*/ 489 h 49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87" h="490">
                  <a:moveTo>
                    <a:pt x="0" y="0"/>
                  </a:moveTo>
                  <a:lnTo>
                    <a:pt x="462" y="201"/>
                  </a:lnTo>
                  <a:lnTo>
                    <a:pt x="380" y="269"/>
                  </a:lnTo>
                  <a:lnTo>
                    <a:pt x="886" y="489"/>
                  </a:lnTo>
                </a:path>
              </a:pathLst>
            </a:custGeom>
            <a:noFill/>
            <a:ln w="50800" cap="rnd" cmpd="sng">
              <a:solidFill>
                <a:schemeClr val="tx1"/>
              </a:solidFill>
              <a:prstDash val="solid"/>
              <a:round/>
              <a:headEnd type="none" w="med" len="med"/>
              <a:tailEnd type="none" w="med" len="med"/>
            </a:ln>
            <a:effectLst>
              <a:outerShdw dist="17961" dir="2700000" algn="ctr" rotWithShape="0">
                <a:schemeClr val="tx1"/>
              </a:outerShdw>
            </a:effectLst>
            <a:extLst>
              <a:ext uri="{909E8E84-426E-40DD-AFC4-6F175D3DCCD1}">
                <a14:hiddenFill xmlns:a14="http://schemas.microsoft.com/office/drawing/2010/main">
                  <a:solidFill>
                    <a:srgbClr val="FFFFFF"/>
                  </a:solidFill>
                </a14:hiddenFill>
              </a:ext>
            </a:extLst>
          </p:spPr>
          <p:txBody>
            <a:bodyPr/>
            <a:lstStyle/>
            <a:p>
              <a:endParaRPr lang="ko-KR" altLang="en-US"/>
            </a:p>
          </p:txBody>
        </p:sp>
        <p:sp>
          <p:nvSpPr>
            <p:cNvPr id="32781" name="Line 100"/>
            <p:cNvSpPr>
              <a:spLocks noChangeShapeType="1"/>
            </p:cNvSpPr>
            <p:nvPr/>
          </p:nvSpPr>
          <p:spPr bwMode="auto">
            <a:xfrm flipV="1">
              <a:off x="5252" y="2373"/>
              <a:ext cx="5" cy="313"/>
            </a:xfrm>
            <a:prstGeom prst="line">
              <a:avLst/>
            </a:prstGeom>
            <a:noFill/>
            <a:ln w="50800">
              <a:solidFill>
                <a:schemeClr val="tx1"/>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ko-KR" altLang="en-US"/>
            </a:p>
          </p:txBody>
        </p:sp>
        <p:sp>
          <p:nvSpPr>
            <p:cNvPr id="32782" name="Line 101"/>
            <p:cNvSpPr>
              <a:spLocks noChangeShapeType="1"/>
            </p:cNvSpPr>
            <p:nvPr/>
          </p:nvSpPr>
          <p:spPr bwMode="auto">
            <a:xfrm>
              <a:off x="5326" y="2136"/>
              <a:ext cx="0" cy="227"/>
            </a:xfrm>
            <a:prstGeom prst="line">
              <a:avLst/>
            </a:prstGeom>
            <a:noFill/>
            <a:ln w="50800">
              <a:solidFill>
                <a:schemeClr val="tx1"/>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ko-KR" altLang="en-US"/>
            </a:p>
          </p:txBody>
        </p:sp>
        <p:sp>
          <p:nvSpPr>
            <p:cNvPr id="32783" name="Freeform 102"/>
            <p:cNvSpPr>
              <a:spLocks/>
            </p:cNvSpPr>
            <p:nvPr/>
          </p:nvSpPr>
          <p:spPr bwMode="auto">
            <a:xfrm>
              <a:off x="3603" y="2452"/>
              <a:ext cx="481" cy="340"/>
            </a:xfrm>
            <a:custGeom>
              <a:avLst/>
              <a:gdLst>
                <a:gd name="T0" fmla="*/ 0 w 887"/>
                <a:gd name="T1" fmla="*/ 489 h 490"/>
                <a:gd name="T2" fmla="*/ 462 w 887"/>
                <a:gd name="T3" fmla="*/ 288 h 490"/>
                <a:gd name="T4" fmla="*/ 380 w 887"/>
                <a:gd name="T5" fmla="*/ 220 h 490"/>
                <a:gd name="T6" fmla="*/ 886 w 887"/>
                <a:gd name="T7" fmla="*/ 0 h 49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87" h="490">
                  <a:moveTo>
                    <a:pt x="0" y="489"/>
                  </a:moveTo>
                  <a:lnTo>
                    <a:pt x="462" y="288"/>
                  </a:lnTo>
                  <a:lnTo>
                    <a:pt x="380" y="220"/>
                  </a:lnTo>
                  <a:lnTo>
                    <a:pt x="886" y="0"/>
                  </a:lnTo>
                </a:path>
              </a:pathLst>
            </a:custGeom>
            <a:noFill/>
            <a:ln w="50800" cap="rnd" cmpd="sng">
              <a:solidFill>
                <a:schemeClr val="bg2"/>
              </a:solidFill>
              <a:prstDash val="solid"/>
              <a:round/>
              <a:headEnd type="none" w="med" len="med"/>
              <a:tailEnd type="none" w="med" len="med"/>
            </a:ln>
            <a:effectLst>
              <a:outerShdw dist="17961" dir="2700000" algn="ctr" rotWithShape="0">
                <a:schemeClr val="tx1"/>
              </a:outerShdw>
            </a:effectLst>
            <a:extLst>
              <a:ext uri="{909E8E84-426E-40DD-AFC4-6F175D3DCCD1}">
                <a14:hiddenFill xmlns:a14="http://schemas.microsoft.com/office/drawing/2010/main">
                  <a:solidFill>
                    <a:srgbClr val="FFFFFF"/>
                  </a:solidFill>
                </a14:hiddenFill>
              </a:ext>
            </a:extLst>
          </p:spPr>
          <p:txBody>
            <a:bodyPr/>
            <a:lstStyle/>
            <a:p>
              <a:endParaRPr lang="ko-KR" altLang="en-US"/>
            </a:p>
          </p:txBody>
        </p:sp>
        <p:sp>
          <p:nvSpPr>
            <p:cNvPr id="32784" name="Freeform 103"/>
            <p:cNvSpPr>
              <a:spLocks/>
            </p:cNvSpPr>
            <p:nvPr/>
          </p:nvSpPr>
          <p:spPr bwMode="auto">
            <a:xfrm>
              <a:off x="4143" y="2455"/>
              <a:ext cx="564" cy="66"/>
            </a:xfrm>
            <a:custGeom>
              <a:avLst/>
              <a:gdLst>
                <a:gd name="T0" fmla="*/ 0 w 1040"/>
                <a:gd name="T1" fmla="*/ 0 h 95"/>
                <a:gd name="T2" fmla="*/ 520 w 1040"/>
                <a:gd name="T3" fmla="*/ 0 h 95"/>
                <a:gd name="T4" fmla="*/ 470 w 1040"/>
                <a:gd name="T5" fmla="*/ 94 h 95"/>
                <a:gd name="T6" fmla="*/ 1039 w 1040"/>
                <a:gd name="T7" fmla="*/ 94 h 9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040" h="95">
                  <a:moveTo>
                    <a:pt x="0" y="0"/>
                  </a:moveTo>
                  <a:lnTo>
                    <a:pt x="520" y="0"/>
                  </a:lnTo>
                  <a:lnTo>
                    <a:pt x="470" y="94"/>
                  </a:lnTo>
                  <a:lnTo>
                    <a:pt x="1039" y="94"/>
                  </a:lnTo>
                </a:path>
              </a:pathLst>
            </a:custGeom>
            <a:noFill/>
            <a:ln w="50800" cap="rnd" cmpd="sng">
              <a:solidFill>
                <a:schemeClr val="bg2"/>
              </a:solidFill>
              <a:prstDash val="solid"/>
              <a:round/>
              <a:headEnd type="none" w="med" len="med"/>
              <a:tailEnd type="none" w="med" len="med"/>
            </a:ln>
            <a:effectLst>
              <a:outerShdw dist="17961" dir="2700000" algn="ctr" rotWithShape="0">
                <a:schemeClr val="tx1"/>
              </a:outerShdw>
            </a:effectLst>
            <a:extLst>
              <a:ext uri="{909E8E84-426E-40DD-AFC4-6F175D3DCCD1}">
                <a14:hiddenFill xmlns:a14="http://schemas.microsoft.com/office/drawing/2010/main">
                  <a:solidFill>
                    <a:srgbClr val="FFFFFF"/>
                  </a:solidFill>
                </a14:hiddenFill>
              </a:ext>
            </a:extLst>
          </p:spPr>
          <p:txBody>
            <a:bodyPr/>
            <a:lstStyle/>
            <a:p>
              <a:endParaRPr lang="ko-KR" altLang="en-US"/>
            </a:p>
          </p:txBody>
        </p:sp>
        <p:sp>
          <p:nvSpPr>
            <p:cNvPr id="32785" name="Freeform 104"/>
            <p:cNvSpPr>
              <a:spLocks/>
            </p:cNvSpPr>
            <p:nvPr/>
          </p:nvSpPr>
          <p:spPr bwMode="auto">
            <a:xfrm flipV="1">
              <a:off x="4066" y="3195"/>
              <a:ext cx="615" cy="91"/>
            </a:xfrm>
            <a:custGeom>
              <a:avLst/>
              <a:gdLst>
                <a:gd name="T0" fmla="*/ 0 w 1040"/>
                <a:gd name="T1" fmla="*/ 0 h 95"/>
                <a:gd name="T2" fmla="*/ 520 w 1040"/>
                <a:gd name="T3" fmla="*/ 0 h 95"/>
                <a:gd name="T4" fmla="*/ 470 w 1040"/>
                <a:gd name="T5" fmla="*/ 94 h 95"/>
                <a:gd name="T6" fmla="*/ 1039 w 1040"/>
                <a:gd name="T7" fmla="*/ 94 h 9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040" h="95">
                  <a:moveTo>
                    <a:pt x="0" y="0"/>
                  </a:moveTo>
                  <a:lnTo>
                    <a:pt x="520" y="0"/>
                  </a:lnTo>
                  <a:lnTo>
                    <a:pt x="470" y="94"/>
                  </a:lnTo>
                  <a:lnTo>
                    <a:pt x="1039" y="94"/>
                  </a:lnTo>
                </a:path>
              </a:pathLst>
            </a:custGeom>
            <a:noFill/>
            <a:ln w="50800" cap="rnd" cmpd="sng">
              <a:solidFill>
                <a:schemeClr val="accent2"/>
              </a:solidFill>
              <a:prstDash val="solid"/>
              <a:round/>
              <a:headEnd type="none" w="med" len="med"/>
              <a:tailEnd type="none" w="med" len="med"/>
            </a:ln>
            <a:effectLst>
              <a:outerShdw dist="17961" dir="2700000" algn="ctr" rotWithShape="0">
                <a:schemeClr val="tx1"/>
              </a:outerShdw>
            </a:effectLst>
            <a:extLst>
              <a:ext uri="{909E8E84-426E-40DD-AFC4-6F175D3DCCD1}">
                <a14:hiddenFill xmlns:a14="http://schemas.microsoft.com/office/drawing/2010/main">
                  <a:solidFill>
                    <a:srgbClr val="FFFFFF"/>
                  </a:solidFill>
                </a14:hiddenFill>
              </a:ext>
            </a:extLst>
          </p:spPr>
          <p:txBody>
            <a:bodyPr/>
            <a:lstStyle/>
            <a:p>
              <a:endParaRPr lang="ko-KR" altLang="en-US"/>
            </a:p>
          </p:txBody>
        </p:sp>
        <p:sp>
          <p:nvSpPr>
            <p:cNvPr id="32786" name="Line 105"/>
            <p:cNvSpPr>
              <a:spLocks noChangeShapeType="1"/>
            </p:cNvSpPr>
            <p:nvPr/>
          </p:nvSpPr>
          <p:spPr bwMode="auto">
            <a:xfrm flipH="1">
              <a:off x="5094" y="2369"/>
              <a:ext cx="359" cy="0"/>
            </a:xfrm>
            <a:prstGeom prst="line">
              <a:avLst/>
            </a:prstGeom>
            <a:noFill/>
            <a:ln w="50800">
              <a:solidFill>
                <a:schemeClr val="tx1"/>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ko-KR" altLang="en-US"/>
            </a:p>
          </p:txBody>
        </p:sp>
        <p:sp>
          <p:nvSpPr>
            <p:cNvPr id="32787" name="Freeform 106"/>
            <p:cNvSpPr>
              <a:spLocks/>
            </p:cNvSpPr>
            <p:nvPr/>
          </p:nvSpPr>
          <p:spPr bwMode="auto">
            <a:xfrm>
              <a:off x="4357" y="2607"/>
              <a:ext cx="364" cy="238"/>
            </a:xfrm>
            <a:custGeom>
              <a:avLst/>
              <a:gdLst>
                <a:gd name="T0" fmla="*/ 0 w 1171"/>
                <a:gd name="T1" fmla="*/ 677 h 678"/>
                <a:gd name="T2" fmla="*/ 616 w 1171"/>
                <a:gd name="T3" fmla="*/ 409 h 678"/>
                <a:gd name="T4" fmla="*/ 496 w 1171"/>
                <a:gd name="T5" fmla="*/ 294 h 678"/>
                <a:gd name="T6" fmla="*/ 1170 w 1171"/>
                <a:gd name="T7" fmla="*/ 0 h 67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171" h="678">
                  <a:moveTo>
                    <a:pt x="0" y="677"/>
                  </a:moveTo>
                  <a:lnTo>
                    <a:pt x="616" y="409"/>
                  </a:lnTo>
                  <a:lnTo>
                    <a:pt x="496" y="294"/>
                  </a:lnTo>
                  <a:lnTo>
                    <a:pt x="1170" y="0"/>
                  </a:lnTo>
                </a:path>
              </a:pathLst>
            </a:custGeom>
            <a:noFill/>
            <a:ln w="50800" cap="rnd" cmpd="sng">
              <a:solidFill>
                <a:schemeClr val="tx1"/>
              </a:solidFill>
              <a:prstDash val="solid"/>
              <a:round/>
              <a:headEnd type="none" w="med" len="med"/>
              <a:tailEnd type="none" w="med" len="med"/>
            </a:ln>
            <a:effectLst>
              <a:outerShdw dist="17961" dir="2700000" algn="ctr" rotWithShape="0">
                <a:schemeClr val="tx1"/>
              </a:outerShdw>
            </a:effectLst>
            <a:extLst>
              <a:ext uri="{909E8E84-426E-40DD-AFC4-6F175D3DCCD1}">
                <a14:hiddenFill xmlns:a14="http://schemas.microsoft.com/office/drawing/2010/main">
                  <a:solidFill>
                    <a:srgbClr val="FFFFFF"/>
                  </a:solidFill>
                </a14:hiddenFill>
              </a:ext>
            </a:extLst>
          </p:spPr>
          <p:txBody>
            <a:bodyPr/>
            <a:lstStyle/>
            <a:p>
              <a:endParaRPr lang="ko-KR" altLang="en-US"/>
            </a:p>
          </p:txBody>
        </p:sp>
        <p:sp>
          <p:nvSpPr>
            <p:cNvPr id="32788" name="Line 107"/>
            <p:cNvSpPr>
              <a:spLocks noChangeShapeType="1"/>
            </p:cNvSpPr>
            <p:nvPr/>
          </p:nvSpPr>
          <p:spPr bwMode="auto">
            <a:xfrm flipV="1">
              <a:off x="4019" y="1923"/>
              <a:ext cx="0" cy="295"/>
            </a:xfrm>
            <a:prstGeom prst="line">
              <a:avLst/>
            </a:prstGeom>
            <a:noFill/>
            <a:ln w="50800">
              <a:solidFill>
                <a:schemeClr val="tx1"/>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ko-KR" altLang="en-US"/>
            </a:p>
          </p:txBody>
        </p:sp>
        <p:sp>
          <p:nvSpPr>
            <p:cNvPr id="32789" name="Line 108"/>
            <p:cNvSpPr>
              <a:spLocks noChangeShapeType="1"/>
            </p:cNvSpPr>
            <p:nvPr/>
          </p:nvSpPr>
          <p:spPr bwMode="auto">
            <a:xfrm flipV="1">
              <a:off x="4116" y="2192"/>
              <a:ext cx="0" cy="280"/>
            </a:xfrm>
            <a:prstGeom prst="line">
              <a:avLst/>
            </a:prstGeom>
            <a:noFill/>
            <a:ln w="50800">
              <a:solidFill>
                <a:schemeClr val="tx1"/>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ko-KR" altLang="en-US"/>
            </a:p>
          </p:txBody>
        </p:sp>
        <p:sp>
          <p:nvSpPr>
            <p:cNvPr id="32790" name="Line 109"/>
            <p:cNvSpPr>
              <a:spLocks noChangeShapeType="1"/>
            </p:cNvSpPr>
            <p:nvPr/>
          </p:nvSpPr>
          <p:spPr bwMode="auto">
            <a:xfrm flipH="1">
              <a:off x="3898" y="2202"/>
              <a:ext cx="361" cy="0"/>
            </a:xfrm>
            <a:prstGeom prst="line">
              <a:avLst/>
            </a:prstGeom>
            <a:noFill/>
            <a:ln w="50800">
              <a:solidFill>
                <a:schemeClr val="tx1"/>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ko-KR" altLang="en-US"/>
            </a:p>
          </p:txBody>
        </p:sp>
        <p:sp>
          <p:nvSpPr>
            <p:cNvPr id="32791" name="Line 110"/>
            <p:cNvSpPr>
              <a:spLocks noChangeShapeType="1"/>
            </p:cNvSpPr>
            <p:nvPr/>
          </p:nvSpPr>
          <p:spPr bwMode="auto">
            <a:xfrm flipH="1" flipV="1">
              <a:off x="4673" y="3231"/>
              <a:ext cx="4" cy="133"/>
            </a:xfrm>
            <a:prstGeom prst="line">
              <a:avLst/>
            </a:prstGeom>
            <a:noFill/>
            <a:ln w="50800">
              <a:solidFill>
                <a:schemeClr val="tx1"/>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ko-KR" altLang="en-US"/>
            </a:p>
          </p:txBody>
        </p:sp>
        <p:sp>
          <p:nvSpPr>
            <p:cNvPr id="32792" name="Line 111"/>
            <p:cNvSpPr>
              <a:spLocks noChangeShapeType="1"/>
            </p:cNvSpPr>
            <p:nvPr/>
          </p:nvSpPr>
          <p:spPr bwMode="auto">
            <a:xfrm flipV="1">
              <a:off x="4737" y="3348"/>
              <a:ext cx="0" cy="332"/>
            </a:xfrm>
            <a:prstGeom prst="line">
              <a:avLst/>
            </a:prstGeom>
            <a:noFill/>
            <a:ln w="50800">
              <a:solidFill>
                <a:schemeClr val="tx1"/>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ko-KR" altLang="en-US"/>
            </a:p>
          </p:txBody>
        </p:sp>
        <p:sp>
          <p:nvSpPr>
            <p:cNvPr id="32793" name="Line 112"/>
            <p:cNvSpPr>
              <a:spLocks noChangeShapeType="1"/>
            </p:cNvSpPr>
            <p:nvPr/>
          </p:nvSpPr>
          <p:spPr bwMode="auto">
            <a:xfrm flipH="1">
              <a:off x="4507" y="3360"/>
              <a:ext cx="360" cy="0"/>
            </a:xfrm>
            <a:prstGeom prst="line">
              <a:avLst/>
            </a:prstGeom>
            <a:noFill/>
            <a:ln w="50800">
              <a:solidFill>
                <a:schemeClr val="tx1"/>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ko-KR" altLang="en-US"/>
            </a:p>
          </p:txBody>
        </p:sp>
        <p:sp>
          <p:nvSpPr>
            <p:cNvPr id="32794" name="Line 113"/>
            <p:cNvSpPr>
              <a:spLocks noChangeShapeType="1"/>
            </p:cNvSpPr>
            <p:nvPr/>
          </p:nvSpPr>
          <p:spPr bwMode="auto">
            <a:xfrm flipV="1">
              <a:off x="3626" y="2439"/>
              <a:ext cx="265" cy="163"/>
            </a:xfrm>
            <a:prstGeom prst="line">
              <a:avLst/>
            </a:prstGeom>
            <a:noFill/>
            <a:ln w="25400">
              <a:solidFill>
                <a:schemeClr val="bg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32795" name="Line 114"/>
            <p:cNvSpPr>
              <a:spLocks noChangeShapeType="1"/>
            </p:cNvSpPr>
            <p:nvPr/>
          </p:nvSpPr>
          <p:spPr bwMode="auto">
            <a:xfrm>
              <a:off x="3567" y="3001"/>
              <a:ext cx="200" cy="189"/>
            </a:xfrm>
            <a:prstGeom prst="line">
              <a:avLst/>
            </a:prstGeom>
            <a:noFill/>
            <a:ln w="25400">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ko-KR" altLang="en-US"/>
            </a:p>
          </p:txBody>
        </p:sp>
        <p:pic>
          <p:nvPicPr>
            <p:cNvPr id="32796" name="Picture 115"/>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85" y="2355"/>
              <a:ext cx="287" cy="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32797" name="Picture 116"/>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96" y="1743"/>
              <a:ext cx="307" cy="3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32798" name="Picture 117"/>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95" y="3464"/>
              <a:ext cx="308" cy="3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32799" name="Rectangle 118"/>
            <p:cNvSpPr>
              <a:spLocks noChangeArrowheads="1"/>
            </p:cNvSpPr>
            <p:nvPr/>
          </p:nvSpPr>
          <p:spPr bwMode="auto">
            <a:xfrm>
              <a:off x="2832" y="3101"/>
              <a:ext cx="576" cy="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spAutoFit/>
            </a:bodyPr>
            <a:lstStyle>
              <a:lvl1pPr eaLnBrk="0" hangingPunct="0">
                <a:spcBef>
                  <a:spcPct val="20000"/>
                </a:spcBef>
                <a:buClr>
                  <a:srgbClr val="FF0066"/>
                </a:buClr>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1pPr>
              <a:lvl2pPr marL="742950" indent="-285750" eaLnBrk="0" hangingPunct="0">
                <a:spcBef>
                  <a:spcPct val="20000"/>
                </a:spcBef>
                <a:buClr>
                  <a:srgbClr val="FF0000"/>
                </a:buClr>
                <a:buFont typeface="Symbol" panose="05050102010706020507" pitchFamily="18" charset="2"/>
                <a:buChar char="©"/>
                <a:defRPr kumimoji="1" sz="2000">
                  <a:solidFill>
                    <a:schemeClr val="tx1"/>
                  </a:solidFill>
                  <a:latin typeface="Times New Roman" panose="02020603050405020304" pitchFamily="18" charset="0"/>
                  <a:ea typeface="굴림" panose="020B0600000101010101" pitchFamily="50" charset="-127"/>
                </a:defRPr>
              </a:lvl2pPr>
              <a:lvl3pPr marL="1143000" indent="-228600" eaLnBrk="0" hangingPunct="0">
                <a:spcBef>
                  <a:spcPct val="20000"/>
                </a:spcBef>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3pPr>
              <a:lvl4pPr marL="1600200" indent="-228600" eaLnBrk="0" hangingPunct="0">
                <a:spcBef>
                  <a:spcPct val="20000"/>
                </a:spcBef>
                <a:buFont typeface="Symbol" panose="05050102010706020507" pitchFamily="18" charset="2"/>
                <a:buChar char="ª"/>
                <a:defRPr kumimoji="1" sz="1600">
                  <a:solidFill>
                    <a:schemeClr val="tx1"/>
                  </a:solidFill>
                  <a:latin typeface="Times New Roman" panose="02020603050405020304" pitchFamily="18" charset="0"/>
                  <a:ea typeface="굴림" panose="020B0600000101010101" pitchFamily="50" charset="-127"/>
                </a:defRPr>
              </a:lvl4pPr>
              <a:lvl5pPr marL="2057400" indent="-228600" eaLnBrk="0" hangingPunct="0">
                <a:spcBef>
                  <a:spcPct val="20000"/>
                </a:spcBef>
                <a:buChar char="»"/>
                <a:defRPr kumimoji="1" sz="1400">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9pPr>
            </a:lstStyle>
            <a:p>
              <a:pPr algn="ctr" eaLnBrk="1" hangingPunct="1">
                <a:spcBef>
                  <a:spcPct val="0"/>
                </a:spcBef>
                <a:buClrTx/>
                <a:buFontTx/>
                <a:buNone/>
              </a:pPr>
              <a:r>
                <a:rPr lang="en-US" altLang="ko-KR" sz="1400"/>
                <a:t>Computer</a:t>
              </a:r>
              <a:r>
                <a:rPr lang="en-US" altLang="ko-KR" sz="1400">
                  <a:latin typeface="Arial" panose="020B0604020202020204" pitchFamily="34" charset="0"/>
                </a:rPr>
                <a:t> x</a:t>
              </a:r>
            </a:p>
          </p:txBody>
        </p:sp>
        <p:sp>
          <p:nvSpPr>
            <p:cNvPr id="32800" name="Line 119"/>
            <p:cNvSpPr>
              <a:spLocks noChangeShapeType="1"/>
            </p:cNvSpPr>
            <p:nvPr/>
          </p:nvSpPr>
          <p:spPr bwMode="auto">
            <a:xfrm flipV="1">
              <a:off x="5498" y="3462"/>
              <a:ext cx="0" cy="332"/>
            </a:xfrm>
            <a:prstGeom prst="line">
              <a:avLst/>
            </a:prstGeom>
            <a:noFill/>
            <a:ln w="50800">
              <a:solidFill>
                <a:schemeClr val="tx1"/>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ko-KR" altLang="en-US"/>
            </a:p>
          </p:txBody>
        </p:sp>
        <p:sp>
          <p:nvSpPr>
            <p:cNvPr id="32801" name="Line 120"/>
            <p:cNvSpPr>
              <a:spLocks noChangeShapeType="1"/>
            </p:cNvSpPr>
            <p:nvPr/>
          </p:nvSpPr>
          <p:spPr bwMode="auto">
            <a:xfrm flipH="1">
              <a:off x="5268" y="3474"/>
              <a:ext cx="361" cy="0"/>
            </a:xfrm>
            <a:prstGeom prst="line">
              <a:avLst/>
            </a:prstGeom>
            <a:noFill/>
            <a:ln w="50800">
              <a:solidFill>
                <a:schemeClr val="tx1"/>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ko-KR" altLang="en-US"/>
            </a:p>
          </p:txBody>
        </p:sp>
        <p:pic>
          <p:nvPicPr>
            <p:cNvPr id="32802" name="Picture 121"/>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56" y="3579"/>
              <a:ext cx="308" cy="3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32803" name="Line 122"/>
            <p:cNvSpPr>
              <a:spLocks noChangeShapeType="1"/>
            </p:cNvSpPr>
            <p:nvPr/>
          </p:nvSpPr>
          <p:spPr bwMode="auto">
            <a:xfrm flipV="1">
              <a:off x="5402" y="3251"/>
              <a:ext cx="5" cy="222"/>
            </a:xfrm>
            <a:prstGeom prst="line">
              <a:avLst/>
            </a:prstGeom>
            <a:noFill/>
            <a:ln w="50800">
              <a:solidFill>
                <a:schemeClr val="tx1"/>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ko-KR" altLang="en-US"/>
            </a:p>
          </p:txBody>
        </p:sp>
        <p:sp>
          <p:nvSpPr>
            <p:cNvPr id="32804" name="Freeform 123"/>
            <p:cNvSpPr>
              <a:spLocks/>
            </p:cNvSpPr>
            <p:nvPr/>
          </p:nvSpPr>
          <p:spPr bwMode="auto">
            <a:xfrm>
              <a:off x="4781" y="3209"/>
              <a:ext cx="509" cy="97"/>
            </a:xfrm>
            <a:custGeom>
              <a:avLst/>
              <a:gdLst>
                <a:gd name="T0" fmla="*/ 0 w 1040"/>
                <a:gd name="T1" fmla="*/ 0 h 95"/>
                <a:gd name="T2" fmla="*/ 520 w 1040"/>
                <a:gd name="T3" fmla="*/ 0 h 95"/>
                <a:gd name="T4" fmla="*/ 470 w 1040"/>
                <a:gd name="T5" fmla="*/ 94 h 95"/>
                <a:gd name="T6" fmla="*/ 1039 w 1040"/>
                <a:gd name="T7" fmla="*/ 94 h 9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040" h="95">
                  <a:moveTo>
                    <a:pt x="0" y="0"/>
                  </a:moveTo>
                  <a:lnTo>
                    <a:pt x="520" y="0"/>
                  </a:lnTo>
                  <a:lnTo>
                    <a:pt x="470" y="94"/>
                  </a:lnTo>
                  <a:lnTo>
                    <a:pt x="1039" y="94"/>
                  </a:lnTo>
                </a:path>
              </a:pathLst>
            </a:custGeom>
            <a:noFill/>
            <a:ln w="50800" cap="rnd" cmpd="sng">
              <a:solidFill>
                <a:schemeClr val="accent2"/>
              </a:solidFill>
              <a:prstDash val="solid"/>
              <a:round/>
              <a:headEnd type="none" w="med" len="med"/>
              <a:tailEnd type="none" w="med" len="med"/>
            </a:ln>
            <a:effectLst>
              <a:outerShdw dist="17961" dir="2700000" algn="ctr" rotWithShape="0">
                <a:schemeClr val="tx1"/>
              </a:outerShdw>
            </a:effectLst>
            <a:extLst>
              <a:ext uri="{909E8E84-426E-40DD-AFC4-6F175D3DCCD1}">
                <a14:hiddenFill xmlns:a14="http://schemas.microsoft.com/office/drawing/2010/main">
                  <a:solidFill>
                    <a:srgbClr val="FFFFFF"/>
                  </a:solidFill>
                </a14:hiddenFill>
              </a:ext>
            </a:extLst>
          </p:spPr>
          <p:txBody>
            <a:bodyPr/>
            <a:lstStyle/>
            <a:p>
              <a:endParaRPr lang="ko-KR" altLang="en-US"/>
            </a:p>
          </p:txBody>
        </p:sp>
        <p:sp>
          <p:nvSpPr>
            <p:cNvPr id="32805" name="Freeform 124"/>
            <p:cNvSpPr>
              <a:spLocks/>
            </p:cNvSpPr>
            <p:nvPr/>
          </p:nvSpPr>
          <p:spPr bwMode="auto">
            <a:xfrm>
              <a:off x="4710" y="2564"/>
              <a:ext cx="564" cy="66"/>
            </a:xfrm>
            <a:custGeom>
              <a:avLst/>
              <a:gdLst>
                <a:gd name="T0" fmla="*/ 0 w 1040"/>
                <a:gd name="T1" fmla="*/ 0 h 95"/>
                <a:gd name="T2" fmla="*/ 520 w 1040"/>
                <a:gd name="T3" fmla="*/ 0 h 95"/>
                <a:gd name="T4" fmla="*/ 470 w 1040"/>
                <a:gd name="T5" fmla="*/ 94 h 95"/>
                <a:gd name="T6" fmla="*/ 1039 w 1040"/>
                <a:gd name="T7" fmla="*/ 94 h 9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040" h="95">
                  <a:moveTo>
                    <a:pt x="0" y="0"/>
                  </a:moveTo>
                  <a:lnTo>
                    <a:pt x="520" y="0"/>
                  </a:lnTo>
                  <a:lnTo>
                    <a:pt x="470" y="94"/>
                  </a:lnTo>
                  <a:lnTo>
                    <a:pt x="1039" y="94"/>
                  </a:lnTo>
                </a:path>
              </a:pathLst>
            </a:custGeom>
            <a:noFill/>
            <a:ln w="50800" cap="rnd" cmpd="sng">
              <a:solidFill>
                <a:schemeClr val="bg2"/>
              </a:solidFill>
              <a:prstDash val="solid"/>
              <a:round/>
              <a:headEnd type="none" w="med" len="med"/>
              <a:tailEnd type="none" w="med" len="med"/>
            </a:ln>
            <a:effectLst>
              <a:outerShdw dist="17961" dir="2700000" algn="ctr" rotWithShape="0">
                <a:schemeClr val="tx1"/>
              </a:outerShdw>
            </a:effectLst>
            <a:extLst>
              <a:ext uri="{909E8E84-426E-40DD-AFC4-6F175D3DCCD1}">
                <a14:hiddenFill xmlns:a14="http://schemas.microsoft.com/office/drawing/2010/main">
                  <a:solidFill>
                    <a:srgbClr val="FFFFFF"/>
                  </a:solidFill>
                </a14:hiddenFill>
              </a:ext>
            </a:extLst>
          </p:spPr>
          <p:txBody>
            <a:bodyPr/>
            <a:lstStyle/>
            <a:p>
              <a:endParaRPr lang="ko-KR" altLang="en-US"/>
            </a:p>
          </p:txBody>
        </p:sp>
        <p:sp>
          <p:nvSpPr>
            <p:cNvPr id="32806" name="Freeform 125"/>
            <p:cNvSpPr>
              <a:spLocks/>
            </p:cNvSpPr>
            <p:nvPr/>
          </p:nvSpPr>
          <p:spPr bwMode="auto">
            <a:xfrm rot="16200000" flipH="1">
              <a:off x="4990" y="2910"/>
              <a:ext cx="661" cy="74"/>
            </a:xfrm>
            <a:custGeom>
              <a:avLst/>
              <a:gdLst>
                <a:gd name="T0" fmla="*/ 0 w 1040"/>
                <a:gd name="T1" fmla="*/ 0 h 95"/>
                <a:gd name="T2" fmla="*/ 520 w 1040"/>
                <a:gd name="T3" fmla="*/ 0 h 95"/>
                <a:gd name="T4" fmla="*/ 470 w 1040"/>
                <a:gd name="T5" fmla="*/ 94 h 95"/>
                <a:gd name="T6" fmla="*/ 1039 w 1040"/>
                <a:gd name="T7" fmla="*/ 94 h 9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040" h="95">
                  <a:moveTo>
                    <a:pt x="0" y="0"/>
                  </a:moveTo>
                  <a:lnTo>
                    <a:pt x="520" y="0"/>
                  </a:lnTo>
                  <a:lnTo>
                    <a:pt x="470" y="94"/>
                  </a:lnTo>
                  <a:lnTo>
                    <a:pt x="1039" y="94"/>
                  </a:lnTo>
                </a:path>
              </a:pathLst>
            </a:custGeom>
            <a:noFill/>
            <a:ln w="50800" cap="rnd" cmpd="sng">
              <a:solidFill>
                <a:schemeClr val="accent2"/>
              </a:solidFill>
              <a:prstDash val="solid"/>
              <a:round/>
              <a:headEnd type="none" w="med" len="med"/>
              <a:tailEnd type="none" w="med" len="med"/>
            </a:ln>
            <a:effectLst>
              <a:outerShdw dist="17961" dir="2700000" algn="ctr" rotWithShape="0">
                <a:schemeClr val="tx1"/>
              </a:outerShdw>
            </a:effectLst>
            <a:extLst>
              <a:ext uri="{909E8E84-426E-40DD-AFC4-6F175D3DCCD1}">
                <a14:hiddenFill xmlns:a14="http://schemas.microsoft.com/office/drawing/2010/main">
                  <a:solidFill>
                    <a:srgbClr val="FFFFFF"/>
                  </a:solidFill>
                </a14:hiddenFill>
              </a:ext>
            </a:extLst>
          </p:spPr>
          <p:txBody>
            <a:bodyPr/>
            <a:lstStyle/>
            <a:p>
              <a:endParaRPr lang="ko-KR" altLang="en-US"/>
            </a:p>
          </p:txBody>
        </p:sp>
        <p:pic>
          <p:nvPicPr>
            <p:cNvPr id="32807" name="Picture 126"/>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31" y="3216"/>
              <a:ext cx="287" cy="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32808" name="Picture 127"/>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20" y="2518"/>
              <a:ext cx="287" cy="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32809" name="Freeform 128"/>
            <p:cNvSpPr>
              <a:spLocks/>
            </p:cNvSpPr>
            <p:nvPr/>
          </p:nvSpPr>
          <p:spPr bwMode="auto">
            <a:xfrm>
              <a:off x="3962" y="2932"/>
              <a:ext cx="295" cy="322"/>
            </a:xfrm>
            <a:custGeom>
              <a:avLst/>
              <a:gdLst>
                <a:gd name="T0" fmla="*/ 0 w 1171"/>
                <a:gd name="T1" fmla="*/ 677 h 678"/>
                <a:gd name="T2" fmla="*/ 616 w 1171"/>
                <a:gd name="T3" fmla="*/ 409 h 678"/>
                <a:gd name="T4" fmla="*/ 496 w 1171"/>
                <a:gd name="T5" fmla="*/ 294 h 678"/>
                <a:gd name="T6" fmla="*/ 1170 w 1171"/>
                <a:gd name="T7" fmla="*/ 0 h 67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171" h="678">
                  <a:moveTo>
                    <a:pt x="0" y="677"/>
                  </a:moveTo>
                  <a:lnTo>
                    <a:pt x="616" y="409"/>
                  </a:lnTo>
                  <a:lnTo>
                    <a:pt x="496" y="294"/>
                  </a:lnTo>
                  <a:lnTo>
                    <a:pt x="1170" y="0"/>
                  </a:lnTo>
                </a:path>
              </a:pathLst>
            </a:custGeom>
            <a:noFill/>
            <a:ln w="50800" cap="rnd" cmpd="sng">
              <a:solidFill>
                <a:schemeClr val="tx1"/>
              </a:solidFill>
              <a:prstDash val="solid"/>
              <a:round/>
              <a:headEnd type="none" w="med" len="med"/>
              <a:tailEnd type="none" w="med" len="med"/>
            </a:ln>
            <a:effectLst>
              <a:outerShdw dist="17961" dir="2700000" algn="ctr" rotWithShape="0">
                <a:schemeClr val="tx1"/>
              </a:outerShdw>
            </a:effectLst>
            <a:extLst>
              <a:ext uri="{909E8E84-426E-40DD-AFC4-6F175D3DCCD1}">
                <a14:hiddenFill xmlns:a14="http://schemas.microsoft.com/office/drawing/2010/main">
                  <a:solidFill>
                    <a:srgbClr val="FFFFFF"/>
                  </a:solidFill>
                </a14:hiddenFill>
              </a:ext>
            </a:extLst>
          </p:spPr>
          <p:txBody>
            <a:bodyPr/>
            <a:lstStyle/>
            <a:p>
              <a:endParaRPr lang="ko-KR" altLang="en-US"/>
            </a:p>
          </p:txBody>
        </p:sp>
        <p:pic>
          <p:nvPicPr>
            <p:cNvPr id="32810" name="Picture 129"/>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133" y="2782"/>
              <a:ext cx="287" cy="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32811" name="Freeform 130"/>
            <p:cNvSpPr>
              <a:spLocks/>
            </p:cNvSpPr>
            <p:nvPr/>
          </p:nvSpPr>
          <p:spPr bwMode="auto">
            <a:xfrm>
              <a:off x="3626" y="2856"/>
              <a:ext cx="347" cy="417"/>
            </a:xfrm>
            <a:custGeom>
              <a:avLst/>
              <a:gdLst>
                <a:gd name="T0" fmla="*/ 0 w 887"/>
                <a:gd name="T1" fmla="*/ 0 h 490"/>
                <a:gd name="T2" fmla="*/ 462 w 887"/>
                <a:gd name="T3" fmla="*/ 201 h 490"/>
                <a:gd name="T4" fmla="*/ 380 w 887"/>
                <a:gd name="T5" fmla="*/ 269 h 490"/>
                <a:gd name="T6" fmla="*/ 886 w 887"/>
                <a:gd name="T7" fmla="*/ 489 h 49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87" h="490">
                  <a:moveTo>
                    <a:pt x="0" y="0"/>
                  </a:moveTo>
                  <a:lnTo>
                    <a:pt x="462" y="201"/>
                  </a:lnTo>
                  <a:lnTo>
                    <a:pt x="380" y="269"/>
                  </a:lnTo>
                  <a:lnTo>
                    <a:pt x="886" y="489"/>
                  </a:lnTo>
                </a:path>
              </a:pathLst>
            </a:custGeom>
            <a:noFill/>
            <a:ln w="50800" cap="rnd" cmpd="sng">
              <a:solidFill>
                <a:schemeClr val="accent2"/>
              </a:solidFill>
              <a:prstDash val="solid"/>
              <a:round/>
              <a:headEnd type="none" w="med" len="med"/>
              <a:tailEnd type="none" w="med" len="med"/>
            </a:ln>
            <a:effectLst>
              <a:outerShdw dist="17961" dir="2700000" algn="ctr" rotWithShape="0">
                <a:schemeClr val="tx1"/>
              </a:outerShdw>
            </a:effectLst>
            <a:extLst>
              <a:ext uri="{909E8E84-426E-40DD-AFC4-6F175D3DCCD1}">
                <a14:hiddenFill xmlns:a14="http://schemas.microsoft.com/office/drawing/2010/main">
                  <a:solidFill>
                    <a:srgbClr val="FFFFFF"/>
                  </a:solidFill>
                </a14:hiddenFill>
              </a:ext>
            </a:extLst>
          </p:spPr>
          <p:txBody>
            <a:bodyPr/>
            <a:lstStyle/>
            <a:p>
              <a:endParaRPr lang="ko-KR" altLang="en-US"/>
            </a:p>
          </p:txBody>
        </p:sp>
        <p:pic>
          <p:nvPicPr>
            <p:cNvPr id="32812" name="Picture 131"/>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815" y="3198"/>
              <a:ext cx="286"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32813" name="Picture 132"/>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512" y="2701"/>
              <a:ext cx="287" cy="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32814" name="Freeform 133"/>
            <p:cNvSpPr>
              <a:spLocks/>
            </p:cNvSpPr>
            <p:nvPr/>
          </p:nvSpPr>
          <p:spPr bwMode="auto">
            <a:xfrm rot="5400000">
              <a:off x="4366" y="2852"/>
              <a:ext cx="661" cy="74"/>
            </a:xfrm>
            <a:custGeom>
              <a:avLst/>
              <a:gdLst>
                <a:gd name="T0" fmla="*/ 0 w 1040"/>
                <a:gd name="T1" fmla="*/ 0 h 95"/>
                <a:gd name="T2" fmla="*/ 520 w 1040"/>
                <a:gd name="T3" fmla="*/ 0 h 95"/>
                <a:gd name="T4" fmla="*/ 470 w 1040"/>
                <a:gd name="T5" fmla="*/ 94 h 95"/>
                <a:gd name="T6" fmla="*/ 1039 w 1040"/>
                <a:gd name="T7" fmla="*/ 94 h 9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040" h="95">
                  <a:moveTo>
                    <a:pt x="0" y="0"/>
                  </a:moveTo>
                  <a:lnTo>
                    <a:pt x="520" y="0"/>
                  </a:lnTo>
                  <a:lnTo>
                    <a:pt x="470" y="94"/>
                  </a:lnTo>
                  <a:lnTo>
                    <a:pt x="1039" y="94"/>
                  </a:lnTo>
                </a:path>
              </a:pathLst>
            </a:custGeom>
            <a:noFill/>
            <a:ln w="50800" cap="rnd" cmpd="sng">
              <a:solidFill>
                <a:schemeClr val="tx1"/>
              </a:solidFill>
              <a:prstDash val="solid"/>
              <a:round/>
              <a:headEnd type="none" w="med" len="med"/>
              <a:tailEnd type="none" w="med" len="med"/>
            </a:ln>
            <a:effectLst>
              <a:outerShdw dist="17961" dir="2700000" algn="ctr" rotWithShape="0">
                <a:schemeClr val="tx1"/>
              </a:outerShdw>
            </a:effectLst>
            <a:extLst>
              <a:ext uri="{909E8E84-426E-40DD-AFC4-6F175D3DCCD1}">
                <a14:hiddenFill xmlns:a14="http://schemas.microsoft.com/office/drawing/2010/main">
                  <a:solidFill>
                    <a:srgbClr val="FFFFFF"/>
                  </a:solidFill>
                </a14:hiddenFill>
              </a:ext>
            </a:extLst>
          </p:spPr>
          <p:txBody>
            <a:bodyPr/>
            <a:lstStyle/>
            <a:p>
              <a:endParaRPr lang="ko-KR" altLang="en-US"/>
            </a:p>
          </p:txBody>
        </p:sp>
        <p:pic>
          <p:nvPicPr>
            <p:cNvPr id="32815" name="Picture 134"/>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07" y="3076"/>
              <a:ext cx="287" cy="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32816" name="Picture 135"/>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591" y="2449"/>
              <a:ext cx="287" cy="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32817" name="Picture 136" descr="COMPUSRI"/>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860" y="2758"/>
              <a:ext cx="312" cy="3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818" name="Picture 137" descr="SUPSERVI"/>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185" y="1728"/>
              <a:ext cx="292" cy="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819" name="Rectangle 138"/>
            <p:cNvSpPr>
              <a:spLocks noChangeArrowheads="1"/>
            </p:cNvSpPr>
            <p:nvPr/>
          </p:nvSpPr>
          <p:spPr bwMode="auto">
            <a:xfrm>
              <a:off x="4608" y="1831"/>
              <a:ext cx="567" cy="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spAutoFit/>
            </a:bodyPr>
            <a:lstStyle>
              <a:lvl1pPr eaLnBrk="0" hangingPunct="0">
                <a:spcBef>
                  <a:spcPct val="20000"/>
                </a:spcBef>
                <a:buClr>
                  <a:srgbClr val="FF0066"/>
                </a:buClr>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1pPr>
              <a:lvl2pPr marL="742950" indent="-285750" eaLnBrk="0" hangingPunct="0">
                <a:spcBef>
                  <a:spcPct val="20000"/>
                </a:spcBef>
                <a:buClr>
                  <a:srgbClr val="FF0000"/>
                </a:buClr>
                <a:buFont typeface="Symbol" panose="05050102010706020507" pitchFamily="18" charset="2"/>
                <a:buChar char="©"/>
                <a:defRPr kumimoji="1" sz="2000">
                  <a:solidFill>
                    <a:schemeClr val="tx1"/>
                  </a:solidFill>
                  <a:latin typeface="Times New Roman" panose="02020603050405020304" pitchFamily="18" charset="0"/>
                  <a:ea typeface="굴림" panose="020B0600000101010101" pitchFamily="50" charset="-127"/>
                </a:defRPr>
              </a:lvl2pPr>
              <a:lvl3pPr marL="1143000" indent="-228600" eaLnBrk="0" hangingPunct="0">
                <a:spcBef>
                  <a:spcPct val="20000"/>
                </a:spcBef>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3pPr>
              <a:lvl4pPr marL="1600200" indent="-228600" eaLnBrk="0" hangingPunct="0">
                <a:spcBef>
                  <a:spcPct val="20000"/>
                </a:spcBef>
                <a:buFont typeface="Symbol" panose="05050102010706020507" pitchFamily="18" charset="2"/>
                <a:buChar char="ª"/>
                <a:defRPr kumimoji="1" sz="1600">
                  <a:solidFill>
                    <a:schemeClr val="tx1"/>
                  </a:solidFill>
                  <a:latin typeface="Times New Roman" panose="02020603050405020304" pitchFamily="18" charset="0"/>
                  <a:ea typeface="굴림" panose="020B0600000101010101" pitchFamily="50" charset="-127"/>
                </a:defRPr>
              </a:lvl4pPr>
              <a:lvl5pPr marL="2057400" indent="-228600" eaLnBrk="0" hangingPunct="0">
                <a:spcBef>
                  <a:spcPct val="20000"/>
                </a:spcBef>
                <a:buChar char="»"/>
                <a:defRPr kumimoji="1" sz="1400">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9pPr>
            </a:lstStyle>
            <a:p>
              <a:pPr algn="ctr" eaLnBrk="1" hangingPunct="1">
                <a:spcBef>
                  <a:spcPct val="0"/>
                </a:spcBef>
                <a:buClrTx/>
                <a:buFontTx/>
                <a:buNone/>
              </a:pPr>
              <a:r>
                <a:rPr lang="en-US" altLang="ko-KR" sz="1400" dirty="0"/>
                <a:t>Computer  y</a:t>
              </a:r>
            </a:p>
          </p:txBody>
        </p:sp>
        <p:sp>
          <p:nvSpPr>
            <p:cNvPr id="32820" name="Rectangle 139"/>
            <p:cNvSpPr>
              <a:spLocks noChangeArrowheads="1"/>
            </p:cNvSpPr>
            <p:nvPr/>
          </p:nvSpPr>
          <p:spPr bwMode="auto">
            <a:xfrm>
              <a:off x="3504" y="3168"/>
              <a:ext cx="192" cy="144"/>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lr>
                  <a:srgbClr val="FF0066"/>
                </a:buClr>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1pPr>
              <a:lvl2pPr marL="742950" indent="-285750" eaLnBrk="0" hangingPunct="0">
                <a:spcBef>
                  <a:spcPct val="20000"/>
                </a:spcBef>
                <a:buClr>
                  <a:srgbClr val="FF0000"/>
                </a:buClr>
                <a:buFont typeface="Symbol" panose="05050102010706020507" pitchFamily="18" charset="2"/>
                <a:buChar char="©"/>
                <a:defRPr kumimoji="1" sz="2000">
                  <a:solidFill>
                    <a:schemeClr val="tx1"/>
                  </a:solidFill>
                  <a:latin typeface="Times New Roman" panose="02020603050405020304" pitchFamily="18" charset="0"/>
                  <a:ea typeface="굴림" panose="020B0600000101010101" pitchFamily="50" charset="-127"/>
                </a:defRPr>
              </a:lvl2pPr>
              <a:lvl3pPr marL="1143000" indent="-228600" eaLnBrk="0" hangingPunct="0">
                <a:spcBef>
                  <a:spcPct val="20000"/>
                </a:spcBef>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3pPr>
              <a:lvl4pPr marL="1600200" indent="-228600" eaLnBrk="0" hangingPunct="0">
                <a:spcBef>
                  <a:spcPct val="20000"/>
                </a:spcBef>
                <a:buFont typeface="Symbol" panose="05050102010706020507" pitchFamily="18" charset="2"/>
                <a:buChar char="ª"/>
                <a:defRPr kumimoji="1" sz="1600">
                  <a:solidFill>
                    <a:schemeClr val="tx1"/>
                  </a:solidFill>
                  <a:latin typeface="Times New Roman" panose="02020603050405020304" pitchFamily="18" charset="0"/>
                  <a:ea typeface="굴림" panose="020B0600000101010101" pitchFamily="50" charset="-127"/>
                </a:defRPr>
              </a:lvl4pPr>
              <a:lvl5pPr marL="2057400" indent="-228600" eaLnBrk="0" hangingPunct="0">
                <a:spcBef>
                  <a:spcPct val="20000"/>
                </a:spcBef>
                <a:buChar char="»"/>
                <a:defRPr kumimoji="1" sz="1400">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9pPr>
            </a:lstStyle>
            <a:p>
              <a:pPr algn="ctr" eaLnBrk="1" hangingPunct="1">
                <a:spcBef>
                  <a:spcPct val="0"/>
                </a:spcBef>
                <a:buClrTx/>
                <a:buFontTx/>
                <a:buNone/>
              </a:pPr>
              <a:r>
                <a:rPr lang="en-US" altLang="ko-KR">
                  <a:solidFill>
                    <a:schemeClr val="accent2"/>
                  </a:solidFill>
                </a:rPr>
                <a:t>B</a:t>
              </a:r>
            </a:p>
          </p:txBody>
        </p:sp>
        <p:sp>
          <p:nvSpPr>
            <p:cNvPr id="32821" name="Rectangle 140"/>
            <p:cNvSpPr>
              <a:spLocks noChangeArrowheads="1"/>
            </p:cNvSpPr>
            <p:nvPr/>
          </p:nvSpPr>
          <p:spPr bwMode="auto">
            <a:xfrm>
              <a:off x="3552" y="2304"/>
              <a:ext cx="192" cy="144"/>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lr>
                  <a:srgbClr val="FF0066"/>
                </a:buClr>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1pPr>
              <a:lvl2pPr marL="742950" indent="-285750" eaLnBrk="0" hangingPunct="0">
                <a:spcBef>
                  <a:spcPct val="20000"/>
                </a:spcBef>
                <a:buClr>
                  <a:srgbClr val="FF0000"/>
                </a:buClr>
                <a:buFont typeface="Symbol" panose="05050102010706020507" pitchFamily="18" charset="2"/>
                <a:buChar char="©"/>
                <a:defRPr kumimoji="1" sz="2000">
                  <a:solidFill>
                    <a:schemeClr val="tx1"/>
                  </a:solidFill>
                  <a:latin typeface="Times New Roman" panose="02020603050405020304" pitchFamily="18" charset="0"/>
                  <a:ea typeface="굴림" panose="020B0600000101010101" pitchFamily="50" charset="-127"/>
                </a:defRPr>
              </a:lvl2pPr>
              <a:lvl3pPr marL="1143000" indent="-228600" eaLnBrk="0" hangingPunct="0">
                <a:spcBef>
                  <a:spcPct val="20000"/>
                </a:spcBef>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3pPr>
              <a:lvl4pPr marL="1600200" indent="-228600" eaLnBrk="0" hangingPunct="0">
                <a:spcBef>
                  <a:spcPct val="20000"/>
                </a:spcBef>
                <a:buFont typeface="Symbol" panose="05050102010706020507" pitchFamily="18" charset="2"/>
                <a:buChar char="ª"/>
                <a:defRPr kumimoji="1" sz="1600">
                  <a:solidFill>
                    <a:schemeClr val="tx1"/>
                  </a:solidFill>
                  <a:latin typeface="Times New Roman" panose="02020603050405020304" pitchFamily="18" charset="0"/>
                  <a:ea typeface="굴림" panose="020B0600000101010101" pitchFamily="50" charset="-127"/>
                </a:defRPr>
              </a:lvl4pPr>
              <a:lvl5pPr marL="2057400" indent="-228600" eaLnBrk="0" hangingPunct="0">
                <a:spcBef>
                  <a:spcPct val="20000"/>
                </a:spcBef>
                <a:buChar char="»"/>
                <a:defRPr kumimoji="1" sz="1400">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9pPr>
            </a:lstStyle>
            <a:p>
              <a:pPr algn="ctr" eaLnBrk="1" hangingPunct="1">
                <a:spcBef>
                  <a:spcPct val="0"/>
                </a:spcBef>
                <a:buClrTx/>
                <a:buFontTx/>
                <a:buNone/>
              </a:pPr>
              <a:r>
                <a:rPr lang="en-US" altLang="ko-KR">
                  <a:solidFill>
                    <a:schemeClr val="bg2"/>
                  </a:solidFill>
                </a:rPr>
                <a:t>A</a:t>
              </a:r>
            </a:p>
          </p:txBody>
        </p:sp>
        <p:sp>
          <p:nvSpPr>
            <p:cNvPr id="32822" name="Rectangle 141"/>
            <p:cNvSpPr>
              <a:spLocks noChangeArrowheads="1"/>
            </p:cNvSpPr>
            <p:nvPr/>
          </p:nvSpPr>
          <p:spPr bwMode="auto">
            <a:xfrm>
              <a:off x="2976" y="2592"/>
              <a:ext cx="336" cy="144"/>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lr>
                  <a:srgbClr val="FF0066"/>
                </a:buClr>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1pPr>
              <a:lvl2pPr marL="742950" indent="-285750" eaLnBrk="0" hangingPunct="0">
                <a:spcBef>
                  <a:spcPct val="20000"/>
                </a:spcBef>
                <a:buClr>
                  <a:srgbClr val="FF0000"/>
                </a:buClr>
                <a:buFont typeface="Symbol" panose="05050102010706020507" pitchFamily="18" charset="2"/>
                <a:buChar char="©"/>
                <a:defRPr kumimoji="1" sz="2000">
                  <a:solidFill>
                    <a:schemeClr val="tx1"/>
                  </a:solidFill>
                  <a:latin typeface="Times New Roman" panose="02020603050405020304" pitchFamily="18" charset="0"/>
                  <a:ea typeface="굴림" panose="020B0600000101010101" pitchFamily="50" charset="-127"/>
                </a:defRPr>
              </a:lvl2pPr>
              <a:lvl3pPr marL="1143000" indent="-228600" eaLnBrk="0" hangingPunct="0">
                <a:spcBef>
                  <a:spcPct val="20000"/>
                </a:spcBef>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3pPr>
              <a:lvl4pPr marL="1600200" indent="-228600" eaLnBrk="0" hangingPunct="0">
                <a:spcBef>
                  <a:spcPct val="20000"/>
                </a:spcBef>
                <a:buFont typeface="Symbol" panose="05050102010706020507" pitchFamily="18" charset="2"/>
                <a:buChar char="ª"/>
                <a:defRPr kumimoji="1" sz="1600">
                  <a:solidFill>
                    <a:schemeClr val="tx1"/>
                  </a:solidFill>
                  <a:latin typeface="Times New Roman" panose="02020603050405020304" pitchFamily="18" charset="0"/>
                  <a:ea typeface="굴림" panose="020B0600000101010101" pitchFamily="50" charset="-127"/>
                </a:defRPr>
              </a:lvl4pPr>
              <a:lvl5pPr marL="2057400" indent="-228600" eaLnBrk="0" hangingPunct="0">
                <a:spcBef>
                  <a:spcPct val="20000"/>
                </a:spcBef>
                <a:buChar char="»"/>
                <a:defRPr kumimoji="1" sz="1400">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9pPr>
            </a:lstStyle>
            <a:p>
              <a:pPr algn="ctr" eaLnBrk="1" hangingPunct="1">
                <a:spcBef>
                  <a:spcPct val="0"/>
                </a:spcBef>
                <a:buClrTx/>
                <a:buFontTx/>
                <a:buNone/>
              </a:pPr>
              <a:r>
                <a:rPr lang="en-US" altLang="ko-KR">
                  <a:solidFill>
                    <a:schemeClr val="accent2"/>
                  </a:solidFill>
                </a:rPr>
                <a:t>B</a:t>
              </a:r>
              <a:r>
                <a:rPr lang="en-US" altLang="ko-KR">
                  <a:solidFill>
                    <a:schemeClr val="bg2"/>
                  </a:solidFill>
                </a:rPr>
                <a:t> A</a:t>
              </a:r>
            </a:p>
          </p:txBody>
        </p:sp>
        <p:sp>
          <p:nvSpPr>
            <p:cNvPr id="32823" name="Text Box 142"/>
            <p:cNvSpPr txBox="1">
              <a:spLocks noChangeArrowheads="1"/>
            </p:cNvSpPr>
            <p:nvPr/>
          </p:nvSpPr>
          <p:spPr bwMode="auto">
            <a:xfrm>
              <a:off x="2832" y="2400"/>
              <a:ext cx="397"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rgbClr val="FF0066"/>
                </a:buClr>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1pPr>
              <a:lvl2pPr marL="742950" indent="-285750" eaLnBrk="0" hangingPunct="0">
                <a:spcBef>
                  <a:spcPct val="20000"/>
                </a:spcBef>
                <a:buClr>
                  <a:srgbClr val="FF0000"/>
                </a:buClr>
                <a:buFont typeface="Symbol" panose="05050102010706020507" pitchFamily="18" charset="2"/>
                <a:buChar char="©"/>
                <a:defRPr kumimoji="1" sz="2000">
                  <a:solidFill>
                    <a:schemeClr val="tx1"/>
                  </a:solidFill>
                  <a:latin typeface="Times New Roman" panose="02020603050405020304" pitchFamily="18" charset="0"/>
                  <a:ea typeface="굴림" panose="020B0600000101010101" pitchFamily="50" charset="-127"/>
                </a:defRPr>
              </a:lvl2pPr>
              <a:lvl3pPr marL="1143000" indent="-228600" eaLnBrk="0" hangingPunct="0">
                <a:spcBef>
                  <a:spcPct val="20000"/>
                </a:spcBef>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3pPr>
              <a:lvl4pPr marL="1600200" indent="-228600" eaLnBrk="0" hangingPunct="0">
                <a:spcBef>
                  <a:spcPct val="20000"/>
                </a:spcBef>
                <a:buFont typeface="Symbol" panose="05050102010706020507" pitchFamily="18" charset="2"/>
                <a:buChar char="ª"/>
                <a:defRPr kumimoji="1" sz="1600">
                  <a:solidFill>
                    <a:schemeClr val="tx1"/>
                  </a:solidFill>
                  <a:latin typeface="Times New Roman" panose="02020603050405020304" pitchFamily="18" charset="0"/>
                  <a:ea typeface="굴림" panose="020B0600000101010101" pitchFamily="50" charset="-127"/>
                </a:defRPr>
              </a:lvl4pPr>
              <a:lvl5pPr marL="2057400" indent="-228600" eaLnBrk="0" hangingPunct="0">
                <a:spcBef>
                  <a:spcPct val="20000"/>
                </a:spcBef>
                <a:buChar char="»"/>
                <a:defRPr kumimoji="1" sz="1400">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9pPr>
            </a:lstStyle>
            <a:p>
              <a:pPr eaLnBrk="1" hangingPunct="1">
                <a:spcBef>
                  <a:spcPct val="0"/>
                </a:spcBef>
                <a:buClrTx/>
                <a:buFontTx/>
                <a:buNone/>
              </a:pPr>
              <a:r>
                <a:rPr lang="en-US" altLang="ko-KR" sz="1000"/>
                <a:t>Message</a:t>
              </a:r>
            </a:p>
          </p:txBody>
        </p:sp>
        <p:sp>
          <p:nvSpPr>
            <p:cNvPr id="32824" name="Text Box 143"/>
            <p:cNvSpPr txBox="1">
              <a:spLocks noChangeArrowheads="1"/>
            </p:cNvSpPr>
            <p:nvPr/>
          </p:nvSpPr>
          <p:spPr bwMode="auto">
            <a:xfrm>
              <a:off x="3423" y="2112"/>
              <a:ext cx="330"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rgbClr val="FF0066"/>
                </a:buClr>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1pPr>
              <a:lvl2pPr marL="742950" indent="-285750" eaLnBrk="0" hangingPunct="0">
                <a:spcBef>
                  <a:spcPct val="20000"/>
                </a:spcBef>
                <a:buClr>
                  <a:srgbClr val="FF0000"/>
                </a:buClr>
                <a:buFont typeface="Symbol" panose="05050102010706020507" pitchFamily="18" charset="2"/>
                <a:buChar char="©"/>
                <a:defRPr kumimoji="1" sz="2000">
                  <a:solidFill>
                    <a:schemeClr val="tx1"/>
                  </a:solidFill>
                  <a:latin typeface="Times New Roman" panose="02020603050405020304" pitchFamily="18" charset="0"/>
                  <a:ea typeface="굴림" panose="020B0600000101010101" pitchFamily="50" charset="-127"/>
                </a:defRPr>
              </a:lvl2pPr>
              <a:lvl3pPr marL="1143000" indent="-228600" eaLnBrk="0" hangingPunct="0">
                <a:spcBef>
                  <a:spcPct val="20000"/>
                </a:spcBef>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3pPr>
              <a:lvl4pPr marL="1600200" indent="-228600" eaLnBrk="0" hangingPunct="0">
                <a:spcBef>
                  <a:spcPct val="20000"/>
                </a:spcBef>
                <a:buFont typeface="Symbol" panose="05050102010706020507" pitchFamily="18" charset="2"/>
                <a:buChar char="ª"/>
                <a:defRPr kumimoji="1" sz="1600">
                  <a:solidFill>
                    <a:schemeClr val="tx1"/>
                  </a:solidFill>
                  <a:latin typeface="Times New Roman" panose="02020603050405020304" pitchFamily="18" charset="0"/>
                  <a:ea typeface="굴림" panose="020B0600000101010101" pitchFamily="50" charset="-127"/>
                </a:defRPr>
              </a:lvl4pPr>
              <a:lvl5pPr marL="2057400" indent="-228600" eaLnBrk="0" hangingPunct="0">
                <a:spcBef>
                  <a:spcPct val="20000"/>
                </a:spcBef>
                <a:buChar char="»"/>
                <a:defRPr kumimoji="1" sz="1400">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9pPr>
            </a:lstStyle>
            <a:p>
              <a:pPr algn="ctr" eaLnBrk="1" hangingPunct="1">
                <a:spcBef>
                  <a:spcPct val="0"/>
                </a:spcBef>
                <a:buClrTx/>
                <a:buFontTx/>
                <a:buNone/>
              </a:pPr>
              <a:r>
                <a:rPr lang="en-US" altLang="ko-KR" sz="1000"/>
                <a:t>Packet</a:t>
              </a:r>
            </a:p>
          </p:txBody>
        </p:sp>
        <p:sp>
          <p:nvSpPr>
            <p:cNvPr id="32825" name="Text Box 144"/>
            <p:cNvSpPr txBox="1">
              <a:spLocks noChangeArrowheads="1"/>
            </p:cNvSpPr>
            <p:nvPr/>
          </p:nvSpPr>
          <p:spPr bwMode="auto">
            <a:xfrm>
              <a:off x="3423" y="3312"/>
              <a:ext cx="330"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rgbClr val="FF0066"/>
                </a:buClr>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1pPr>
              <a:lvl2pPr marL="742950" indent="-285750" eaLnBrk="0" hangingPunct="0">
                <a:spcBef>
                  <a:spcPct val="20000"/>
                </a:spcBef>
                <a:buClr>
                  <a:srgbClr val="FF0000"/>
                </a:buClr>
                <a:buFont typeface="Symbol" panose="05050102010706020507" pitchFamily="18" charset="2"/>
                <a:buChar char="©"/>
                <a:defRPr kumimoji="1" sz="2000">
                  <a:solidFill>
                    <a:schemeClr val="tx1"/>
                  </a:solidFill>
                  <a:latin typeface="Times New Roman" panose="02020603050405020304" pitchFamily="18" charset="0"/>
                  <a:ea typeface="굴림" panose="020B0600000101010101" pitchFamily="50" charset="-127"/>
                </a:defRPr>
              </a:lvl2pPr>
              <a:lvl3pPr marL="1143000" indent="-228600" eaLnBrk="0" hangingPunct="0">
                <a:spcBef>
                  <a:spcPct val="20000"/>
                </a:spcBef>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3pPr>
              <a:lvl4pPr marL="1600200" indent="-228600" eaLnBrk="0" hangingPunct="0">
                <a:spcBef>
                  <a:spcPct val="20000"/>
                </a:spcBef>
                <a:buFont typeface="Symbol" panose="05050102010706020507" pitchFamily="18" charset="2"/>
                <a:buChar char="ª"/>
                <a:defRPr kumimoji="1" sz="1600">
                  <a:solidFill>
                    <a:schemeClr val="tx1"/>
                  </a:solidFill>
                  <a:latin typeface="Times New Roman" panose="02020603050405020304" pitchFamily="18" charset="0"/>
                  <a:ea typeface="굴림" panose="020B0600000101010101" pitchFamily="50" charset="-127"/>
                </a:defRPr>
              </a:lvl4pPr>
              <a:lvl5pPr marL="2057400" indent="-228600" eaLnBrk="0" hangingPunct="0">
                <a:spcBef>
                  <a:spcPct val="20000"/>
                </a:spcBef>
                <a:buChar char="»"/>
                <a:defRPr kumimoji="1" sz="1400">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9pPr>
            </a:lstStyle>
            <a:p>
              <a:pPr algn="ctr" eaLnBrk="1" hangingPunct="1">
                <a:spcBef>
                  <a:spcPct val="0"/>
                </a:spcBef>
                <a:buClrTx/>
                <a:buFontTx/>
                <a:buNone/>
              </a:pPr>
              <a:r>
                <a:rPr lang="en-US" altLang="ko-KR" sz="1000"/>
                <a:t>Packet</a:t>
              </a:r>
            </a:p>
          </p:txBody>
        </p:sp>
      </p:grpSp>
      <p:sp>
        <p:nvSpPr>
          <p:cNvPr id="32775" name="Rectangle 145"/>
          <p:cNvSpPr>
            <a:spLocks noGrp="1" noChangeArrowheads="1"/>
          </p:cNvSpPr>
          <p:nvPr>
            <p:ph type="body" sz="half" idx="1"/>
          </p:nvPr>
        </p:nvSpPr>
        <p:spPr>
          <a:xfrm>
            <a:off x="107504" y="620713"/>
            <a:ext cx="4143375" cy="2881312"/>
          </a:xfrm>
          <a:noFill/>
        </p:spPr>
        <p:txBody>
          <a:bodyPr lIns="109538" tIns="52388" rIns="109538" bIns="52388"/>
          <a:lstStyle/>
          <a:p>
            <a:pPr eaLnBrk="1" latinLnBrk="0" hangingPunct="1"/>
            <a:r>
              <a:rPr lang="en-US" altLang="en-US" sz="2000" dirty="0" smtClean="0"/>
              <a:t>Circuit switched network</a:t>
            </a:r>
          </a:p>
          <a:p>
            <a:pPr marL="504000" lvl="1" indent="-216000" eaLnBrk="1" latinLnBrk="0" hangingPunct="1"/>
            <a:r>
              <a:rPr lang="en-US" altLang="en-US" sz="1800" dirty="0" smtClean="0"/>
              <a:t>dedicated connection (circuit) between two nodes,</a:t>
            </a:r>
          </a:p>
          <a:p>
            <a:pPr marL="504000" lvl="1" indent="-216000" eaLnBrk="1" latinLnBrk="0" hangingPunct="1"/>
            <a:r>
              <a:rPr lang="en-US" altLang="en-US" sz="1800" dirty="0" smtClean="0"/>
              <a:t>held open for the entire exchange</a:t>
            </a:r>
          </a:p>
          <a:p>
            <a:pPr marL="504000" lvl="1" indent="-216000" eaLnBrk="1" latinLnBrk="0" hangingPunct="1"/>
            <a:r>
              <a:rPr lang="en-US" altLang="en-US" sz="1800" dirty="0" smtClean="0"/>
              <a:t>provides guaranteed capacity</a:t>
            </a:r>
          </a:p>
          <a:p>
            <a:pPr marL="504000" lvl="1" indent="-216000" eaLnBrk="1" latinLnBrk="0" hangingPunct="1"/>
            <a:r>
              <a:rPr lang="en-US" altLang="en-US" sz="1800" dirty="0" smtClean="0"/>
              <a:t>cost is independent of traffic </a:t>
            </a:r>
          </a:p>
          <a:p>
            <a:pPr marL="504000" lvl="1" indent="-216000" eaLnBrk="1" latinLnBrk="0" hangingPunct="1"/>
            <a:r>
              <a:rPr lang="en-US" altLang="en-US" sz="1800" dirty="0" smtClean="0"/>
              <a:t>E.g., Telephone system</a:t>
            </a:r>
          </a:p>
          <a:p>
            <a:pPr eaLnBrk="1" latinLnBrk="0" hangingPunct="1"/>
            <a:endParaRPr lang="en-US" altLang="en-US" sz="2000" dirty="0" smtClean="0"/>
          </a:p>
        </p:txBody>
      </p:sp>
      <p:sp>
        <p:nvSpPr>
          <p:cNvPr id="32776" name="Rectangle 146"/>
          <p:cNvSpPr>
            <a:spLocks noChangeArrowheads="1"/>
          </p:cNvSpPr>
          <p:nvPr/>
        </p:nvSpPr>
        <p:spPr bwMode="auto">
          <a:xfrm>
            <a:off x="4089400" y="620713"/>
            <a:ext cx="4999038" cy="266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9538" tIns="52388" rIns="109538" bIns="52388"/>
          <a:lstStyle>
            <a:lvl1pPr marL="342900" indent="-342900" eaLnBrk="0" hangingPunct="0">
              <a:spcBef>
                <a:spcPct val="20000"/>
              </a:spcBef>
              <a:buClr>
                <a:srgbClr val="FF0066"/>
              </a:buClr>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1pPr>
            <a:lvl2pPr marL="742950" indent="-285750" eaLnBrk="0" hangingPunct="0">
              <a:spcBef>
                <a:spcPct val="20000"/>
              </a:spcBef>
              <a:buClr>
                <a:srgbClr val="FF0000"/>
              </a:buClr>
              <a:buFont typeface="Symbol" panose="05050102010706020507" pitchFamily="18" charset="2"/>
              <a:buChar char="©"/>
              <a:defRPr kumimoji="1" sz="2000">
                <a:solidFill>
                  <a:schemeClr val="tx1"/>
                </a:solidFill>
                <a:latin typeface="Times New Roman" panose="02020603050405020304" pitchFamily="18" charset="0"/>
                <a:ea typeface="굴림" panose="020B0600000101010101" pitchFamily="50" charset="-127"/>
              </a:defRPr>
            </a:lvl2pPr>
            <a:lvl3pPr marL="1143000" indent="-228600" eaLnBrk="0" hangingPunct="0">
              <a:spcBef>
                <a:spcPct val="20000"/>
              </a:spcBef>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3pPr>
            <a:lvl4pPr marL="1600200" indent="-228600" eaLnBrk="0" hangingPunct="0">
              <a:spcBef>
                <a:spcPct val="20000"/>
              </a:spcBef>
              <a:buFont typeface="Symbol" panose="05050102010706020507" pitchFamily="18" charset="2"/>
              <a:buChar char="ª"/>
              <a:defRPr kumimoji="1" sz="1600">
                <a:solidFill>
                  <a:schemeClr val="tx1"/>
                </a:solidFill>
                <a:latin typeface="Times New Roman" panose="02020603050405020304" pitchFamily="18" charset="0"/>
                <a:ea typeface="굴림" panose="020B0600000101010101" pitchFamily="50" charset="-127"/>
              </a:defRPr>
            </a:lvl4pPr>
            <a:lvl5pPr marL="2057400" indent="-228600" eaLnBrk="0" hangingPunct="0">
              <a:spcBef>
                <a:spcPct val="20000"/>
              </a:spcBef>
              <a:buChar char="»"/>
              <a:defRPr kumimoji="1" sz="1400">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9pPr>
          </a:lstStyle>
          <a:p>
            <a:pPr marL="216000" indent="-216000" eaLnBrk="1" latinLnBrk="0" hangingPunct="1"/>
            <a:r>
              <a:rPr lang="en-US" altLang="en-US" sz="2000" dirty="0">
                <a:latin typeface="Arial" panose="020B0604020202020204" pitchFamily="34" charset="0"/>
                <a:cs typeface="Arial" panose="020B0604020202020204" pitchFamily="34" charset="0"/>
              </a:rPr>
              <a:t>Packet switched network</a:t>
            </a:r>
          </a:p>
          <a:p>
            <a:pPr marL="504000" lvl="1" indent="-216000" eaLnBrk="1" latinLnBrk="0" hangingPunct="1"/>
            <a:r>
              <a:rPr lang="en-US" altLang="en-US" sz="1800" dirty="0">
                <a:latin typeface="Arial" panose="020B0604020202020204" pitchFamily="34" charset="0"/>
                <a:cs typeface="Arial" panose="020B0604020202020204" pitchFamily="34" charset="0"/>
              </a:rPr>
              <a:t>transmissions divided into packets (data + </a:t>
            </a:r>
            <a:r>
              <a:rPr lang="en-US" altLang="en-US" sz="1800" dirty="0" err="1">
                <a:latin typeface="Arial" panose="020B0604020202020204" pitchFamily="34" charset="0"/>
                <a:cs typeface="Arial" panose="020B0604020202020204" pitchFamily="34" charset="0"/>
              </a:rPr>
              <a:t>metainfo</a:t>
            </a:r>
            <a:r>
              <a:rPr lang="en-US" altLang="en-US" sz="1800" dirty="0">
                <a:latin typeface="Arial" panose="020B0604020202020204" pitchFamily="34" charset="0"/>
                <a:cs typeface="Arial" panose="020B0604020202020204" pitchFamily="34" charset="0"/>
              </a:rPr>
              <a:t>)</a:t>
            </a:r>
          </a:p>
          <a:p>
            <a:pPr marL="504000" lvl="1" indent="-216000" eaLnBrk="1" latinLnBrk="0" hangingPunct="1"/>
            <a:r>
              <a:rPr lang="en-US" altLang="en-US" sz="1800" dirty="0">
                <a:latin typeface="Arial" panose="020B0604020202020204" pitchFamily="34" charset="0"/>
                <a:cs typeface="Arial" panose="020B0604020202020204" pitchFamily="34" charset="0"/>
              </a:rPr>
              <a:t> multiplexed onto high capacity </a:t>
            </a:r>
            <a:r>
              <a:rPr lang="en-US" altLang="en-US" sz="1800" dirty="0" err="1">
                <a:latin typeface="Arial" panose="020B0604020202020204" pitchFamily="34" charset="0"/>
                <a:cs typeface="Arial" panose="020B0604020202020204" pitchFamily="34" charset="0"/>
              </a:rPr>
              <a:t>intermachine</a:t>
            </a:r>
            <a:r>
              <a:rPr lang="en-US" altLang="en-US" sz="1800" dirty="0">
                <a:latin typeface="Arial" panose="020B0604020202020204" pitchFamily="34" charset="0"/>
                <a:cs typeface="Arial" panose="020B0604020202020204" pitchFamily="34" charset="0"/>
              </a:rPr>
              <a:t> connections</a:t>
            </a:r>
          </a:p>
          <a:p>
            <a:pPr marL="504000" lvl="1" indent="-216000" eaLnBrk="1" latinLnBrk="0" hangingPunct="1"/>
            <a:r>
              <a:rPr lang="en-US" altLang="en-US" sz="1800" dirty="0">
                <a:latin typeface="Arial" panose="020B0604020202020204" pitchFamily="34" charset="0"/>
                <a:cs typeface="Arial" panose="020B0604020202020204" pitchFamily="34" charset="0"/>
              </a:rPr>
              <a:t>allows multiple concurrent communication</a:t>
            </a:r>
          </a:p>
          <a:p>
            <a:pPr marL="504000" lvl="1" indent="-216000" eaLnBrk="1" latinLnBrk="0" hangingPunct="1"/>
            <a:r>
              <a:rPr lang="en-US" altLang="en-US" sz="1800" dirty="0">
                <a:latin typeface="Arial" panose="020B0604020202020204" pitchFamily="34" charset="0"/>
                <a:cs typeface="Arial" panose="020B0604020202020204" pitchFamily="34" charset="0"/>
              </a:rPr>
              <a:t>does not guarantee capacity</a:t>
            </a:r>
          </a:p>
          <a:p>
            <a:pPr marL="504000" lvl="1" indent="-216000" eaLnBrk="1" latinLnBrk="0" hangingPunct="1"/>
            <a:r>
              <a:rPr lang="en-US" altLang="en-US" sz="1800" dirty="0">
                <a:latin typeface="Arial" panose="020B0604020202020204" pitchFamily="34" charset="0"/>
                <a:cs typeface="Arial" panose="020B0604020202020204" pitchFamily="34" charset="0"/>
              </a:rPr>
              <a:t>E.g., the Internet</a:t>
            </a:r>
          </a:p>
        </p:txBody>
      </p:sp>
    </p:spTree>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pPr eaLnBrk="1" hangingPunct="1"/>
            <a:r>
              <a:rPr lang="en-US" altLang="ko-KR" smtClean="0"/>
              <a:t>Virtual Circuits</a:t>
            </a:r>
          </a:p>
        </p:txBody>
      </p:sp>
      <p:sp>
        <p:nvSpPr>
          <p:cNvPr id="33795" name="Rectangle 3"/>
          <p:cNvSpPr>
            <a:spLocks noGrp="1" noChangeArrowheads="1"/>
          </p:cNvSpPr>
          <p:nvPr>
            <p:ph type="body" idx="1"/>
          </p:nvPr>
        </p:nvSpPr>
        <p:spPr>
          <a:xfrm>
            <a:off x="685800" y="980728"/>
            <a:ext cx="7772400" cy="1802161"/>
          </a:xfrm>
        </p:spPr>
        <p:txBody>
          <a:bodyPr/>
          <a:lstStyle/>
          <a:p>
            <a:pPr eaLnBrk="1" hangingPunct="1"/>
            <a:r>
              <a:rPr lang="en-US" altLang="ko-KR" smtClean="0"/>
              <a:t>All commercial packet switched PSDNs use virtual circuits</a:t>
            </a:r>
          </a:p>
          <a:p>
            <a:pPr lvl="1" eaLnBrk="1" hangingPunct="1"/>
            <a:r>
              <a:rPr lang="en-US" altLang="ko-KR" sz="1800" smtClean="0"/>
              <a:t>Eliminates forwarding decisions for individual packets</a:t>
            </a:r>
          </a:p>
          <a:p>
            <a:pPr lvl="1" eaLnBrk="1" hangingPunct="1"/>
            <a:r>
              <a:rPr lang="en-US" altLang="ko-KR" sz="1800" smtClean="0"/>
              <a:t>Reduces switching load, so </a:t>
            </a:r>
            <a:r>
              <a:rPr lang="en-US" altLang="ko-KR" sz="1800" i="1" smtClean="0"/>
              <a:t>reduces switching costs</a:t>
            </a:r>
            <a:endParaRPr lang="en-US" altLang="ko-KR" sz="1800" smtClean="0"/>
          </a:p>
        </p:txBody>
      </p:sp>
      <p:sp>
        <p:nvSpPr>
          <p:cNvPr id="33796" name="Line 4"/>
          <p:cNvSpPr>
            <a:spLocks noChangeShapeType="1"/>
          </p:cNvSpPr>
          <p:nvPr/>
        </p:nvSpPr>
        <p:spPr bwMode="auto">
          <a:xfrm flipH="1">
            <a:off x="1828800" y="4468813"/>
            <a:ext cx="1905000" cy="0"/>
          </a:xfrm>
          <a:prstGeom prst="line">
            <a:avLst/>
          </a:prstGeom>
          <a:noFill/>
          <a:ln w="76200" cap="sq">
            <a:solidFill>
              <a:schemeClr val="accent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ko-KR" altLang="en-US"/>
          </a:p>
        </p:txBody>
      </p:sp>
      <p:sp>
        <p:nvSpPr>
          <p:cNvPr id="33797" name="Line 5"/>
          <p:cNvSpPr>
            <a:spLocks noChangeShapeType="1"/>
          </p:cNvSpPr>
          <p:nvPr/>
        </p:nvSpPr>
        <p:spPr bwMode="auto">
          <a:xfrm flipH="1">
            <a:off x="1676400" y="5688013"/>
            <a:ext cx="990600" cy="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ko-KR" altLang="en-US"/>
          </a:p>
        </p:txBody>
      </p:sp>
      <p:sp>
        <p:nvSpPr>
          <p:cNvPr id="33798" name="Line 6"/>
          <p:cNvSpPr>
            <a:spLocks noChangeShapeType="1"/>
          </p:cNvSpPr>
          <p:nvPr/>
        </p:nvSpPr>
        <p:spPr bwMode="auto">
          <a:xfrm>
            <a:off x="6477000" y="4316413"/>
            <a:ext cx="1524000" cy="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ko-KR" altLang="en-US"/>
          </a:p>
        </p:txBody>
      </p:sp>
      <p:sp>
        <p:nvSpPr>
          <p:cNvPr id="33799" name="Line 7"/>
          <p:cNvSpPr>
            <a:spLocks noChangeShapeType="1"/>
          </p:cNvSpPr>
          <p:nvPr/>
        </p:nvSpPr>
        <p:spPr bwMode="auto">
          <a:xfrm>
            <a:off x="6248400" y="5764213"/>
            <a:ext cx="1828800" cy="0"/>
          </a:xfrm>
          <a:prstGeom prst="line">
            <a:avLst/>
          </a:prstGeom>
          <a:noFill/>
          <a:ln w="76200" cap="sq">
            <a:solidFill>
              <a:schemeClr val="accent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ko-KR" altLang="en-US"/>
          </a:p>
        </p:txBody>
      </p:sp>
      <p:sp>
        <p:nvSpPr>
          <p:cNvPr id="33800" name="Line 8"/>
          <p:cNvSpPr>
            <a:spLocks noChangeShapeType="1"/>
          </p:cNvSpPr>
          <p:nvPr/>
        </p:nvSpPr>
        <p:spPr bwMode="auto">
          <a:xfrm flipV="1">
            <a:off x="4495800" y="4316413"/>
            <a:ext cx="1295400" cy="15240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ko-KR" altLang="en-US"/>
          </a:p>
        </p:txBody>
      </p:sp>
      <p:sp>
        <p:nvSpPr>
          <p:cNvPr id="33801" name="Line 9"/>
          <p:cNvSpPr>
            <a:spLocks noChangeShapeType="1"/>
          </p:cNvSpPr>
          <p:nvPr/>
        </p:nvSpPr>
        <p:spPr bwMode="auto">
          <a:xfrm>
            <a:off x="3429000" y="5688013"/>
            <a:ext cx="2209800" cy="0"/>
          </a:xfrm>
          <a:prstGeom prst="line">
            <a:avLst/>
          </a:prstGeom>
          <a:noFill/>
          <a:ln w="76200" cap="sq">
            <a:solidFill>
              <a:schemeClr val="accent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ko-KR" altLang="en-US"/>
          </a:p>
        </p:txBody>
      </p:sp>
      <p:sp>
        <p:nvSpPr>
          <p:cNvPr id="33802" name="Line 10"/>
          <p:cNvSpPr>
            <a:spLocks noChangeShapeType="1"/>
          </p:cNvSpPr>
          <p:nvPr/>
        </p:nvSpPr>
        <p:spPr bwMode="auto">
          <a:xfrm flipH="1">
            <a:off x="3048000" y="4621213"/>
            <a:ext cx="838200" cy="838200"/>
          </a:xfrm>
          <a:prstGeom prst="line">
            <a:avLst/>
          </a:prstGeom>
          <a:noFill/>
          <a:ln w="76200" cap="sq">
            <a:solidFill>
              <a:schemeClr val="accent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ko-KR" altLang="en-US"/>
          </a:p>
        </p:txBody>
      </p:sp>
      <p:sp>
        <p:nvSpPr>
          <p:cNvPr id="33803" name="Line 11"/>
          <p:cNvSpPr>
            <a:spLocks noChangeShapeType="1"/>
          </p:cNvSpPr>
          <p:nvPr/>
        </p:nvSpPr>
        <p:spPr bwMode="auto">
          <a:xfrm flipH="1">
            <a:off x="5867400" y="4545013"/>
            <a:ext cx="228600" cy="99060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ko-KR" altLang="en-US"/>
          </a:p>
        </p:txBody>
      </p:sp>
      <p:grpSp>
        <p:nvGrpSpPr>
          <p:cNvPr id="33804" name="Group 12"/>
          <p:cNvGrpSpPr>
            <a:grpSpLocks/>
          </p:cNvGrpSpPr>
          <p:nvPr/>
        </p:nvGrpSpPr>
        <p:grpSpPr bwMode="auto">
          <a:xfrm>
            <a:off x="3581400" y="4011613"/>
            <a:ext cx="1057275" cy="914400"/>
            <a:chOff x="2157" y="2589"/>
            <a:chExt cx="666" cy="576"/>
          </a:xfrm>
        </p:grpSpPr>
        <p:sp>
          <p:nvSpPr>
            <p:cNvPr id="33865" name="Freeform 13"/>
            <p:cNvSpPr>
              <a:spLocks/>
            </p:cNvSpPr>
            <p:nvPr/>
          </p:nvSpPr>
          <p:spPr bwMode="auto">
            <a:xfrm>
              <a:off x="2160" y="2592"/>
              <a:ext cx="660" cy="570"/>
            </a:xfrm>
            <a:custGeom>
              <a:avLst/>
              <a:gdLst>
                <a:gd name="T0" fmla="*/ 10 w 2640"/>
                <a:gd name="T1" fmla="*/ 0 h 2280"/>
                <a:gd name="T2" fmla="*/ 31 w 2640"/>
                <a:gd name="T3" fmla="*/ 0 h 2280"/>
                <a:gd name="T4" fmla="*/ 41 w 2640"/>
                <a:gd name="T5" fmla="*/ 18 h 2280"/>
                <a:gd name="T6" fmla="*/ 31 w 2640"/>
                <a:gd name="T7" fmla="*/ 36 h 2280"/>
                <a:gd name="T8" fmla="*/ 10 w 2640"/>
                <a:gd name="T9" fmla="*/ 36 h 2280"/>
                <a:gd name="T10" fmla="*/ 0 w 2640"/>
                <a:gd name="T11" fmla="*/ 18 h 2280"/>
                <a:gd name="T12" fmla="*/ 10 w 2640"/>
                <a:gd name="T13" fmla="*/ 0 h 2280"/>
                <a:gd name="T14" fmla="*/ 0 60000 65536"/>
                <a:gd name="T15" fmla="*/ 0 60000 65536"/>
                <a:gd name="T16" fmla="*/ 0 60000 65536"/>
                <a:gd name="T17" fmla="*/ 0 60000 65536"/>
                <a:gd name="T18" fmla="*/ 0 60000 65536"/>
                <a:gd name="T19" fmla="*/ 0 60000 65536"/>
                <a:gd name="T20" fmla="*/ 0 60000 65536"/>
                <a:gd name="T21" fmla="*/ 0 w 2640"/>
                <a:gd name="T22" fmla="*/ 0 h 2280"/>
                <a:gd name="T23" fmla="*/ 2640 w 2640"/>
                <a:gd name="T24" fmla="*/ 2280 h 228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640" h="2280">
                  <a:moveTo>
                    <a:pt x="647" y="0"/>
                  </a:moveTo>
                  <a:lnTo>
                    <a:pt x="1984" y="0"/>
                  </a:lnTo>
                  <a:lnTo>
                    <a:pt x="2640" y="1127"/>
                  </a:lnTo>
                  <a:lnTo>
                    <a:pt x="1976" y="2280"/>
                  </a:lnTo>
                  <a:lnTo>
                    <a:pt x="656" y="2280"/>
                  </a:lnTo>
                  <a:lnTo>
                    <a:pt x="0" y="1136"/>
                  </a:lnTo>
                  <a:lnTo>
                    <a:pt x="647" y="0"/>
                  </a:lnTo>
                  <a:close/>
                </a:path>
              </a:pathLst>
            </a:custGeom>
            <a:solidFill>
              <a:srgbClr val="CCF2FF"/>
            </a:solidFill>
            <a:ln w="3175">
              <a:solidFill>
                <a:srgbClr val="000000"/>
              </a:solidFill>
              <a:round/>
              <a:headEnd/>
              <a:tailEnd/>
            </a:ln>
          </p:spPr>
          <p:txBody>
            <a:bodyPr/>
            <a:lstStyle/>
            <a:p>
              <a:endParaRPr lang="ko-KR" altLang="en-US"/>
            </a:p>
          </p:txBody>
        </p:sp>
        <p:sp>
          <p:nvSpPr>
            <p:cNvPr id="33866" name="Freeform 14"/>
            <p:cNvSpPr>
              <a:spLocks/>
            </p:cNvSpPr>
            <p:nvPr/>
          </p:nvSpPr>
          <p:spPr bwMode="auto">
            <a:xfrm>
              <a:off x="2322" y="2589"/>
              <a:ext cx="337" cy="6"/>
            </a:xfrm>
            <a:custGeom>
              <a:avLst/>
              <a:gdLst>
                <a:gd name="T0" fmla="*/ 21 w 1347"/>
                <a:gd name="T1" fmla="*/ 0 h 24"/>
                <a:gd name="T2" fmla="*/ 21 w 1347"/>
                <a:gd name="T3" fmla="*/ 0 h 24"/>
                <a:gd name="T4" fmla="*/ 0 w 1347"/>
                <a:gd name="T5" fmla="*/ 0 h 24"/>
                <a:gd name="T6" fmla="*/ 0 w 1347"/>
                <a:gd name="T7" fmla="*/ 1 h 24"/>
                <a:gd name="T8" fmla="*/ 21 w 1347"/>
                <a:gd name="T9" fmla="*/ 1 h 24"/>
                <a:gd name="T10" fmla="*/ 21 w 1347"/>
                <a:gd name="T11" fmla="*/ 0 h 24"/>
                <a:gd name="T12" fmla="*/ 21 w 1347"/>
                <a:gd name="T13" fmla="*/ 0 h 24"/>
                <a:gd name="T14" fmla="*/ 21 w 1347"/>
                <a:gd name="T15" fmla="*/ 0 h 24"/>
                <a:gd name="T16" fmla="*/ 21 w 1347"/>
                <a:gd name="T17" fmla="*/ 0 h 24"/>
                <a:gd name="T18" fmla="*/ 21 w 1347"/>
                <a:gd name="T19" fmla="*/ 0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347"/>
                <a:gd name="T31" fmla="*/ 0 h 24"/>
                <a:gd name="T32" fmla="*/ 1347 w 1347"/>
                <a:gd name="T33" fmla="*/ 24 h 2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347" h="24">
                  <a:moveTo>
                    <a:pt x="1347" y="6"/>
                  </a:moveTo>
                  <a:lnTo>
                    <a:pt x="1337" y="0"/>
                  </a:lnTo>
                  <a:lnTo>
                    <a:pt x="0" y="0"/>
                  </a:lnTo>
                  <a:lnTo>
                    <a:pt x="0" y="24"/>
                  </a:lnTo>
                  <a:lnTo>
                    <a:pt x="1337" y="24"/>
                  </a:lnTo>
                  <a:lnTo>
                    <a:pt x="1327" y="18"/>
                  </a:lnTo>
                  <a:lnTo>
                    <a:pt x="1347" y="6"/>
                  </a:lnTo>
                  <a:lnTo>
                    <a:pt x="1344" y="0"/>
                  </a:lnTo>
                  <a:lnTo>
                    <a:pt x="1337" y="0"/>
                  </a:lnTo>
                  <a:lnTo>
                    <a:pt x="1347" y="6"/>
                  </a:lnTo>
                  <a:close/>
                </a:path>
              </a:pathLst>
            </a:custGeom>
            <a:solidFill>
              <a:srgbClr val="000000"/>
            </a:solidFill>
            <a:ln w="3175">
              <a:solidFill>
                <a:srgbClr val="000000"/>
              </a:solidFill>
              <a:round/>
              <a:headEnd/>
              <a:tailEnd/>
            </a:ln>
          </p:spPr>
          <p:txBody>
            <a:bodyPr/>
            <a:lstStyle/>
            <a:p>
              <a:endParaRPr lang="ko-KR" altLang="en-US"/>
            </a:p>
          </p:txBody>
        </p:sp>
        <p:sp>
          <p:nvSpPr>
            <p:cNvPr id="33867" name="Freeform 15"/>
            <p:cNvSpPr>
              <a:spLocks/>
            </p:cNvSpPr>
            <p:nvPr/>
          </p:nvSpPr>
          <p:spPr bwMode="auto">
            <a:xfrm>
              <a:off x="2653" y="2591"/>
              <a:ext cx="170" cy="284"/>
            </a:xfrm>
            <a:custGeom>
              <a:avLst/>
              <a:gdLst>
                <a:gd name="T0" fmla="*/ 11 w 680"/>
                <a:gd name="T1" fmla="*/ 18 h 1139"/>
                <a:gd name="T2" fmla="*/ 11 w 680"/>
                <a:gd name="T3" fmla="*/ 17 h 1139"/>
                <a:gd name="T4" fmla="*/ 0 w 680"/>
                <a:gd name="T5" fmla="*/ 0 h 1139"/>
                <a:gd name="T6" fmla="*/ 0 w 680"/>
                <a:gd name="T7" fmla="*/ 0 h 1139"/>
                <a:gd name="T8" fmla="*/ 10 w 680"/>
                <a:gd name="T9" fmla="*/ 18 h 1139"/>
                <a:gd name="T10" fmla="*/ 10 w 680"/>
                <a:gd name="T11" fmla="*/ 17 h 1139"/>
                <a:gd name="T12" fmla="*/ 11 w 680"/>
                <a:gd name="T13" fmla="*/ 18 h 1139"/>
                <a:gd name="T14" fmla="*/ 11 w 680"/>
                <a:gd name="T15" fmla="*/ 18 h 1139"/>
                <a:gd name="T16" fmla="*/ 11 w 680"/>
                <a:gd name="T17" fmla="*/ 17 h 1139"/>
                <a:gd name="T18" fmla="*/ 11 w 680"/>
                <a:gd name="T19" fmla="*/ 18 h 113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80"/>
                <a:gd name="T31" fmla="*/ 0 h 1139"/>
                <a:gd name="T32" fmla="*/ 680 w 680"/>
                <a:gd name="T33" fmla="*/ 1139 h 113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80" h="1139">
                  <a:moveTo>
                    <a:pt x="676" y="1139"/>
                  </a:moveTo>
                  <a:lnTo>
                    <a:pt x="676" y="1127"/>
                  </a:lnTo>
                  <a:lnTo>
                    <a:pt x="20" y="0"/>
                  </a:lnTo>
                  <a:lnTo>
                    <a:pt x="0" y="12"/>
                  </a:lnTo>
                  <a:lnTo>
                    <a:pt x="656" y="1139"/>
                  </a:lnTo>
                  <a:lnTo>
                    <a:pt x="656" y="1127"/>
                  </a:lnTo>
                  <a:lnTo>
                    <a:pt x="676" y="1139"/>
                  </a:lnTo>
                  <a:lnTo>
                    <a:pt x="680" y="1133"/>
                  </a:lnTo>
                  <a:lnTo>
                    <a:pt x="676" y="1127"/>
                  </a:lnTo>
                  <a:lnTo>
                    <a:pt x="676" y="1139"/>
                  </a:lnTo>
                  <a:close/>
                </a:path>
              </a:pathLst>
            </a:custGeom>
            <a:solidFill>
              <a:srgbClr val="000000"/>
            </a:solidFill>
            <a:ln w="3175">
              <a:solidFill>
                <a:srgbClr val="000000"/>
              </a:solidFill>
              <a:round/>
              <a:headEnd/>
              <a:tailEnd/>
            </a:ln>
          </p:spPr>
          <p:txBody>
            <a:bodyPr/>
            <a:lstStyle/>
            <a:p>
              <a:endParaRPr lang="ko-KR" altLang="en-US"/>
            </a:p>
          </p:txBody>
        </p:sp>
        <p:sp>
          <p:nvSpPr>
            <p:cNvPr id="33868" name="Freeform 16"/>
            <p:cNvSpPr>
              <a:spLocks/>
            </p:cNvSpPr>
            <p:nvPr/>
          </p:nvSpPr>
          <p:spPr bwMode="auto">
            <a:xfrm>
              <a:off x="2651" y="2872"/>
              <a:ext cx="172" cy="293"/>
            </a:xfrm>
            <a:custGeom>
              <a:avLst/>
              <a:gdLst>
                <a:gd name="T0" fmla="*/ 0 w 684"/>
                <a:gd name="T1" fmla="*/ 18 h 1172"/>
                <a:gd name="T2" fmla="*/ 0 w 684"/>
                <a:gd name="T3" fmla="*/ 18 h 1172"/>
                <a:gd name="T4" fmla="*/ 11 w 684"/>
                <a:gd name="T5" fmla="*/ 0 h 1172"/>
                <a:gd name="T6" fmla="*/ 11 w 684"/>
                <a:gd name="T7" fmla="*/ 0 h 1172"/>
                <a:gd name="T8" fmla="*/ 0 w 684"/>
                <a:gd name="T9" fmla="*/ 18 h 1172"/>
                <a:gd name="T10" fmla="*/ 0 w 684"/>
                <a:gd name="T11" fmla="*/ 18 h 1172"/>
                <a:gd name="T12" fmla="*/ 0 w 684"/>
                <a:gd name="T13" fmla="*/ 18 h 1172"/>
                <a:gd name="T14" fmla="*/ 0 w 684"/>
                <a:gd name="T15" fmla="*/ 18 h 1172"/>
                <a:gd name="T16" fmla="*/ 0 w 684"/>
                <a:gd name="T17" fmla="*/ 18 h 1172"/>
                <a:gd name="T18" fmla="*/ 0 w 684"/>
                <a:gd name="T19" fmla="*/ 18 h 117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84"/>
                <a:gd name="T31" fmla="*/ 0 h 1172"/>
                <a:gd name="T32" fmla="*/ 684 w 684"/>
                <a:gd name="T33" fmla="*/ 1172 h 117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84" h="1172">
                  <a:moveTo>
                    <a:pt x="10" y="1172"/>
                  </a:moveTo>
                  <a:lnTo>
                    <a:pt x="20" y="1165"/>
                  </a:lnTo>
                  <a:lnTo>
                    <a:pt x="684" y="12"/>
                  </a:lnTo>
                  <a:lnTo>
                    <a:pt x="664" y="0"/>
                  </a:lnTo>
                  <a:lnTo>
                    <a:pt x="0" y="1153"/>
                  </a:lnTo>
                  <a:lnTo>
                    <a:pt x="10" y="1146"/>
                  </a:lnTo>
                  <a:lnTo>
                    <a:pt x="10" y="1172"/>
                  </a:lnTo>
                  <a:lnTo>
                    <a:pt x="17" y="1172"/>
                  </a:lnTo>
                  <a:lnTo>
                    <a:pt x="20" y="1165"/>
                  </a:lnTo>
                  <a:lnTo>
                    <a:pt x="10" y="1172"/>
                  </a:lnTo>
                  <a:close/>
                </a:path>
              </a:pathLst>
            </a:custGeom>
            <a:solidFill>
              <a:srgbClr val="000000"/>
            </a:solidFill>
            <a:ln w="3175">
              <a:solidFill>
                <a:srgbClr val="000000"/>
              </a:solidFill>
              <a:round/>
              <a:headEnd/>
              <a:tailEnd/>
            </a:ln>
          </p:spPr>
          <p:txBody>
            <a:bodyPr/>
            <a:lstStyle/>
            <a:p>
              <a:endParaRPr lang="ko-KR" altLang="en-US"/>
            </a:p>
          </p:txBody>
        </p:sp>
        <p:sp>
          <p:nvSpPr>
            <p:cNvPr id="33869" name="Freeform 17"/>
            <p:cNvSpPr>
              <a:spLocks/>
            </p:cNvSpPr>
            <p:nvPr/>
          </p:nvSpPr>
          <p:spPr bwMode="auto">
            <a:xfrm>
              <a:off x="2321" y="3159"/>
              <a:ext cx="333" cy="6"/>
            </a:xfrm>
            <a:custGeom>
              <a:avLst/>
              <a:gdLst>
                <a:gd name="T0" fmla="*/ 0 w 1330"/>
                <a:gd name="T1" fmla="*/ 0 h 26"/>
                <a:gd name="T2" fmla="*/ 0 w 1330"/>
                <a:gd name="T3" fmla="*/ 0 h 26"/>
                <a:gd name="T4" fmla="*/ 21 w 1330"/>
                <a:gd name="T5" fmla="*/ 0 h 26"/>
                <a:gd name="T6" fmla="*/ 21 w 1330"/>
                <a:gd name="T7" fmla="*/ 0 h 26"/>
                <a:gd name="T8" fmla="*/ 0 w 1330"/>
                <a:gd name="T9" fmla="*/ 0 h 26"/>
                <a:gd name="T10" fmla="*/ 0 w 1330"/>
                <a:gd name="T11" fmla="*/ 0 h 26"/>
                <a:gd name="T12" fmla="*/ 0 w 1330"/>
                <a:gd name="T13" fmla="*/ 0 h 26"/>
                <a:gd name="T14" fmla="*/ 0 w 1330"/>
                <a:gd name="T15" fmla="*/ 0 h 26"/>
                <a:gd name="T16" fmla="*/ 0 w 1330"/>
                <a:gd name="T17" fmla="*/ 0 h 26"/>
                <a:gd name="T18" fmla="*/ 0 w 1330"/>
                <a:gd name="T19" fmla="*/ 0 h 2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330"/>
                <a:gd name="T31" fmla="*/ 0 h 26"/>
                <a:gd name="T32" fmla="*/ 1330 w 1330"/>
                <a:gd name="T33" fmla="*/ 26 h 2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330" h="26">
                  <a:moveTo>
                    <a:pt x="0" y="19"/>
                  </a:moveTo>
                  <a:lnTo>
                    <a:pt x="10" y="26"/>
                  </a:lnTo>
                  <a:lnTo>
                    <a:pt x="1330" y="26"/>
                  </a:lnTo>
                  <a:lnTo>
                    <a:pt x="1330" y="0"/>
                  </a:lnTo>
                  <a:lnTo>
                    <a:pt x="10" y="0"/>
                  </a:lnTo>
                  <a:lnTo>
                    <a:pt x="20" y="7"/>
                  </a:lnTo>
                  <a:lnTo>
                    <a:pt x="0" y="19"/>
                  </a:lnTo>
                  <a:lnTo>
                    <a:pt x="3" y="26"/>
                  </a:lnTo>
                  <a:lnTo>
                    <a:pt x="10" y="26"/>
                  </a:lnTo>
                  <a:lnTo>
                    <a:pt x="0" y="19"/>
                  </a:lnTo>
                  <a:close/>
                </a:path>
              </a:pathLst>
            </a:custGeom>
            <a:solidFill>
              <a:srgbClr val="000000"/>
            </a:solidFill>
            <a:ln w="3175">
              <a:solidFill>
                <a:srgbClr val="000000"/>
              </a:solidFill>
              <a:round/>
              <a:headEnd/>
              <a:tailEnd/>
            </a:ln>
          </p:spPr>
          <p:txBody>
            <a:bodyPr/>
            <a:lstStyle/>
            <a:p>
              <a:endParaRPr lang="ko-KR" altLang="en-US"/>
            </a:p>
          </p:txBody>
        </p:sp>
        <p:sp>
          <p:nvSpPr>
            <p:cNvPr id="33870" name="Freeform 18"/>
            <p:cNvSpPr>
              <a:spLocks/>
            </p:cNvSpPr>
            <p:nvPr/>
          </p:nvSpPr>
          <p:spPr bwMode="auto">
            <a:xfrm>
              <a:off x="2157" y="2875"/>
              <a:ext cx="170" cy="288"/>
            </a:xfrm>
            <a:custGeom>
              <a:avLst/>
              <a:gdLst>
                <a:gd name="T0" fmla="*/ 0 w 680"/>
                <a:gd name="T1" fmla="*/ 0 h 1156"/>
                <a:gd name="T2" fmla="*/ 0 w 680"/>
                <a:gd name="T3" fmla="*/ 0 h 1156"/>
                <a:gd name="T4" fmla="*/ 10 w 680"/>
                <a:gd name="T5" fmla="*/ 18 h 1156"/>
                <a:gd name="T6" fmla="*/ 11 w 680"/>
                <a:gd name="T7" fmla="*/ 18 h 1156"/>
                <a:gd name="T8" fmla="*/ 0 w 680"/>
                <a:gd name="T9" fmla="*/ 0 h 1156"/>
                <a:gd name="T10" fmla="*/ 0 w 680"/>
                <a:gd name="T11" fmla="*/ 0 h 1156"/>
                <a:gd name="T12" fmla="*/ 0 w 680"/>
                <a:gd name="T13" fmla="*/ 0 h 1156"/>
                <a:gd name="T14" fmla="*/ 0 w 680"/>
                <a:gd name="T15" fmla="*/ 0 h 1156"/>
                <a:gd name="T16" fmla="*/ 0 w 680"/>
                <a:gd name="T17" fmla="*/ 0 h 1156"/>
                <a:gd name="T18" fmla="*/ 0 w 680"/>
                <a:gd name="T19" fmla="*/ 0 h 115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80"/>
                <a:gd name="T31" fmla="*/ 0 h 1156"/>
                <a:gd name="T32" fmla="*/ 680 w 680"/>
                <a:gd name="T33" fmla="*/ 1156 h 115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80" h="1156">
                  <a:moveTo>
                    <a:pt x="4" y="0"/>
                  </a:moveTo>
                  <a:lnTo>
                    <a:pt x="4" y="12"/>
                  </a:lnTo>
                  <a:lnTo>
                    <a:pt x="660" y="1156"/>
                  </a:lnTo>
                  <a:lnTo>
                    <a:pt x="680" y="1144"/>
                  </a:lnTo>
                  <a:lnTo>
                    <a:pt x="24" y="0"/>
                  </a:lnTo>
                  <a:lnTo>
                    <a:pt x="24" y="12"/>
                  </a:lnTo>
                  <a:lnTo>
                    <a:pt x="4" y="0"/>
                  </a:lnTo>
                  <a:lnTo>
                    <a:pt x="0" y="6"/>
                  </a:lnTo>
                  <a:lnTo>
                    <a:pt x="4" y="12"/>
                  </a:lnTo>
                  <a:lnTo>
                    <a:pt x="4" y="0"/>
                  </a:lnTo>
                  <a:close/>
                </a:path>
              </a:pathLst>
            </a:custGeom>
            <a:solidFill>
              <a:srgbClr val="000000"/>
            </a:solidFill>
            <a:ln w="3175">
              <a:solidFill>
                <a:srgbClr val="000000"/>
              </a:solidFill>
              <a:round/>
              <a:headEnd/>
              <a:tailEnd/>
            </a:ln>
          </p:spPr>
          <p:txBody>
            <a:bodyPr/>
            <a:lstStyle/>
            <a:p>
              <a:endParaRPr lang="ko-KR" altLang="en-US"/>
            </a:p>
          </p:txBody>
        </p:sp>
        <p:sp>
          <p:nvSpPr>
            <p:cNvPr id="33871" name="Freeform 19"/>
            <p:cNvSpPr>
              <a:spLocks/>
            </p:cNvSpPr>
            <p:nvPr/>
          </p:nvSpPr>
          <p:spPr bwMode="auto">
            <a:xfrm>
              <a:off x="2157" y="2589"/>
              <a:ext cx="167" cy="288"/>
            </a:xfrm>
            <a:custGeom>
              <a:avLst/>
              <a:gdLst>
                <a:gd name="T0" fmla="*/ 10 w 667"/>
                <a:gd name="T1" fmla="*/ 0 h 1154"/>
                <a:gd name="T2" fmla="*/ 10 w 667"/>
                <a:gd name="T3" fmla="*/ 0 h 1154"/>
                <a:gd name="T4" fmla="*/ 0 w 667"/>
                <a:gd name="T5" fmla="*/ 18 h 1154"/>
                <a:gd name="T6" fmla="*/ 0 w 667"/>
                <a:gd name="T7" fmla="*/ 18 h 1154"/>
                <a:gd name="T8" fmla="*/ 11 w 667"/>
                <a:gd name="T9" fmla="*/ 0 h 1154"/>
                <a:gd name="T10" fmla="*/ 10 w 667"/>
                <a:gd name="T11" fmla="*/ 0 h 1154"/>
                <a:gd name="T12" fmla="*/ 10 w 667"/>
                <a:gd name="T13" fmla="*/ 0 h 1154"/>
                <a:gd name="T14" fmla="*/ 10 w 667"/>
                <a:gd name="T15" fmla="*/ 0 h 1154"/>
                <a:gd name="T16" fmla="*/ 10 w 667"/>
                <a:gd name="T17" fmla="*/ 0 h 1154"/>
                <a:gd name="T18" fmla="*/ 10 w 667"/>
                <a:gd name="T19" fmla="*/ 0 h 115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67"/>
                <a:gd name="T31" fmla="*/ 0 h 1154"/>
                <a:gd name="T32" fmla="*/ 667 w 667"/>
                <a:gd name="T33" fmla="*/ 1154 h 115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67" h="1154">
                  <a:moveTo>
                    <a:pt x="657" y="0"/>
                  </a:moveTo>
                  <a:lnTo>
                    <a:pt x="646" y="6"/>
                  </a:lnTo>
                  <a:lnTo>
                    <a:pt x="0" y="1142"/>
                  </a:lnTo>
                  <a:lnTo>
                    <a:pt x="20" y="1154"/>
                  </a:lnTo>
                  <a:lnTo>
                    <a:pt x="667" y="18"/>
                  </a:lnTo>
                  <a:lnTo>
                    <a:pt x="657" y="24"/>
                  </a:lnTo>
                  <a:lnTo>
                    <a:pt x="657" y="0"/>
                  </a:lnTo>
                  <a:lnTo>
                    <a:pt x="650" y="0"/>
                  </a:lnTo>
                  <a:lnTo>
                    <a:pt x="646" y="6"/>
                  </a:lnTo>
                  <a:lnTo>
                    <a:pt x="657" y="0"/>
                  </a:lnTo>
                  <a:close/>
                </a:path>
              </a:pathLst>
            </a:custGeom>
            <a:solidFill>
              <a:srgbClr val="000000"/>
            </a:solidFill>
            <a:ln w="3175">
              <a:solidFill>
                <a:srgbClr val="000000"/>
              </a:solidFill>
              <a:round/>
              <a:headEnd/>
              <a:tailEnd/>
            </a:ln>
          </p:spPr>
          <p:txBody>
            <a:bodyPr/>
            <a:lstStyle/>
            <a:p>
              <a:endParaRPr lang="ko-KR" altLang="en-US"/>
            </a:p>
          </p:txBody>
        </p:sp>
        <p:sp>
          <p:nvSpPr>
            <p:cNvPr id="33872" name="Freeform 20"/>
            <p:cNvSpPr>
              <a:spLocks/>
            </p:cNvSpPr>
            <p:nvPr/>
          </p:nvSpPr>
          <p:spPr bwMode="auto">
            <a:xfrm>
              <a:off x="2465" y="2806"/>
              <a:ext cx="229" cy="112"/>
            </a:xfrm>
            <a:custGeom>
              <a:avLst/>
              <a:gdLst>
                <a:gd name="T0" fmla="*/ 2 w 917"/>
                <a:gd name="T1" fmla="*/ 0 h 447"/>
                <a:gd name="T2" fmla="*/ 14 w 917"/>
                <a:gd name="T3" fmla="*/ 0 h 447"/>
                <a:gd name="T4" fmla="*/ 12 w 917"/>
                <a:gd name="T5" fmla="*/ 7 h 447"/>
                <a:gd name="T6" fmla="*/ 0 w 917"/>
                <a:gd name="T7" fmla="*/ 7 h 447"/>
                <a:gd name="T8" fmla="*/ 2 w 917"/>
                <a:gd name="T9" fmla="*/ 0 h 447"/>
                <a:gd name="T10" fmla="*/ 0 60000 65536"/>
                <a:gd name="T11" fmla="*/ 0 60000 65536"/>
                <a:gd name="T12" fmla="*/ 0 60000 65536"/>
                <a:gd name="T13" fmla="*/ 0 60000 65536"/>
                <a:gd name="T14" fmla="*/ 0 60000 65536"/>
                <a:gd name="T15" fmla="*/ 0 w 917"/>
                <a:gd name="T16" fmla="*/ 0 h 447"/>
                <a:gd name="T17" fmla="*/ 917 w 917"/>
                <a:gd name="T18" fmla="*/ 447 h 447"/>
              </a:gdLst>
              <a:ahLst/>
              <a:cxnLst>
                <a:cxn ang="T10">
                  <a:pos x="T0" y="T1"/>
                </a:cxn>
                <a:cxn ang="T11">
                  <a:pos x="T2" y="T3"/>
                </a:cxn>
                <a:cxn ang="T12">
                  <a:pos x="T4" y="T5"/>
                </a:cxn>
                <a:cxn ang="T13">
                  <a:pos x="T6" y="T7"/>
                </a:cxn>
                <a:cxn ang="T14">
                  <a:pos x="T8" y="T9"/>
                </a:cxn>
              </a:cxnLst>
              <a:rect l="T15" t="T16" r="T17" b="T18"/>
              <a:pathLst>
                <a:path w="917" h="447">
                  <a:moveTo>
                    <a:pt x="159" y="0"/>
                  </a:moveTo>
                  <a:lnTo>
                    <a:pt x="917" y="0"/>
                  </a:lnTo>
                  <a:lnTo>
                    <a:pt x="758" y="447"/>
                  </a:lnTo>
                  <a:lnTo>
                    <a:pt x="0" y="447"/>
                  </a:lnTo>
                  <a:lnTo>
                    <a:pt x="159" y="0"/>
                  </a:lnTo>
                  <a:close/>
                </a:path>
              </a:pathLst>
            </a:custGeom>
            <a:solidFill>
              <a:srgbClr val="FFFFFF"/>
            </a:solidFill>
            <a:ln w="3175">
              <a:solidFill>
                <a:srgbClr val="000000"/>
              </a:solidFill>
              <a:round/>
              <a:headEnd/>
              <a:tailEnd/>
            </a:ln>
          </p:spPr>
          <p:txBody>
            <a:bodyPr/>
            <a:lstStyle/>
            <a:p>
              <a:endParaRPr lang="ko-KR" altLang="en-US"/>
            </a:p>
          </p:txBody>
        </p:sp>
        <p:sp>
          <p:nvSpPr>
            <p:cNvPr id="33873" name="Freeform 21"/>
            <p:cNvSpPr>
              <a:spLocks/>
            </p:cNvSpPr>
            <p:nvPr/>
          </p:nvSpPr>
          <p:spPr bwMode="auto">
            <a:xfrm>
              <a:off x="2505" y="2803"/>
              <a:ext cx="194" cy="6"/>
            </a:xfrm>
            <a:custGeom>
              <a:avLst/>
              <a:gdLst>
                <a:gd name="T0" fmla="*/ 12 w 776"/>
                <a:gd name="T1" fmla="*/ 0 h 24"/>
                <a:gd name="T2" fmla="*/ 12 w 776"/>
                <a:gd name="T3" fmla="*/ 0 h 24"/>
                <a:gd name="T4" fmla="*/ 0 w 776"/>
                <a:gd name="T5" fmla="*/ 0 h 24"/>
                <a:gd name="T6" fmla="*/ 0 w 776"/>
                <a:gd name="T7" fmla="*/ 1 h 24"/>
                <a:gd name="T8" fmla="*/ 12 w 776"/>
                <a:gd name="T9" fmla="*/ 1 h 24"/>
                <a:gd name="T10" fmla="*/ 12 w 776"/>
                <a:gd name="T11" fmla="*/ 0 h 24"/>
                <a:gd name="T12" fmla="*/ 12 w 776"/>
                <a:gd name="T13" fmla="*/ 0 h 24"/>
                <a:gd name="T14" fmla="*/ 12 w 776"/>
                <a:gd name="T15" fmla="*/ 0 h 24"/>
                <a:gd name="T16" fmla="*/ 12 w 776"/>
                <a:gd name="T17" fmla="*/ 0 h 24"/>
                <a:gd name="T18" fmla="*/ 12 w 776"/>
                <a:gd name="T19" fmla="*/ 0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776"/>
                <a:gd name="T31" fmla="*/ 0 h 24"/>
                <a:gd name="T32" fmla="*/ 776 w 776"/>
                <a:gd name="T33" fmla="*/ 24 h 2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776" h="24">
                  <a:moveTo>
                    <a:pt x="770" y="15"/>
                  </a:moveTo>
                  <a:lnTo>
                    <a:pt x="758" y="0"/>
                  </a:lnTo>
                  <a:lnTo>
                    <a:pt x="0" y="0"/>
                  </a:lnTo>
                  <a:lnTo>
                    <a:pt x="0" y="24"/>
                  </a:lnTo>
                  <a:lnTo>
                    <a:pt x="758" y="24"/>
                  </a:lnTo>
                  <a:lnTo>
                    <a:pt x="747" y="9"/>
                  </a:lnTo>
                  <a:lnTo>
                    <a:pt x="770" y="15"/>
                  </a:lnTo>
                  <a:lnTo>
                    <a:pt x="776" y="0"/>
                  </a:lnTo>
                  <a:lnTo>
                    <a:pt x="758" y="0"/>
                  </a:lnTo>
                  <a:lnTo>
                    <a:pt x="770" y="15"/>
                  </a:lnTo>
                  <a:close/>
                </a:path>
              </a:pathLst>
            </a:custGeom>
            <a:solidFill>
              <a:srgbClr val="000000"/>
            </a:solidFill>
            <a:ln w="3175">
              <a:solidFill>
                <a:srgbClr val="000000"/>
              </a:solidFill>
              <a:round/>
              <a:headEnd/>
              <a:tailEnd/>
            </a:ln>
          </p:spPr>
          <p:txBody>
            <a:bodyPr/>
            <a:lstStyle/>
            <a:p>
              <a:endParaRPr lang="ko-KR" altLang="en-US"/>
            </a:p>
          </p:txBody>
        </p:sp>
        <p:sp>
          <p:nvSpPr>
            <p:cNvPr id="33874" name="Freeform 22"/>
            <p:cNvSpPr>
              <a:spLocks/>
            </p:cNvSpPr>
            <p:nvPr/>
          </p:nvSpPr>
          <p:spPr bwMode="auto">
            <a:xfrm>
              <a:off x="2652" y="2805"/>
              <a:ext cx="45" cy="116"/>
            </a:xfrm>
            <a:custGeom>
              <a:avLst/>
              <a:gdLst>
                <a:gd name="T0" fmla="*/ 0 w 182"/>
                <a:gd name="T1" fmla="*/ 7 h 463"/>
                <a:gd name="T2" fmla="*/ 0 w 182"/>
                <a:gd name="T3" fmla="*/ 7 h 463"/>
                <a:gd name="T4" fmla="*/ 3 w 182"/>
                <a:gd name="T5" fmla="*/ 0 h 463"/>
                <a:gd name="T6" fmla="*/ 2 w 182"/>
                <a:gd name="T7" fmla="*/ 0 h 463"/>
                <a:gd name="T8" fmla="*/ 0 w 182"/>
                <a:gd name="T9" fmla="*/ 7 h 463"/>
                <a:gd name="T10" fmla="*/ 0 w 182"/>
                <a:gd name="T11" fmla="*/ 7 h 463"/>
                <a:gd name="T12" fmla="*/ 0 w 182"/>
                <a:gd name="T13" fmla="*/ 7 h 463"/>
                <a:gd name="T14" fmla="*/ 0 w 182"/>
                <a:gd name="T15" fmla="*/ 7 h 463"/>
                <a:gd name="T16" fmla="*/ 0 w 182"/>
                <a:gd name="T17" fmla="*/ 7 h 463"/>
                <a:gd name="T18" fmla="*/ 0 w 182"/>
                <a:gd name="T19" fmla="*/ 7 h 46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82"/>
                <a:gd name="T31" fmla="*/ 0 h 463"/>
                <a:gd name="T32" fmla="*/ 182 w 182"/>
                <a:gd name="T33" fmla="*/ 463 h 46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82" h="463">
                  <a:moveTo>
                    <a:pt x="11" y="463"/>
                  </a:moveTo>
                  <a:lnTo>
                    <a:pt x="23" y="453"/>
                  </a:lnTo>
                  <a:lnTo>
                    <a:pt x="182" y="6"/>
                  </a:lnTo>
                  <a:lnTo>
                    <a:pt x="159" y="0"/>
                  </a:lnTo>
                  <a:lnTo>
                    <a:pt x="0" y="447"/>
                  </a:lnTo>
                  <a:lnTo>
                    <a:pt x="11" y="437"/>
                  </a:lnTo>
                  <a:lnTo>
                    <a:pt x="11" y="463"/>
                  </a:lnTo>
                  <a:lnTo>
                    <a:pt x="19" y="462"/>
                  </a:lnTo>
                  <a:lnTo>
                    <a:pt x="23" y="453"/>
                  </a:lnTo>
                  <a:lnTo>
                    <a:pt x="11" y="463"/>
                  </a:lnTo>
                  <a:close/>
                </a:path>
              </a:pathLst>
            </a:custGeom>
            <a:solidFill>
              <a:srgbClr val="000000"/>
            </a:solidFill>
            <a:ln w="3175">
              <a:solidFill>
                <a:srgbClr val="000000"/>
              </a:solidFill>
              <a:round/>
              <a:headEnd/>
              <a:tailEnd/>
            </a:ln>
          </p:spPr>
          <p:txBody>
            <a:bodyPr/>
            <a:lstStyle/>
            <a:p>
              <a:endParaRPr lang="ko-KR" altLang="en-US"/>
            </a:p>
          </p:txBody>
        </p:sp>
        <p:sp>
          <p:nvSpPr>
            <p:cNvPr id="33875" name="Freeform 23"/>
            <p:cNvSpPr>
              <a:spLocks/>
            </p:cNvSpPr>
            <p:nvPr/>
          </p:nvSpPr>
          <p:spPr bwMode="auto">
            <a:xfrm>
              <a:off x="2461" y="2915"/>
              <a:ext cx="194" cy="6"/>
            </a:xfrm>
            <a:custGeom>
              <a:avLst/>
              <a:gdLst>
                <a:gd name="T0" fmla="*/ 0 w 776"/>
                <a:gd name="T1" fmla="*/ 0 h 26"/>
                <a:gd name="T2" fmla="*/ 0 w 776"/>
                <a:gd name="T3" fmla="*/ 0 h 26"/>
                <a:gd name="T4" fmla="*/ 12 w 776"/>
                <a:gd name="T5" fmla="*/ 0 h 26"/>
                <a:gd name="T6" fmla="*/ 12 w 776"/>
                <a:gd name="T7" fmla="*/ 0 h 26"/>
                <a:gd name="T8" fmla="*/ 0 w 776"/>
                <a:gd name="T9" fmla="*/ 0 h 26"/>
                <a:gd name="T10" fmla="*/ 1 w 776"/>
                <a:gd name="T11" fmla="*/ 0 h 26"/>
                <a:gd name="T12" fmla="*/ 0 w 776"/>
                <a:gd name="T13" fmla="*/ 0 h 26"/>
                <a:gd name="T14" fmla="*/ 0 w 776"/>
                <a:gd name="T15" fmla="*/ 0 h 26"/>
                <a:gd name="T16" fmla="*/ 0 w 776"/>
                <a:gd name="T17" fmla="*/ 0 h 26"/>
                <a:gd name="T18" fmla="*/ 0 w 776"/>
                <a:gd name="T19" fmla="*/ 0 h 2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776"/>
                <a:gd name="T31" fmla="*/ 0 h 26"/>
                <a:gd name="T32" fmla="*/ 776 w 776"/>
                <a:gd name="T33" fmla="*/ 26 h 2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776" h="26">
                  <a:moveTo>
                    <a:pt x="6" y="10"/>
                  </a:moveTo>
                  <a:lnTo>
                    <a:pt x="18" y="26"/>
                  </a:lnTo>
                  <a:lnTo>
                    <a:pt x="776" y="26"/>
                  </a:lnTo>
                  <a:lnTo>
                    <a:pt x="776" y="0"/>
                  </a:lnTo>
                  <a:lnTo>
                    <a:pt x="18" y="0"/>
                  </a:lnTo>
                  <a:lnTo>
                    <a:pt x="29" y="16"/>
                  </a:lnTo>
                  <a:lnTo>
                    <a:pt x="6" y="10"/>
                  </a:lnTo>
                  <a:lnTo>
                    <a:pt x="0" y="26"/>
                  </a:lnTo>
                  <a:lnTo>
                    <a:pt x="18" y="26"/>
                  </a:lnTo>
                  <a:lnTo>
                    <a:pt x="6" y="10"/>
                  </a:lnTo>
                  <a:close/>
                </a:path>
              </a:pathLst>
            </a:custGeom>
            <a:solidFill>
              <a:srgbClr val="000000"/>
            </a:solidFill>
            <a:ln w="3175">
              <a:solidFill>
                <a:srgbClr val="000000"/>
              </a:solidFill>
              <a:round/>
              <a:headEnd/>
              <a:tailEnd/>
            </a:ln>
          </p:spPr>
          <p:txBody>
            <a:bodyPr/>
            <a:lstStyle/>
            <a:p>
              <a:endParaRPr lang="ko-KR" altLang="en-US"/>
            </a:p>
          </p:txBody>
        </p:sp>
        <p:sp>
          <p:nvSpPr>
            <p:cNvPr id="33876" name="Freeform 24"/>
            <p:cNvSpPr>
              <a:spLocks/>
            </p:cNvSpPr>
            <p:nvPr/>
          </p:nvSpPr>
          <p:spPr bwMode="auto">
            <a:xfrm>
              <a:off x="2462" y="2803"/>
              <a:ext cx="46" cy="116"/>
            </a:xfrm>
            <a:custGeom>
              <a:avLst/>
              <a:gdLst>
                <a:gd name="T0" fmla="*/ 3 w 182"/>
                <a:gd name="T1" fmla="*/ 0 h 462"/>
                <a:gd name="T2" fmla="*/ 3 w 182"/>
                <a:gd name="T3" fmla="*/ 0 h 462"/>
                <a:gd name="T4" fmla="*/ 0 w 182"/>
                <a:gd name="T5" fmla="*/ 7 h 462"/>
                <a:gd name="T6" fmla="*/ 1 w 182"/>
                <a:gd name="T7" fmla="*/ 7 h 462"/>
                <a:gd name="T8" fmla="*/ 3 w 182"/>
                <a:gd name="T9" fmla="*/ 0 h 462"/>
                <a:gd name="T10" fmla="*/ 3 w 182"/>
                <a:gd name="T11" fmla="*/ 1 h 462"/>
                <a:gd name="T12" fmla="*/ 3 w 182"/>
                <a:gd name="T13" fmla="*/ 0 h 462"/>
                <a:gd name="T14" fmla="*/ 3 w 182"/>
                <a:gd name="T15" fmla="*/ 0 h 462"/>
                <a:gd name="T16" fmla="*/ 3 w 182"/>
                <a:gd name="T17" fmla="*/ 0 h 462"/>
                <a:gd name="T18" fmla="*/ 3 w 182"/>
                <a:gd name="T19" fmla="*/ 0 h 46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82"/>
                <a:gd name="T31" fmla="*/ 0 h 462"/>
                <a:gd name="T32" fmla="*/ 182 w 182"/>
                <a:gd name="T33" fmla="*/ 462 h 46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82" h="462">
                  <a:moveTo>
                    <a:pt x="171" y="0"/>
                  </a:moveTo>
                  <a:lnTo>
                    <a:pt x="159" y="9"/>
                  </a:lnTo>
                  <a:lnTo>
                    <a:pt x="0" y="456"/>
                  </a:lnTo>
                  <a:lnTo>
                    <a:pt x="23" y="462"/>
                  </a:lnTo>
                  <a:lnTo>
                    <a:pt x="182" y="15"/>
                  </a:lnTo>
                  <a:lnTo>
                    <a:pt x="171" y="24"/>
                  </a:lnTo>
                  <a:lnTo>
                    <a:pt x="171" y="0"/>
                  </a:lnTo>
                  <a:lnTo>
                    <a:pt x="163" y="0"/>
                  </a:lnTo>
                  <a:lnTo>
                    <a:pt x="159" y="9"/>
                  </a:lnTo>
                  <a:lnTo>
                    <a:pt x="171" y="0"/>
                  </a:lnTo>
                  <a:close/>
                </a:path>
              </a:pathLst>
            </a:custGeom>
            <a:solidFill>
              <a:srgbClr val="000000"/>
            </a:solidFill>
            <a:ln w="3175">
              <a:solidFill>
                <a:srgbClr val="000000"/>
              </a:solidFill>
              <a:round/>
              <a:headEnd/>
              <a:tailEnd/>
            </a:ln>
          </p:spPr>
          <p:txBody>
            <a:bodyPr/>
            <a:lstStyle/>
            <a:p>
              <a:endParaRPr lang="ko-KR" altLang="en-US"/>
            </a:p>
          </p:txBody>
        </p:sp>
        <p:sp>
          <p:nvSpPr>
            <p:cNvPr id="33877" name="Freeform 25"/>
            <p:cNvSpPr>
              <a:spLocks/>
            </p:cNvSpPr>
            <p:nvPr/>
          </p:nvSpPr>
          <p:spPr bwMode="auto">
            <a:xfrm>
              <a:off x="2334" y="2823"/>
              <a:ext cx="126" cy="7"/>
            </a:xfrm>
            <a:custGeom>
              <a:avLst/>
              <a:gdLst>
                <a:gd name="T0" fmla="*/ 0 w 507"/>
                <a:gd name="T1" fmla="*/ 0 h 25"/>
                <a:gd name="T2" fmla="*/ 0 w 507"/>
                <a:gd name="T3" fmla="*/ 1 h 25"/>
                <a:gd name="T4" fmla="*/ 8 w 507"/>
                <a:gd name="T5" fmla="*/ 1 h 25"/>
                <a:gd name="T6" fmla="*/ 8 w 507"/>
                <a:gd name="T7" fmla="*/ 0 h 25"/>
                <a:gd name="T8" fmla="*/ 0 w 507"/>
                <a:gd name="T9" fmla="*/ 0 h 25"/>
                <a:gd name="T10" fmla="*/ 0 w 507"/>
                <a:gd name="T11" fmla="*/ 0 h 25"/>
                <a:gd name="T12" fmla="*/ 0 60000 65536"/>
                <a:gd name="T13" fmla="*/ 0 60000 65536"/>
                <a:gd name="T14" fmla="*/ 0 60000 65536"/>
                <a:gd name="T15" fmla="*/ 0 60000 65536"/>
                <a:gd name="T16" fmla="*/ 0 60000 65536"/>
                <a:gd name="T17" fmla="*/ 0 60000 65536"/>
                <a:gd name="T18" fmla="*/ 0 w 507"/>
                <a:gd name="T19" fmla="*/ 0 h 25"/>
                <a:gd name="T20" fmla="*/ 507 w 507"/>
                <a:gd name="T21" fmla="*/ 25 h 25"/>
              </a:gdLst>
              <a:ahLst/>
              <a:cxnLst>
                <a:cxn ang="T12">
                  <a:pos x="T0" y="T1"/>
                </a:cxn>
                <a:cxn ang="T13">
                  <a:pos x="T2" y="T3"/>
                </a:cxn>
                <a:cxn ang="T14">
                  <a:pos x="T4" y="T5"/>
                </a:cxn>
                <a:cxn ang="T15">
                  <a:pos x="T6" y="T7"/>
                </a:cxn>
                <a:cxn ang="T16">
                  <a:pos x="T8" y="T9"/>
                </a:cxn>
                <a:cxn ang="T17">
                  <a:pos x="T10" y="T11"/>
                </a:cxn>
              </a:cxnLst>
              <a:rect l="T18" t="T19" r="T20" b="T21"/>
              <a:pathLst>
                <a:path w="507" h="25">
                  <a:moveTo>
                    <a:pt x="0" y="13"/>
                  </a:moveTo>
                  <a:lnTo>
                    <a:pt x="0" y="25"/>
                  </a:lnTo>
                  <a:lnTo>
                    <a:pt x="507" y="25"/>
                  </a:lnTo>
                  <a:lnTo>
                    <a:pt x="507" y="0"/>
                  </a:lnTo>
                  <a:lnTo>
                    <a:pt x="0" y="0"/>
                  </a:lnTo>
                  <a:lnTo>
                    <a:pt x="0" y="13"/>
                  </a:lnTo>
                  <a:close/>
                </a:path>
              </a:pathLst>
            </a:custGeom>
            <a:solidFill>
              <a:srgbClr val="000000"/>
            </a:solidFill>
            <a:ln w="3175">
              <a:solidFill>
                <a:srgbClr val="000000"/>
              </a:solidFill>
              <a:round/>
              <a:headEnd/>
              <a:tailEnd/>
            </a:ln>
          </p:spPr>
          <p:txBody>
            <a:bodyPr/>
            <a:lstStyle/>
            <a:p>
              <a:endParaRPr lang="ko-KR" altLang="en-US"/>
            </a:p>
          </p:txBody>
        </p:sp>
        <p:sp>
          <p:nvSpPr>
            <p:cNvPr id="33878" name="Freeform 26"/>
            <p:cNvSpPr>
              <a:spLocks/>
            </p:cNvSpPr>
            <p:nvPr/>
          </p:nvSpPr>
          <p:spPr bwMode="auto">
            <a:xfrm>
              <a:off x="2272" y="2850"/>
              <a:ext cx="181" cy="7"/>
            </a:xfrm>
            <a:custGeom>
              <a:avLst/>
              <a:gdLst>
                <a:gd name="T0" fmla="*/ 0 w 723"/>
                <a:gd name="T1" fmla="*/ 0 h 26"/>
                <a:gd name="T2" fmla="*/ 0 w 723"/>
                <a:gd name="T3" fmla="*/ 1 h 26"/>
                <a:gd name="T4" fmla="*/ 11 w 723"/>
                <a:gd name="T5" fmla="*/ 1 h 26"/>
                <a:gd name="T6" fmla="*/ 11 w 723"/>
                <a:gd name="T7" fmla="*/ 0 h 26"/>
                <a:gd name="T8" fmla="*/ 0 w 723"/>
                <a:gd name="T9" fmla="*/ 0 h 26"/>
                <a:gd name="T10" fmla="*/ 0 w 723"/>
                <a:gd name="T11" fmla="*/ 0 h 26"/>
                <a:gd name="T12" fmla="*/ 0 60000 65536"/>
                <a:gd name="T13" fmla="*/ 0 60000 65536"/>
                <a:gd name="T14" fmla="*/ 0 60000 65536"/>
                <a:gd name="T15" fmla="*/ 0 60000 65536"/>
                <a:gd name="T16" fmla="*/ 0 60000 65536"/>
                <a:gd name="T17" fmla="*/ 0 60000 65536"/>
                <a:gd name="T18" fmla="*/ 0 w 723"/>
                <a:gd name="T19" fmla="*/ 0 h 26"/>
                <a:gd name="T20" fmla="*/ 723 w 723"/>
                <a:gd name="T21" fmla="*/ 26 h 26"/>
              </a:gdLst>
              <a:ahLst/>
              <a:cxnLst>
                <a:cxn ang="T12">
                  <a:pos x="T0" y="T1"/>
                </a:cxn>
                <a:cxn ang="T13">
                  <a:pos x="T2" y="T3"/>
                </a:cxn>
                <a:cxn ang="T14">
                  <a:pos x="T4" y="T5"/>
                </a:cxn>
                <a:cxn ang="T15">
                  <a:pos x="T6" y="T7"/>
                </a:cxn>
                <a:cxn ang="T16">
                  <a:pos x="T8" y="T9"/>
                </a:cxn>
                <a:cxn ang="T17">
                  <a:pos x="T10" y="T11"/>
                </a:cxn>
              </a:cxnLst>
              <a:rect l="T18" t="T19" r="T20" b="T21"/>
              <a:pathLst>
                <a:path w="723" h="26">
                  <a:moveTo>
                    <a:pt x="0" y="13"/>
                  </a:moveTo>
                  <a:lnTo>
                    <a:pt x="0" y="26"/>
                  </a:lnTo>
                  <a:lnTo>
                    <a:pt x="723" y="26"/>
                  </a:lnTo>
                  <a:lnTo>
                    <a:pt x="723" y="0"/>
                  </a:lnTo>
                  <a:lnTo>
                    <a:pt x="0" y="0"/>
                  </a:lnTo>
                  <a:lnTo>
                    <a:pt x="0" y="13"/>
                  </a:lnTo>
                  <a:close/>
                </a:path>
              </a:pathLst>
            </a:custGeom>
            <a:solidFill>
              <a:srgbClr val="000000"/>
            </a:solidFill>
            <a:ln w="3175">
              <a:solidFill>
                <a:srgbClr val="000000"/>
              </a:solidFill>
              <a:round/>
              <a:headEnd/>
              <a:tailEnd/>
            </a:ln>
          </p:spPr>
          <p:txBody>
            <a:bodyPr/>
            <a:lstStyle/>
            <a:p>
              <a:endParaRPr lang="ko-KR" altLang="en-US"/>
            </a:p>
          </p:txBody>
        </p:sp>
        <p:sp>
          <p:nvSpPr>
            <p:cNvPr id="33879" name="Freeform 27"/>
            <p:cNvSpPr>
              <a:spLocks/>
            </p:cNvSpPr>
            <p:nvPr/>
          </p:nvSpPr>
          <p:spPr bwMode="auto">
            <a:xfrm>
              <a:off x="2331" y="2875"/>
              <a:ext cx="115" cy="6"/>
            </a:xfrm>
            <a:custGeom>
              <a:avLst/>
              <a:gdLst>
                <a:gd name="T0" fmla="*/ 0 w 460"/>
                <a:gd name="T1" fmla="*/ 0 h 26"/>
                <a:gd name="T2" fmla="*/ 0 w 460"/>
                <a:gd name="T3" fmla="*/ 0 h 26"/>
                <a:gd name="T4" fmla="*/ 7 w 460"/>
                <a:gd name="T5" fmla="*/ 0 h 26"/>
                <a:gd name="T6" fmla="*/ 7 w 460"/>
                <a:gd name="T7" fmla="*/ 0 h 26"/>
                <a:gd name="T8" fmla="*/ 0 w 460"/>
                <a:gd name="T9" fmla="*/ 0 h 26"/>
                <a:gd name="T10" fmla="*/ 0 w 460"/>
                <a:gd name="T11" fmla="*/ 0 h 26"/>
                <a:gd name="T12" fmla="*/ 0 60000 65536"/>
                <a:gd name="T13" fmla="*/ 0 60000 65536"/>
                <a:gd name="T14" fmla="*/ 0 60000 65536"/>
                <a:gd name="T15" fmla="*/ 0 60000 65536"/>
                <a:gd name="T16" fmla="*/ 0 60000 65536"/>
                <a:gd name="T17" fmla="*/ 0 60000 65536"/>
                <a:gd name="T18" fmla="*/ 0 w 460"/>
                <a:gd name="T19" fmla="*/ 0 h 26"/>
                <a:gd name="T20" fmla="*/ 460 w 460"/>
                <a:gd name="T21" fmla="*/ 26 h 26"/>
              </a:gdLst>
              <a:ahLst/>
              <a:cxnLst>
                <a:cxn ang="T12">
                  <a:pos x="T0" y="T1"/>
                </a:cxn>
                <a:cxn ang="T13">
                  <a:pos x="T2" y="T3"/>
                </a:cxn>
                <a:cxn ang="T14">
                  <a:pos x="T4" y="T5"/>
                </a:cxn>
                <a:cxn ang="T15">
                  <a:pos x="T6" y="T7"/>
                </a:cxn>
                <a:cxn ang="T16">
                  <a:pos x="T8" y="T9"/>
                </a:cxn>
                <a:cxn ang="T17">
                  <a:pos x="T10" y="T11"/>
                </a:cxn>
              </a:cxnLst>
              <a:rect l="T18" t="T19" r="T20" b="T21"/>
              <a:pathLst>
                <a:path w="460" h="26">
                  <a:moveTo>
                    <a:pt x="0" y="13"/>
                  </a:moveTo>
                  <a:lnTo>
                    <a:pt x="0" y="26"/>
                  </a:lnTo>
                  <a:lnTo>
                    <a:pt x="460" y="26"/>
                  </a:lnTo>
                  <a:lnTo>
                    <a:pt x="460" y="0"/>
                  </a:lnTo>
                  <a:lnTo>
                    <a:pt x="0" y="0"/>
                  </a:lnTo>
                  <a:lnTo>
                    <a:pt x="0" y="13"/>
                  </a:lnTo>
                  <a:close/>
                </a:path>
              </a:pathLst>
            </a:custGeom>
            <a:solidFill>
              <a:srgbClr val="000000"/>
            </a:solidFill>
            <a:ln w="3175">
              <a:solidFill>
                <a:srgbClr val="000000"/>
              </a:solidFill>
              <a:round/>
              <a:headEnd/>
              <a:tailEnd/>
            </a:ln>
          </p:spPr>
          <p:txBody>
            <a:bodyPr/>
            <a:lstStyle/>
            <a:p>
              <a:endParaRPr lang="ko-KR" altLang="en-US"/>
            </a:p>
          </p:txBody>
        </p:sp>
        <p:sp>
          <p:nvSpPr>
            <p:cNvPr id="33880" name="Freeform 28"/>
            <p:cNvSpPr>
              <a:spLocks/>
            </p:cNvSpPr>
            <p:nvPr/>
          </p:nvSpPr>
          <p:spPr bwMode="auto">
            <a:xfrm>
              <a:off x="2300" y="2901"/>
              <a:ext cx="136" cy="6"/>
            </a:xfrm>
            <a:custGeom>
              <a:avLst/>
              <a:gdLst>
                <a:gd name="T0" fmla="*/ 0 w 547"/>
                <a:gd name="T1" fmla="*/ 0 h 25"/>
                <a:gd name="T2" fmla="*/ 0 w 547"/>
                <a:gd name="T3" fmla="*/ 0 h 25"/>
                <a:gd name="T4" fmla="*/ 8 w 547"/>
                <a:gd name="T5" fmla="*/ 0 h 25"/>
                <a:gd name="T6" fmla="*/ 8 w 547"/>
                <a:gd name="T7" fmla="*/ 0 h 25"/>
                <a:gd name="T8" fmla="*/ 0 w 547"/>
                <a:gd name="T9" fmla="*/ 0 h 25"/>
                <a:gd name="T10" fmla="*/ 0 w 547"/>
                <a:gd name="T11" fmla="*/ 0 h 25"/>
                <a:gd name="T12" fmla="*/ 0 60000 65536"/>
                <a:gd name="T13" fmla="*/ 0 60000 65536"/>
                <a:gd name="T14" fmla="*/ 0 60000 65536"/>
                <a:gd name="T15" fmla="*/ 0 60000 65536"/>
                <a:gd name="T16" fmla="*/ 0 60000 65536"/>
                <a:gd name="T17" fmla="*/ 0 60000 65536"/>
                <a:gd name="T18" fmla="*/ 0 w 547"/>
                <a:gd name="T19" fmla="*/ 0 h 25"/>
                <a:gd name="T20" fmla="*/ 547 w 547"/>
                <a:gd name="T21" fmla="*/ 25 h 25"/>
              </a:gdLst>
              <a:ahLst/>
              <a:cxnLst>
                <a:cxn ang="T12">
                  <a:pos x="T0" y="T1"/>
                </a:cxn>
                <a:cxn ang="T13">
                  <a:pos x="T2" y="T3"/>
                </a:cxn>
                <a:cxn ang="T14">
                  <a:pos x="T4" y="T5"/>
                </a:cxn>
                <a:cxn ang="T15">
                  <a:pos x="T6" y="T7"/>
                </a:cxn>
                <a:cxn ang="T16">
                  <a:pos x="T8" y="T9"/>
                </a:cxn>
                <a:cxn ang="T17">
                  <a:pos x="T10" y="T11"/>
                </a:cxn>
              </a:cxnLst>
              <a:rect l="T18" t="T19" r="T20" b="T21"/>
              <a:pathLst>
                <a:path w="547" h="25">
                  <a:moveTo>
                    <a:pt x="0" y="13"/>
                  </a:moveTo>
                  <a:lnTo>
                    <a:pt x="0" y="25"/>
                  </a:lnTo>
                  <a:lnTo>
                    <a:pt x="547" y="25"/>
                  </a:lnTo>
                  <a:lnTo>
                    <a:pt x="547" y="0"/>
                  </a:lnTo>
                  <a:lnTo>
                    <a:pt x="0" y="0"/>
                  </a:lnTo>
                  <a:lnTo>
                    <a:pt x="0" y="13"/>
                  </a:lnTo>
                  <a:close/>
                </a:path>
              </a:pathLst>
            </a:custGeom>
            <a:solidFill>
              <a:srgbClr val="000000"/>
            </a:solidFill>
            <a:ln w="3175">
              <a:solidFill>
                <a:srgbClr val="000000"/>
              </a:solidFill>
              <a:round/>
              <a:headEnd/>
              <a:tailEnd/>
            </a:ln>
          </p:spPr>
          <p:txBody>
            <a:bodyPr/>
            <a:lstStyle/>
            <a:p>
              <a:endParaRPr lang="ko-KR" altLang="en-US"/>
            </a:p>
          </p:txBody>
        </p:sp>
      </p:grpSp>
      <p:grpSp>
        <p:nvGrpSpPr>
          <p:cNvPr id="33805" name="Group 29"/>
          <p:cNvGrpSpPr>
            <a:grpSpLocks/>
          </p:cNvGrpSpPr>
          <p:nvPr/>
        </p:nvGrpSpPr>
        <p:grpSpPr bwMode="auto">
          <a:xfrm>
            <a:off x="2514600" y="5230813"/>
            <a:ext cx="1057275" cy="914400"/>
            <a:chOff x="2157" y="2589"/>
            <a:chExt cx="666" cy="576"/>
          </a:xfrm>
        </p:grpSpPr>
        <p:sp>
          <p:nvSpPr>
            <p:cNvPr id="33849" name="Freeform 30"/>
            <p:cNvSpPr>
              <a:spLocks/>
            </p:cNvSpPr>
            <p:nvPr/>
          </p:nvSpPr>
          <p:spPr bwMode="auto">
            <a:xfrm>
              <a:off x="2160" y="2592"/>
              <a:ext cx="660" cy="570"/>
            </a:xfrm>
            <a:custGeom>
              <a:avLst/>
              <a:gdLst>
                <a:gd name="T0" fmla="*/ 10 w 2640"/>
                <a:gd name="T1" fmla="*/ 0 h 2280"/>
                <a:gd name="T2" fmla="*/ 31 w 2640"/>
                <a:gd name="T3" fmla="*/ 0 h 2280"/>
                <a:gd name="T4" fmla="*/ 41 w 2640"/>
                <a:gd name="T5" fmla="*/ 18 h 2280"/>
                <a:gd name="T6" fmla="*/ 31 w 2640"/>
                <a:gd name="T7" fmla="*/ 36 h 2280"/>
                <a:gd name="T8" fmla="*/ 10 w 2640"/>
                <a:gd name="T9" fmla="*/ 36 h 2280"/>
                <a:gd name="T10" fmla="*/ 0 w 2640"/>
                <a:gd name="T11" fmla="*/ 18 h 2280"/>
                <a:gd name="T12" fmla="*/ 10 w 2640"/>
                <a:gd name="T13" fmla="*/ 0 h 2280"/>
                <a:gd name="T14" fmla="*/ 0 60000 65536"/>
                <a:gd name="T15" fmla="*/ 0 60000 65536"/>
                <a:gd name="T16" fmla="*/ 0 60000 65536"/>
                <a:gd name="T17" fmla="*/ 0 60000 65536"/>
                <a:gd name="T18" fmla="*/ 0 60000 65536"/>
                <a:gd name="T19" fmla="*/ 0 60000 65536"/>
                <a:gd name="T20" fmla="*/ 0 60000 65536"/>
                <a:gd name="T21" fmla="*/ 0 w 2640"/>
                <a:gd name="T22" fmla="*/ 0 h 2280"/>
                <a:gd name="T23" fmla="*/ 2640 w 2640"/>
                <a:gd name="T24" fmla="*/ 2280 h 228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640" h="2280">
                  <a:moveTo>
                    <a:pt x="647" y="0"/>
                  </a:moveTo>
                  <a:lnTo>
                    <a:pt x="1984" y="0"/>
                  </a:lnTo>
                  <a:lnTo>
                    <a:pt x="2640" y="1127"/>
                  </a:lnTo>
                  <a:lnTo>
                    <a:pt x="1976" y="2280"/>
                  </a:lnTo>
                  <a:lnTo>
                    <a:pt x="656" y="2280"/>
                  </a:lnTo>
                  <a:lnTo>
                    <a:pt x="0" y="1136"/>
                  </a:lnTo>
                  <a:lnTo>
                    <a:pt x="647" y="0"/>
                  </a:lnTo>
                  <a:close/>
                </a:path>
              </a:pathLst>
            </a:custGeom>
            <a:solidFill>
              <a:srgbClr val="CCF2FF"/>
            </a:solidFill>
            <a:ln w="3175">
              <a:solidFill>
                <a:srgbClr val="000000"/>
              </a:solidFill>
              <a:round/>
              <a:headEnd/>
              <a:tailEnd/>
            </a:ln>
          </p:spPr>
          <p:txBody>
            <a:bodyPr/>
            <a:lstStyle/>
            <a:p>
              <a:endParaRPr lang="ko-KR" altLang="en-US"/>
            </a:p>
          </p:txBody>
        </p:sp>
        <p:sp>
          <p:nvSpPr>
            <p:cNvPr id="33850" name="Freeform 31"/>
            <p:cNvSpPr>
              <a:spLocks/>
            </p:cNvSpPr>
            <p:nvPr/>
          </p:nvSpPr>
          <p:spPr bwMode="auto">
            <a:xfrm>
              <a:off x="2322" y="2589"/>
              <a:ext cx="337" cy="6"/>
            </a:xfrm>
            <a:custGeom>
              <a:avLst/>
              <a:gdLst>
                <a:gd name="T0" fmla="*/ 21 w 1347"/>
                <a:gd name="T1" fmla="*/ 0 h 24"/>
                <a:gd name="T2" fmla="*/ 21 w 1347"/>
                <a:gd name="T3" fmla="*/ 0 h 24"/>
                <a:gd name="T4" fmla="*/ 0 w 1347"/>
                <a:gd name="T5" fmla="*/ 0 h 24"/>
                <a:gd name="T6" fmla="*/ 0 w 1347"/>
                <a:gd name="T7" fmla="*/ 1 h 24"/>
                <a:gd name="T8" fmla="*/ 21 w 1347"/>
                <a:gd name="T9" fmla="*/ 1 h 24"/>
                <a:gd name="T10" fmla="*/ 21 w 1347"/>
                <a:gd name="T11" fmla="*/ 0 h 24"/>
                <a:gd name="T12" fmla="*/ 21 w 1347"/>
                <a:gd name="T13" fmla="*/ 0 h 24"/>
                <a:gd name="T14" fmla="*/ 21 w 1347"/>
                <a:gd name="T15" fmla="*/ 0 h 24"/>
                <a:gd name="T16" fmla="*/ 21 w 1347"/>
                <a:gd name="T17" fmla="*/ 0 h 24"/>
                <a:gd name="T18" fmla="*/ 21 w 1347"/>
                <a:gd name="T19" fmla="*/ 0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347"/>
                <a:gd name="T31" fmla="*/ 0 h 24"/>
                <a:gd name="T32" fmla="*/ 1347 w 1347"/>
                <a:gd name="T33" fmla="*/ 24 h 2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347" h="24">
                  <a:moveTo>
                    <a:pt x="1347" y="6"/>
                  </a:moveTo>
                  <a:lnTo>
                    <a:pt x="1337" y="0"/>
                  </a:lnTo>
                  <a:lnTo>
                    <a:pt x="0" y="0"/>
                  </a:lnTo>
                  <a:lnTo>
                    <a:pt x="0" y="24"/>
                  </a:lnTo>
                  <a:lnTo>
                    <a:pt x="1337" y="24"/>
                  </a:lnTo>
                  <a:lnTo>
                    <a:pt x="1327" y="18"/>
                  </a:lnTo>
                  <a:lnTo>
                    <a:pt x="1347" y="6"/>
                  </a:lnTo>
                  <a:lnTo>
                    <a:pt x="1344" y="0"/>
                  </a:lnTo>
                  <a:lnTo>
                    <a:pt x="1337" y="0"/>
                  </a:lnTo>
                  <a:lnTo>
                    <a:pt x="1347" y="6"/>
                  </a:lnTo>
                  <a:close/>
                </a:path>
              </a:pathLst>
            </a:custGeom>
            <a:solidFill>
              <a:srgbClr val="000000"/>
            </a:solidFill>
            <a:ln w="3175">
              <a:solidFill>
                <a:srgbClr val="000000"/>
              </a:solidFill>
              <a:round/>
              <a:headEnd/>
              <a:tailEnd/>
            </a:ln>
          </p:spPr>
          <p:txBody>
            <a:bodyPr/>
            <a:lstStyle/>
            <a:p>
              <a:endParaRPr lang="ko-KR" altLang="en-US"/>
            </a:p>
          </p:txBody>
        </p:sp>
        <p:sp>
          <p:nvSpPr>
            <p:cNvPr id="33851" name="Freeform 32"/>
            <p:cNvSpPr>
              <a:spLocks/>
            </p:cNvSpPr>
            <p:nvPr/>
          </p:nvSpPr>
          <p:spPr bwMode="auto">
            <a:xfrm>
              <a:off x="2653" y="2591"/>
              <a:ext cx="170" cy="284"/>
            </a:xfrm>
            <a:custGeom>
              <a:avLst/>
              <a:gdLst>
                <a:gd name="T0" fmla="*/ 11 w 680"/>
                <a:gd name="T1" fmla="*/ 18 h 1139"/>
                <a:gd name="T2" fmla="*/ 11 w 680"/>
                <a:gd name="T3" fmla="*/ 17 h 1139"/>
                <a:gd name="T4" fmla="*/ 0 w 680"/>
                <a:gd name="T5" fmla="*/ 0 h 1139"/>
                <a:gd name="T6" fmla="*/ 0 w 680"/>
                <a:gd name="T7" fmla="*/ 0 h 1139"/>
                <a:gd name="T8" fmla="*/ 10 w 680"/>
                <a:gd name="T9" fmla="*/ 18 h 1139"/>
                <a:gd name="T10" fmla="*/ 10 w 680"/>
                <a:gd name="T11" fmla="*/ 17 h 1139"/>
                <a:gd name="T12" fmla="*/ 11 w 680"/>
                <a:gd name="T13" fmla="*/ 18 h 1139"/>
                <a:gd name="T14" fmla="*/ 11 w 680"/>
                <a:gd name="T15" fmla="*/ 18 h 1139"/>
                <a:gd name="T16" fmla="*/ 11 w 680"/>
                <a:gd name="T17" fmla="*/ 17 h 1139"/>
                <a:gd name="T18" fmla="*/ 11 w 680"/>
                <a:gd name="T19" fmla="*/ 18 h 113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80"/>
                <a:gd name="T31" fmla="*/ 0 h 1139"/>
                <a:gd name="T32" fmla="*/ 680 w 680"/>
                <a:gd name="T33" fmla="*/ 1139 h 113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80" h="1139">
                  <a:moveTo>
                    <a:pt x="676" y="1139"/>
                  </a:moveTo>
                  <a:lnTo>
                    <a:pt x="676" y="1127"/>
                  </a:lnTo>
                  <a:lnTo>
                    <a:pt x="20" y="0"/>
                  </a:lnTo>
                  <a:lnTo>
                    <a:pt x="0" y="12"/>
                  </a:lnTo>
                  <a:lnTo>
                    <a:pt x="656" y="1139"/>
                  </a:lnTo>
                  <a:lnTo>
                    <a:pt x="656" y="1127"/>
                  </a:lnTo>
                  <a:lnTo>
                    <a:pt x="676" y="1139"/>
                  </a:lnTo>
                  <a:lnTo>
                    <a:pt x="680" y="1133"/>
                  </a:lnTo>
                  <a:lnTo>
                    <a:pt x="676" y="1127"/>
                  </a:lnTo>
                  <a:lnTo>
                    <a:pt x="676" y="1139"/>
                  </a:lnTo>
                  <a:close/>
                </a:path>
              </a:pathLst>
            </a:custGeom>
            <a:solidFill>
              <a:srgbClr val="000000"/>
            </a:solidFill>
            <a:ln w="3175">
              <a:solidFill>
                <a:srgbClr val="000000"/>
              </a:solidFill>
              <a:round/>
              <a:headEnd/>
              <a:tailEnd/>
            </a:ln>
          </p:spPr>
          <p:txBody>
            <a:bodyPr/>
            <a:lstStyle/>
            <a:p>
              <a:endParaRPr lang="ko-KR" altLang="en-US"/>
            </a:p>
          </p:txBody>
        </p:sp>
        <p:sp>
          <p:nvSpPr>
            <p:cNvPr id="33852" name="Freeform 33"/>
            <p:cNvSpPr>
              <a:spLocks/>
            </p:cNvSpPr>
            <p:nvPr/>
          </p:nvSpPr>
          <p:spPr bwMode="auto">
            <a:xfrm>
              <a:off x="2651" y="2872"/>
              <a:ext cx="172" cy="293"/>
            </a:xfrm>
            <a:custGeom>
              <a:avLst/>
              <a:gdLst>
                <a:gd name="T0" fmla="*/ 0 w 684"/>
                <a:gd name="T1" fmla="*/ 18 h 1172"/>
                <a:gd name="T2" fmla="*/ 0 w 684"/>
                <a:gd name="T3" fmla="*/ 18 h 1172"/>
                <a:gd name="T4" fmla="*/ 11 w 684"/>
                <a:gd name="T5" fmla="*/ 0 h 1172"/>
                <a:gd name="T6" fmla="*/ 11 w 684"/>
                <a:gd name="T7" fmla="*/ 0 h 1172"/>
                <a:gd name="T8" fmla="*/ 0 w 684"/>
                <a:gd name="T9" fmla="*/ 18 h 1172"/>
                <a:gd name="T10" fmla="*/ 0 w 684"/>
                <a:gd name="T11" fmla="*/ 18 h 1172"/>
                <a:gd name="T12" fmla="*/ 0 w 684"/>
                <a:gd name="T13" fmla="*/ 18 h 1172"/>
                <a:gd name="T14" fmla="*/ 0 w 684"/>
                <a:gd name="T15" fmla="*/ 18 h 1172"/>
                <a:gd name="T16" fmla="*/ 0 w 684"/>
                <a:gd name="T17" fmla="*/ 18 h 1172"/>
                <a:gd name="T18" fmla="*/ 0 w 684"/>
                <a:gd name="T19" fmla="*/ 18 h 117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84"/>
                <a:gd name="T31" fmla="*/ 0 h 1172"/>
                <a:gd name="T32" fmla="*/ 684 w 684"/>
                <a:gd name="T33" fmla="*/ 1172 h 117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84" h="1172">
                  <a:moveTo>
                    <a:pt x="10" y="1172"/>
                  </a:moveTo>
                  <a:lnTo>
                    <a:pt x="20" y="1165"/>
                  </a:lnTo>
                  <a:lnTo>
                    <a:pt x="684" y="12"/>
                  </a:lnTo>
                  <a:lnTo>
                    <a:pt x="664" y="0"/>
                  </a:lnTo>
                  <a:lnTo>
                    <a:pt x="0" y="1153"/>
                  </a:lnTo>
                  <a:lnTo>
                    <a:pt x="10" y="1146"/>
                  </a:lnTo>
                  <a:lnTo>
                    <a:pt x="10" y="1172"/>
                  </a:lnTo>
                  <a:lnTo>
                    <a:pt x="17" y="1172"/>
                  </a:lnTo>
                  <a:lnTo>
                    <a:pt x="20" y="1165"/>
                  </a:lnTo>
                  <a:lnTo>
                    <a:pt x="10" y="1172"/>
                  </a:lnTo>
                  <a:close/>
                </a:path>
              </a:pathLst>
            </a:custGeom>
            <a:solidFill>
              <a:srgbClr val="000000"/>
            </a:solidFill>
            <a:ln w="3175">
              <a:solidFill>
                <a:srgbClr val="000000"/>
              </a:solidFill>
              <a:round/>
              <a:headEnd/>
              <a:tailEnd/>
            </a:ln>
          </p:spPr>
          <p:txBody>
            <a:bodyPr/>
            <a:lstStyle/>
            <a:p>
              <a:endParaRPr lang="ko-KR" altLang="en-US"/>
            </a:p>
          </p:txBody>
        </p:sp>
        <p:sp>
          <p:nvSpPr>
            <p:cNvPr id="33853" name="Freeform 34"/>
            <p:cNvSpPr>
              <a:spLocks/>
            </p:cNvSpPr>
            <p:nvPr/>
          </p:nvSpPr>
          <p:spPr bwMode="auto">
            <a:xfrm>
              <a:off x="2321" y="3159"/>
              <a:ext cx="333" cy="6"/>
            </a:xfrm>
            <a:custGeom>
              <a:avLst/>
              <a:gdLst>
                <a:gd name="T0" fmla="*/ 0 w 1330"/>
                <a:gd name="T1" fmla="*/ 0 h 26"/>
                <a:gd name="T2" fmla="*/ 0 w 1330"/>
                <a:gd name="T3" fmla="*/ 0 h 26"/>
                <a:gd name="T4" fmla="*/ 21 w 1330"/>
                <a:gd name="T5" fmla="*/ 0 h 26"/>
                <a:gd name="T6" fmla="*/ 21 w 1330"/>
                <a:gd name="T7" fmla="*/ 0 h 26"/>
                <a:gd name="T8" fmla="*/ 0 w 1330"/>
                <a:gd name="T9" fmla="*/ 0 h 26"/>
                <a:gd name="T10" fmla="*/ 0 w 1330"/>
                <a:gd name="T11" fmla="*/ 0 h 26"/>
                <a:gd name="T12" fmla="*/ 0 w 1330"/>
                <a:gd name="T13" fmla="*/ 0 h 26"/>
                <a:gd name="T14" fmla="*/ 0 w 1330"/>
                <a:gd name="T15" fmla="*/ 0 h 26"/>
                <a:gd name="T16" fmla="*/ 0 w 1330"/>
                <a:gd name="T17" fmla="*/ 0 h 26"/>
                <a:gd name="T18" fmla="*/ 0 w 1330"/>
                <a:gd name="T19" fmla="*/ 0 h 2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330"/>
                <a:gd name="T31" fmla="*/ 0 h 26"/>
                <a:gd name="T32" fmla="*/ 1330 w 1330"/>
                <a:gd name="T33" fmla="*/ 26 h 2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330" h="26">
                  <a:moveTo>
                    <a:pt x="0" y="19"/>
                  </a:moveTo>
                  <a:lnTo>
                    <a:pt x="10" y="26"/>
                  </a:lnTo>
                  <a:lnTo>
                    <a:pt x="1330" y="26"/>
                  </a:lnTo>
                  <a:lnTo>
                    <a:pt x="1330" y="0"/>
                  </a:lnTo>
                  <a:lnTo>
                    <a:pt x="10" y="0"/>
                  </a:lnTo>
                  <a:lnTo>
                    <a:pt x="20" y="7"/>
                  </a:lnTo>
                  <a:lnTo>
                    <a:pt x="0" y="19"/>
                  </a:lnTo>
                  <a:lnTo>
                    <a:pt x="3" y="26"/>
                  </a:lnTo>
                  <a:lnTo>
                    <a:pt x="10" y="26"/>
                  </a:lnTo>
                  <a:lnTo>
                    <a:pt x="0" y="19"/>
                  </a:lnTo>
                  <a:close/>
                </a:path>
              </a:pathLst>
            </a:custGeom>
            <a:solidFill>
              <a:srgbClr val="000000"/>
            </a:solidFill>
            <a:ln w="3175">
              <a:solidFill>
                <a:srgbClr val="000000"/>
              </a:solidFill>
              <a:round/>
              <a:headEnd/>
              <a:tailEnd/>
            </a:ln>
          </p:spPr>
          <p:txBody>
            <a:bodyPr/>
            <a:lstStyle/>
            <a:p>
              <a:endParaRPr lang="ko-KR" altLang="en-US"/>
            </a:p>
          </p:txBody>
        </p:sp>
        <p:sp>
          <p:nvSpPr>
            <p:cNvPr id="33854" name="Freeform 35"/>
            <p:cNvSpPr>
              <a:spLocks/>
            </p:cNvSpPr>
            <p:nvPr/>
          </p:nvSpPr>
          <p:spPr bwMode="auto">
            <a:xfrm>
              <a:off x="2157" y="2875"/>
              <a:ext cx="170" cy="288"/>
            </a:xfrm>
            <a:custGeom>
              <a:avLst/>
              <a:gdLst>
                <a:gd name="T0" fmla="*/ 0 w 680"/>
                <a:gd name="T1" fmla="*/ 0 h 1156"/>
                <a:gd name="T2" fmla="*/ 0 w 680"/>
                <a:gd name="T3" fmla="*/ 0 h 1156"/>
                <a:gd name="T4" fmla="*/ 10 w 680"/>
                <a:gd name="T5" fmla="*/ 18 h 1156"/>
                <a:gd name="T6" fmla="*/ 11 w 680"/>
                <a:gd name="T7" fmla="*/ 18 h 1156"/>
                <a:gd name="T8" fmla="*/ 0 w 680"/>
                <a:gd name="T9" fmla="*/ 0 h 1156"/>
                <a:gd name="T10" fmla="*/ 0 w 680"/>
                <a:gd name="T11" fmla="*/ 0 h 1156"/>
                <a:gd name="T12" fmla="*/ 0 w 680"/>
                <a:gd name="T13" fmla="*/ 0 h 1156"/>
                <a:gd name="T14" fmla="*/ 0 w 680"/>
                <a:gd name="T15" fmla="*/ 0 h 1156"/>
                <a:gd name="T16" fmla="*/ 0 w 680"/>
                <a:gd name="T17" fmla="*/ 0 h 1156"/>
                <a:gd name="T18" fmla="*/ 0 w 680"/>
                <a:gd name="T19" fmla="*/ 0 h 115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80"/>
                <a:gd name="T31" fmla="*/ 0 h 1156"/>
                <a:gd name="T32" fmla="*/ 680 w 680"/>
                <a:gd name="T33" fmla="*/ 1156 h 115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80" h="1156">
                  <a:moveTo>
                    <a:pt x="4" y="0"/>
                  </a:moveTo>
                  <a:lnTo>
                    <a:pt x="4" y="12"/>
                  </a:lnTo>
                  <a:lnTo>
                    <a:pt x="660" y="1156"/>
                  </a:lnTo>
                  <a:lnTo>
                    <a:pt x="680" y="1144"/>
                  </a:lnTo>
                  <a:lnTo>
                    <a:pt x="24" y="0"/>
                  </a:lnTo>
                  <a:lnTo>
                    <a:pt x="24" y="12"/>
                  </a:lnTo>
                  <a:lnTo>
                    <a:pt x="4" y="0"/>
                  </a:lnTo>
                  <a:lnTo>
                    <a:pt x="0" y="6"/>
                  </a:lnTo>
                  <a:lnTo>
                    <a:pt x="4" y="12"/>
                  </a:lnTo>
                  <a:lnTo>
                    <a:pt x="4" y="0"/>
                  </a:lnTo>
                  <a:close/>
                </a:path>
              </a:pathLst>
            </a:custGeom>
            <a:solidFill>
              <a:srgbClr val="000000"/>
            </a:solidFill>
            <a:ln w="3175">
              <a:solidFill>
                <a:srgbClr val="000000"/>
              </a:solidFill>
              <a:round/>
              <a:headEnd/>
              <a:tailEnd/>
            </a:ln>
          </p:spPr>
          <p:txBody>
            <a:bodyPr/>
            <a:lstStyle/>
            <a:p>
              <a:endParaRPr lang="ko-KR" altLang="en-US"/>
            </a:p>
          </p:txBody>
        </p:sp>
        <p:sp>
          <p:nvSpPr>
            <p:cNvPr id="33855" name="Freeform 36"/>
            <p:cNvSpPr>
              <a:spLocks/>
            </p:cNvSpPr>
            <p:nvPr/>
          </p:nvSpPr>
          <p:spPr bwMode="auto">
            <a:xfrm>
              <a:off x="2157" y="2589"/>
              <a:ext cx="167" cy="288"/>
            </a:xfrm>
            <a:custGeom>
              <a:avLst/>
              <a:gdLst>
                <a:gd name="T0" fmla="*/ 10 w 667"/>
                <a:gd name="T1" fmla="*/ 0 h 1154"/>
                <a:gd name="T2" fmla="*/ 10 w 667"/>
                <a:gd name="T3" fmla="*/ 0 h 1154"/>
                <a:gd name="T4" fmla="*/ 0 w 667"/>
                <a:gd name="T5" fmla="*/ 18 h 1154"/>
                <a:gd name="T6" fmla="*/ 0 w 667"/>
                <a:gd name="T7" fmla="*/ 18 h 1154"/>
                <a:gd name="T8" fmla="*/ 11 w 667"/>
                <a:gd name="T9" fmla="*/ 0 h 1154"/>
                <a:gd name="T10" fmla="*/ 10 w 667"/>
                <a:gd name="T11" fmla="*/ 0 h 1154"/>
                <a:gd name="T12" fmla="*/ 10 w 667"/>
                <a:gd name="T13" fmla="*/ 0 h 1154"/>
                <a:gd name="T14" fmla="*/ 10 w 667"/>
                <a:gd name="T15" fmla="*/ 0 h 1154"/>
                <a:gd name="T16" fmla="*/ 10 w 667"/>
                <a:gd name="T17" fmla="*/ 0 h 1154"/>
                <a:gd name="T18" fmla="*/ 10 w 667"/>
                <a:gd name="T19" fmla="*/ 0 h 115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67"/>
                <a:gd name="T31" fmla="*/ 0 h 1154"/>
                <a:gd name="T32" fmla="*/ 667 w 667"/>
                <a:gd name="T33" fmla="*/ 1154 h 115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67" h="1154">
                  <a:moveTo>
                    <a:pt x="657" y="0"/>
                  </a:moveTo>
                  <a:lnTo>
                    <a:pt x="646" y="6"/>
                  </a:lnTo>
                  <a:lnTo>
                    <a:pt x="0" y="1142"/>
                  </a:lnTo>
                  <a:lnTo>
                    <a:pt x="20" y="1154"/>
                  </a:lnTo>
                  <a:lnTo>
                    <a:pt x="667" y="18"/>
                  </a:lnTo>
                  <a:lnTo>
                    <a:pt x="657" y="24"/>
                  </a:lnTo>
                  <a:lnTo>
                    <a:pt x="657" y="0"/>
                  </a:lnTo>
                  <a:lnTo>
                    <a:pt x="650" y="0"/>
                  </a:lnTo>
                  <a:lnTo>
                    <a:pt x="646" y="6"/>
                  </a:lnTo>
                  <a:lnTo>
                    <a:pt x="657" y="0"/>
                  </a:lnTo>
                  <a:close/>
                </a:path>
              </a:pathLst>
            </a:custGeom>
            <a:solidFill>
              <a:srgbClr val="000000"/>
            </a:solidFill>
            <a:ln w="3175">
              <a:solidFill>
                <a:srgbClr val="000000"/>
              </a:solidFill>
              <a:round/>
              <a:headEnd/>
              <a:tailEnd/>
            </a:ln>
          </p:spPr>
          <p:txBody>
            <a:bodyPr/>
            <a:lstStyle/>
            <a:p>
              <a:endParaRPr lang="ko-KR" altLang="en-US"/>
            </a:p>
          </p:txBody>
        </p:sp>
        <p:sp>
          <p:nvSpPr>
            <p:cNvPr id="33856" name="Freeform 37"/>
            <p:cNvSpPr>
              <a:spLocks/>
            </p:cNvSpPr>
            <p:nvPr/>
          </p:nvSpPr>
          <p:spPr bwMode="auto">
            <a:xfrm>
              <a:off x="2465" y="2806"/>
              <a:ext cx="229" cy="112"/>
            </a:xfrm>
            <a:custGeom>
              <a:avLst/>
              <a:gdLst>
                <a:gd name="T0" fmla="*/ 2 w 917"/>
                <a:gd name="T1" fmla="*/ 0 h 447"/>
                <a:gd name="T2" fmla="*/ 14 w 917"/>
                <a:gd name="T3" fmla="*/ 0 h 447"/>
                <a:gd name="T4" fmla="*/ 12 w 917"/>
                <a:gd name="T5" fmla="*/ 7 h 447"/>
                <a:gd name="T6" fmla="*/ 0 w 917"/>
                <a:gd name="T7" fmla="*/ 7 h 447"/>
                <a:gd name="T8" fmla="*/ 2 w 917"/>
                <a:gd name="T9" fmla="*/ 0 h 447"/>
                <a:gd name="T10" fmla="*/ 0 60000 65536"/>
                <a:gd name="T11" fmla="*/ 0 60000 65536"/>
                <a:gd name="T12" fmla="*/ 0 60000 65536"/>
                <a:gd name="T13" fmla="*/ 0 60000 65536"/>
                <a:gd name="T14" fmla="*/ 0 60000 65536"/>
                <a:gd name="T15" fmla="*/ 0 w 917"/>
                <a:gd name="T16" fmla="*/ 0 h 447"/>
                <a:gd name="T17" fmla="*/ 917 w 917"/>
                <a:gd name="T18" fmla="*/ 447 h 447"/>
              </a:gdLst>
              <a:ahLst/>
              <a:cxnLst>
                <a:cxn ang="T10">
                  <a:pos x="T0" y="T1"/>
                </a:cxn>
                <a:cxn ang="T11">
                  <a:pos x="T2" y="T3"/>
                </a:cxn>
                <a:cxn ang="T12">
                  <a:pos x="T4" y="T5"/>
                </a:cxn>
                <a:cxn ang="T13">
                  <a:pos x="T6" y="T7"/>
                </a:cxn>
                <a:cxn ang="T14">
                  <a:pos x="T8" y="T9"/>
                </a:cxn>
              </a:cxnLst>
              <a:rect l="T15" t="T16" r="T17" b="T18"/>
              <a:pathLst>
                <a:path w="917" h="447">
                  <a:moveTo>
                    <a:pt x="159" y="0"/>
                  </a:moveTo>
                  <a:lnTo>
                    <a:pt x="917" y="0"/>
                  </a:lnTo>
                  <a:lnTo>
                    <a:pt x="758" y="447"/>
                  </a:lnTo>
                  <a:lnTo>
                    <a:pt x="0" y="447"/>
                  </a:lnTo>
                  <a:lnTo>
                    <a:pt x="159" y="0"/>
                  </a:lnTo>
                  <a:close/>
                </a:path>
              </a:pathLst>
            </a:custGeom>
            <a:solidFill>
              <a:srgbClr val="FFFFFF"/>
            </a:solidFill>
            <a:ln w="3175">
              <a:solidFill>
                <a:srgbClr val="000000"/>
              </a:solidFill>
              <a:round/>
              <a:headEnd/>
              <a:tailEnd/>
            </a:ln>
          </p:spPr>
          <p:txBody>
            <a:bodyPr/>
            <a:lstStyle/>
            <a:p>
              <a:endParaRPr lang="ko-KR" altLang="en-US"/>
            </a:p>
          </p:txBody>
        </p:sp>
        <p:sp>
          <p:nvSpPr>
            <p:cNvPr id="33857" name="Freeform 38"/>
            <p:cNvSpPr>
              <a:spLocks/>
            </p:cNvSpPr>
            <p:nvPr/>
          </p:nvSpPr>
          <p:spPr bwMode="auto">
            <a:xfrm>
              <a:off x="2505" y="2803"/>
              <a:ext cx="194" cy="6"/>
            </a:xfrm>
            <a:custGeom>
              <a:avLst/>
              <a:gdLst>
                <a:gd name="T0" fmla="*/ 12 w 776"/>
                <a:gd name="T1" fmla="*/ 0 h 24"/>
                <a:gd name="T2" fmla="*/ 12 w 776"/>
                <a:gd name="T3" fmla="*/ 0 h 24"/>
                <a:gd name="T4" fmla="*/ 0 w 776"/>
                <a:gd name="T5" fmla="*/ 0 h 24"/>
                <a:gd name="T6" fmla="*/ 0 w 776"/>
                <a:gd name="T7" fmla="*/ 1 h 24"/>
                <a:gd name="T8" fmla="*/ 12 w 776"/>
                <a:gd name="T9" fmla="*/ 1 h 24"/>
                <a:gd name="T10" fmla="*/ 12 w 776"/>
                <a:gd name="T11" fmla="*/ 0 h 24"/>
                <a:gd name="T12" fmla="*/ 12 w 776"/>
                <a:gd name="T13" fmla="*/ 0 h 24"/>
                <a:gd name="T14" fmla="*/ 12 w 776"/>
                <a:gd name="T15" fmla="*/ 0 h 24"/>
                <a:gd name="T16" fmla="*/ 12 w 776"/>
                <a:gd name="T17" fmla="*/ 0 h 24"/>
                <a:gd name="T18" fmla="*/ 12 w 776"/>
                <a:gd name="T19" fmla="*/ 0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776"/>
                <a:gd name="T31" fmla="*/ 0 h 24"/>
                <a:gd name="T32" fmla="*/ 776 w 776"/>
                <a:gd name="T33" fmla="*/ 24 h 2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776" h="24">
                  <a:moveTo>
                    <a:pt x="770" y="15"/>
                  </a:moveTo>
                  <a:lnTo>
                    <a:pt x="758" y="0"/>
                  </a:lnTo>
                  <a:lnTo>
                    <a:pt x="0" y="0"/>
                  </a:lnTo>
                  <a:lnTo>
                    <a:pt x="0" y="24"/>
                  </a:lnTo>
                  <a:lnTo>
                    <a:pt x="758" y="24"/>
                  </a:lnTo>
                  <a:lnTo>
                    <a:pt x="747" y="9"/>
                  </a:lnTo>
                  <a:lnTo>
                    <a:pt x="770" y="15"/>
                  </a:lnTo>
                  <a:lnTo>
                    <a:pt x="776" y="0"/>
                  </a:lnTo>
                  <a:lnTo>
                    <a:pt x="758" y="0"/>
                  </a:lnTo>
                  <a:lnTo>
                    <a:pt x="770" y="15"/>
                  </a:lnTo>
                  <a:close/>
                </a:path>
              </a:pathLst>
            </a:custGeom>
            <a:solidFill>
              <a:srgbClr val="000000"/>
            </a:solidFill>
            <a:ln w="3175">
              <a:solidFill>
                <a:srgbClr val="000000"/>
              </a:solidFill>
              <a:round/>
              <a:headEnd/>
              <a:tailEnd/>
            </a:ln>
          </p:spPr>
          <p:txBody>
            <a:bodyPr/>
            <a:lstStyle/>
            <a:p>
              <a:endParaRPr lang="ko-KR" altLang="en-US"/>
            </a:p>
          </p:txBody>
        </p:sp>
        <p:sp>
          <p:nvSpPr>
            <p:cNvPr id="33858" name="Freeform 39"/>
            <p:cNvSpPr>
              <a:spLocks/>
            </p:cNvSpPr>
            <p:nvPr/>
          </p:nvSpPr>
          <p:spPr bwMode="auto">
            <a:xfrm>
              <a:off x="2652" y="2805"/>
              <a:ext cx="45" cy="116"/>
            </a:xfrm>
            <a:custGeom>
              <a:avLst/>
              <a:gdLst>
                <a:gd name="T0" fmla="*/ 0 w 182"/>
                <a:gd name="T1" fmla="*/ 7 h 463"/>
                <a:gd name="T2" fmla="*/ 0 w 182"/>
                <a:gd name="T3" fmla="*/ 7 h 463"/>
                <a:gd name="T4" fmla="*/ 3 w 182"/>
                <a:gd name="T5" fmla="*/ 0 h 463"/>
                <a:gd name="T6" fmla="*/ 2 w 182"/>
                <a:gd name="T7" fmla="*/ 0 h 463"/>
                <a:gd name="T8" fmla="*/ 0 w 182"/>
                <a:gd name="T9" fmla="*/ 7 h 463"/>
                <a:gd name="T10" fmla="*/ 0 w 182"/>
                <a:gd name="T11" fmla="*/ 7 h 463"/>
                <a:gd name="T12" fmla="*/ 0 w 182"/>
                <a:gd name="T13" fmla="*/ 7 h 463"/>
                <a:gd name="T14" fmla="*/ 0 w 182"/>
                <a:gd name="T15" fmla="*/ 7 h 463"/>
                <a:gd name="T16" fmla="*/ 0 w 182"/>
                <a:gd name="T17" fmla="*/ 7 h 463"/>
                <a:gd name="T18" fmla="*/ 0 w 182"/>
                <a:gd name="T19" fmla="*/ 7 h 46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82"/>
                <a:gd name="T31" fmla="*/ 0 h 463"/>
                <a:gd name="T32" fmla="*/ 182 w 182"/>
                <a:gd name="T33" fmla="*/ 463 h 46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82" h="463">
                  <a:moveTo>
                    <a:pt x="11" y="463"/>
                  </a:moveTo>
                  <a:lnTo>
                    <a:pt x="23" y="453"/>
                  </a:lnTo>
                  <a:lnTo>
                    <a:pt x="182" y="6"/>
                  </a:lnTo>
                  <a:lnTo>
                    <a:pt x="159" y="0"/>
                  </a:lnTo>
                  <a:lnTo>
                    <a:pt x="0" y="447"/>
                  </a:lnTo>
                  <a:lnTo>
                    <a:pt x="11" y="437"/>
                  </a:lnTo>
                  <a:lnTo>
                    <a:pt x="11" y="463"/>
                  </a:lnTo>
                  <a:lnTo>
                    <a:pt x="19" y="462"/>
                  </a:lnTo>
                  <a:lnTo>
                    <a:pt x="23" y="453"/>
                  </a:lnTo>
                  <a:lnTo>
                    <a:pt x="11" y="463"/>
                  </a:lnTo>
                  <a:close/>
                </a:path>
              </a:pathLst>
            </a:custGeom>
            <a:solidFill>
              <a:srgbClr val="000000"/>
            </a:solidFill>
            <a:ln w="3175">
              <a:solidFill>
                <a:srgbClr val="000000"/>
              </a:solidFill>
              <a:round/>
              <a:headEnd/>
              <a:tailEnd/>
            </a:ln>
          </p:spPr>
          <p:txBody>
            <a:bodyPr/>
            <a:lstStyle/>
            <a:p>
              <a:endParaRPr lang="ko-KR" altLang="en-US"/>
            </a:p>
          </p:txBody>
        </p:sp>
        <p:sp>
          <p:nvSpPr>
            <p:cNvPr id="33859" name="Freeform 40"/>
            <p:cNvSpPr>
              <a:spLocks/>
            </p:cNvSpPr>
            <p:nvPr/>
          </p:nvSpPr>
          <p:spPr bwMode="auto">
            <a:xfrm>
              <a:off x="2461" y="2915"/>
              <a:ext cx="194" cy="6"/>
            </a:xfrm>
            <a:custGeom>
              <a:avLst/>
              <a:gdLst>
                <a:gd name="T0" fmla="*/ 0 w 776"/>
                <a:gd name="T1" fmla="*/ 0 h 26"/>
                <a:gd name="T2" fmla="*/ 0 w 776"/>
                <a:gd name="T3" fmla="*/ 0 h 26"/>
                <a:gd name="T4" fmla="*/ 12 w 776"/>
                <a:gd name="T5" fmla="*/ 0 h 26"/>
                <a:gd name="T6" fmla="*/ 12 w 776"/>
                <a:gd name="T7" fmla="*/ 0 h 26"/>
                <a:gd name="T8" fmla="*/ 0 w 776"/>
                <a:gd name="T9" fmla="*/ 0 h 26"/>
                <a:gd name="T10" fmla="*/ 1 w 776"/>
                <a:gd name="T11" fmla="*/ 0 h 26"/>
                <a:gd name="T12" fmla="*/ 0 w 776"/>
                <a:gd name="T13" fmla="*/ 0 h 26"/>
                <a:gd name="T14" fmla="*/ 0 w 776"/>
                <a:gd name="T15" fmla="*/ 0 h 26"/>
                <a:gd name="T16" fmla="*/ 0 w 776"/>
                <a:gd name="T17" fmla="*/ 0 h 26"/>
                <a:gd name="T18" fmla="*/ 0 w 776"/>
                <a:gd name="T19" fmla="*/ 0 h 2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776"/>
                <a:gd name="T31" fmla="*/ 0 h 26"/>
                <a:gd name="T32" fmla="*/ 776 w 776"/>
                <a:gd name="T33" fmla="*/ 26 h 2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776" h="26">
                  <a:moveTo>
                    <a:pt x="6" y="10"/>
                  </a:moveTo>
                  <a:lnTo>
                    <a:pt x="18" y="26"/>
                  </a:lnTo>
                  <a:lnTo>
                    <a:pt x="776" y="26"/>
                  </a:lnTo>
                  <a:lnTo>
                    <a:pt x="776" y="0"/>
                  </a:lnTo>
                  <a:lnTo>
                    <a:pt x="18" y="0"/>
                  </a:lnTo>
                  <a:lnTo>
                    <a:pt x="29" y="16"/>
                  </a:lnTo>
                  <a:lnTo>
                    <a:pt x="6" y="10"/>
                  </a:lnTo>
                  <a:lnTo>
                    <a:pt x="0" y="26"/>
                  </a:lnTo>
                  <a:lnTo>
                    <a:pt x="18" y="26"/>
                  </a:lnTo>
                  <a:lnTo>
                    <a:pt x="6" y="10"/>
                  </a:lnTo>
                  <a:close/>
                </a:path>
              </a:pathLst>
            </a:custGeom>
            <a:solidFill>
              <a:srgbClr val="000000"/>
            </a:solidFill>
            <a:ln w="3175">
              <a:solidFill>
                <a:srgbClr val="000000"/>
              </a:solidFill>
              <a:round/>
              <a:headEnd/>
              <a:tailEnd/>
            </a:ln>
          </p:spPr>
          <p:txBody>
            <a:bodyPr/>
            <a:lstStyle/>
            <a:p>
              <a:endParaRPr lang="ko-KR" altLang="en-US"/>
            </a:p>
          </p:txBody>
        </p:sp>
        <p:sp>
          <p:nvSpPr>
            <p:cNvPr id="33860" name="Freeform 41"/>
            <p:cNvSpPr>
              <a:spLocks/>
            </p:cNvSpPr>
            <p:nvPr/>
          </p:nvSpPr>
          <p:spPr bwMode="auto">
            <a:xfrm>
              <a:off x="2462" y="2803"/>
              <a:ext cx="46" cy="116"/>
            </a:xfrm>
            <a:custGeom>
              <a:avLst/>
              <a:gdLst>
                <a:gd name="T0" fmla="*/ 3 w 182"/>
                <a:gd name="T1" fmla="*/ 0 h 462"/>
                <a:gd name="T2" fmla="*/ 3 w 182"/>
                <a:gd name="T3" fmla="*/ 0 h 462"/>
                <a:gd name="T4" fmla="*/ 0 w 182"/>
                <a:gd name="T5" fmla="*/ 7 h 462"/>
                <a:gd name="T6" fmla="*/ 1 w 182"/>
                <a:gd name="T7" fmla="*/ 7 h 462"/>
                <a:gd name="T8" fmla="*/ 3 w 182"/>
                <a:gd name="T9" fmla="*/ 0 h 462"/>
                <a:gd name="T10" fmla="*/ 3 w 182"/>
                <a:gd name="T11" fmla="*/ 1 h 462"/>
                <a:gd name="T12" fmla="*/ 3 w 182"/>
                <a:gd name="T13" fmla="*/ 0 h 462"/>
                <a:gd name="T14" fmla="*/ 3 w 182"/>
                <a:gd name="T15" fmla="*/ 0 h 462"/>
                <a:gd name="T16" fmla="*/ 3 w 182"/>
                <a:gd name="T17" fmla="*/ 0 h 462"/>
                <a:gd name="T18" fmla="*/ 3 w 182"/>
                <a:gd name="T19" fmla="*/ 0 h 46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82"/>
                <a:gd name="T31" fmla="*/ 0 h 462"/>
                <a:gd name="T32" fmla="*/ 182 w 182"/>
                <a:gd name="T33" fmla="*/ 462 h 46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82" h="462">
                  <a:moveTo>
                    <a:pt x="171" y="0"/>
                  </a:moveTo>
                  <a:lnTo>
                    <a:pt x="159" y="9"/>
                  </a:lnTo>
                  <a:lnTo>
                    <a:pt x="0" y="456"/>
                  </a:lnTo>
                  <a:lnTo>
                    <a:pt x="23" y="462"/>
                  </a:lnTo>
                  <a:lnTo>
                    <a:pt x="182" y="15"/>
                  </a:lnTo>
                  <a:lnTo>
                    <a:pt x="171" y="24"/>
                  </a:lnTo>
                  <a:lnTo>
                    <a:pt x="171" y="0"/>
                  </a:lnTo>
                  <a:lnTo>
                    <a:pt x="163" y="0"/>
                  </a:lnTo>
                  <a:lnTo>
                    <a:pt x="159" y="9"/>
                  </a:lnTo>
                  <a:lnTo>
                    <a:pt x="171" y="0"/>
                  </a:lnTo>
                  <a:close/>
                </a:path>
              </a:pathLst>
            </a:custGeom>
            <a:solidFill>
              <a:srgbClr val="000000"/>
            </a:solidFill>
            <a:ln w="3175">
              <a:solidFill>
                <a:srgbClr val="000000"/>
              </a:solidFill>
              <a:round/>
              <a:headEnd/>
              <a:tailEnd/>
            </a:ln>
          </p:spPr>
          <p:txBody>
            <a:bodyPr/>
            <a:lstStyle/>
            <a:p>
              <a:endParaRPr lang="ko-KR" altLang="en-US"/>
            </a:p>
          </p:txBody>
        </p:sp>
        <p:sp>
          <p:nvSpPr>
            <p:cNvPr id="33861" name="Freeform 42"/>
            <p:cNvSpPr>
              <a:spLocks/>
            </p:cNvSpPr>
            <p:nvPr/>
          </p:nvSpPr>
          <p:spPr bwMode="auto">
            <a:xfrm>
              <a:off x="2334" y="2823"/>
              <a:ext cx="126" cy="7"/>
            </a:xfrm>
            <a:custGeom>
              <a:avLst/>
              <a:gdLst>
                <a:gd name="T0" fmla="*/ 0 w 507"/>
                <a:gd name="T1" fmla="*/ 0 h 25"/>
                <a:gd name="T2" fmla="*/ 0 w 507"/>
                <a:gd name="T3" fmla="*/ 1 h 25"/>
                <a:gd name="T4" fmla="*/ 8 w 507"/>
                <a:gd name="T5" fmla="*/ 1 h 25"/>
                <a:gd name="T6" fmla="*/ 8 w 507"/>
                <a:gd name="T7" fmla="*/ 0 h 25"/>
                <a:gd name="T8" fmla="*/ 0 w 507"/>
                <a:gd name="T9" fmla="*/ 0 h 25"/>
                <a:gd name="T10" fmla="*/ 0 w 507"/>
                <a:gd name="T11" fmla="*/ 0 h 25"/>
                <a:gd name="T12" fmla="*/ 0 60000 65536"/>
                <a:gd name="T13" fmla="*/ 0 60000 65536"/>
                <a:gd name="T14" fmla="*/ 0 60000 65536"/>
                <a:gd name="T15" fmla="*/ 0 60000 65536"/>
                <a:gd name="T16" fmla="*/ 0 60000 65536"/>
                <a:gd name="T17" fmla="*/ 0 60000 65536"/>
                <a:gd name="T18" fmla="*/ 0 w 507"/>
                <a:gd name="T19" fmla="*/ 0 h 25"/>
                <a:gd name="T20" fmla="*/ 507 w 507"/>
                <a:gd name="T21" fmla="*/ 25 h 25"/>
              </a:gdLst>
              <a:ahLst/>
              <a:cxnLst>
                <a:cxn ang="T12">
                  <a:pos x="T0" y="T1"/>
                </a:cxn>
                <a:cxn ang="T13">
                  <a:pos x="T2" y="T3"/>
                </a:cxn>
                <a:cxn ang="T14">
                  <a:pos x="T4" y="T5"/>
                </a:cxn>
                <a:cxn ang="T15">
                  <a:pos x="T6" y="T7"/>
                </a:cxn>
                <a:cxn ang="T16">
                  <a:pos x="T8" y="T9"/>
                </a:cxn>
                <a:cxn ang="T17">
                  <a:pos x="T10" y="T11"/>
                </a:cxn>
              </a:cxnLst>
              <a:rect l="T18" t="T19" r="T20" b="T21"/>
              <a:pathLst>
                <a:path w="507" h="25">
                  <a:moveTo>
                    <a:pt x="0" y="13"/>
                  </a:moveTo>
                  <a:lnTo>
                    <a:pt x="0" y="25"/>
                  </a:lnTo>
                  <a:lnTo>
                    <a:pt x="507" y="25"/>
                  </a:lnTo>
                  <a:lnTo>
                    <a:pt x="507" y="0"/>
                  </a:lnTo>
                  <a:lnTo>
                    <a:pt x="0" y="0"/>
                  </a:lnTo>
                  <a:lnTo>
                    <a:pt x="0" y="13"/>
                  </a:lnTo>
                  <a:close/>
                </a:path>
              </a:pathLst>
            </a:custGeom>
            <a:solidFill>
              <a:srgbClr val="000000"/>
            </a:solidFill>
            <a:ln w="3175">
              <a:solidFill>
                <a:srgbClr val="000000"/>
              </a:solidFill>
              <a:round/>
              <a:headEnd/>
              <a:tailEnd/>
            </a:ln>
          </p:spPr>
          <p:txBody>
            <a:bodyPr/>
            <a:lstStyle/>
            <a:p>
              <a:endParaRPr lang="ko-KR" altLang="en-US"/>
            </a:p>
          </p:txBody>
        </p:sp>
        <p:sp>
          <p:nvSpPr>
            <p:cNvPr id="33862" name="Freeform 43"/>
            <p:cNvSpPr>
              <a:spLocks/>
            </p:cNvSpPr>
            <p:nvPr/>
          </p:nvSpPr>
          <p:spPr bwMode="auto">
            <a:xfrm>
              <a:off x="2272" y="2850"/>
              <a:ext cx="181" cy="7"/>
            </a:xfrm>
            <a:custGeom>
              <a:avLst/>
              <a:gdLst>
                <a:gd name="T0" fmla="*/ 0 w 723"/>
                <a:gd name="T1" fmla="*/ 0 h 26"/>
                <a:gd name="T2" fmla="*/ 0 w 723"/>
                <a:gd name="T3" fmla="*/ 1 h 26"/>
                <a:gd name="T4" fmla="*/ 11 w 723"/>
                <a:gd name="T5" fmla="*/ 1 h 26"/>
                <a:gd name="T6" fmla="*/ 11 w 723"/>
                <a:gd name="T7" fmla="*/ 0 h 26"/>
                <a:gd name="T8" fmla="*/ 0 w 723"/>
                <a:gd name="T9" fmla="*/ 0 h 26"/>
                <a:gd name="T10" fmla="*/ 0 w 723"/>
                <a:gd name="T11" fmla="*/ 0 h 26"/>
                <a:gd name="T12" fmla="*/ 0 60000 65536"/>
                <a:gd name="T13" fmla="*/ 0 60000 65536"/>
                <a:gd name="T14" fmla="*/ 0 60000 65536"/>
                <a:gd name="T15" fmla="*/ 0 60000 65536"/>
                <a:gd name="T16" fmla="*/ 0 60000 65536"/>
                <a:gd name="T17" fmla="*/ 0 60000 65536"/>
                <a:gd name="T18" fmla="*/ 0 w 723"/>
                <a:gd name="T19" fmla="*/ 0 h 26"/>
                <a:gd name="T20" fmla="*/ 723 w 723"/>
                <a:gd name="T21" fmla="*/ 26 h 26"/>
              </a:gdLst>
              <a:ahLst/>
              <a:cxnLst>
                <a:cxn ang="T12">
                  <a:pos x="T0" y="T1"/>
                </a:cxn>
                <a:cxn ang="T13">
                  <a:pos x="T2" y="T3"/>
                </a:cxn>
                <a:cxn ang="T14">
                  <a:pos x="T4" y="T5"/>
                </a:cxn>
                <a:cxn ang="T15">
                  <a:pos x="T6" y="T7"/>
                </a:cxn>
                <a:cxn ang="T16">
                  <a:pos x="T8" y="T9"/>
                </a:cxn>
                <a:cxn ang="T17">
                  <a:pos x="T10" y="T11"/>
                </a:cxn>
              </a:cxnLst>
              <a:rect l="T18" t="T19" r="T20" b="T21"/>
              <a:pathLst>
                <a:path w="723" h="26">
                  <a:moveTo>
                    <a:pt x="0" y="13"/>
                  </a:moveTo>
                  <a:lnTo>
                    <a:pt x="0" y="26"/>
                  </a:lnTo>
                  <a:lnTo>
                    <a:pt x="723" y="26"/>
                  </a:lnTo>
                  <a:lnTo>
                    <a:pt x="723" y="0"/>
                  </a:lnTo>
                  <a:lnTo>
                    <a:pt x="0" y="0"/>
                  </a:lnTo>
                  <a:lnTo>
                    <a:pt x="0" y="13"/>
                  </a:lnTo>
                  <a:close/>
                </a:path>
              </a:pathLst>
            </a:custGeom>
            <a:solidFill>
              <a:srgbClr val="000000"/>
            </a:solidFill>
            <a:ln w="3175">
              <a:solidFill>
                <a:srgbClr val="000000"/>
              </a:solidFill>
              <a:round/>
              <a:headEnd/>
              <a:tailEnd/>
            </a:ln>
          </p:spPr>
          <p:txBody>
            <a:bodyPr/>
            <a:lstStyle/>
            <a:p>
              <a:endParaRPr lang="ko-KR" altLang="en-US"/>
            </a:p>
          </p:txBody>
        </p:sp>
        <p:sp>
          <p:nvSpPr>
            <p:cNvPr id="33863" name="Freeform 44"/>
            <p:cNvSpPr>
              <a:spLocks/>
            </p:cNvSpPr>
            <p:nvPr/>
          </p:nvSpPr>
          <p:spPr bwMode="auto">
            <a:xfrm>
              <a:off x="2331" y="2875"/>
              <a:ext cx="115" cy="6"/>
            </a:xfrm>
            <a:custGeom>
              <a:avLst/>
              <a:gdLst>
                <a:gd name="T0" fmla="*/ 0 w 460"/>
                <a:gd name="T1" fmla="*/ 0 h 26"/>
                <a:gd name="T2" fmla="*/ 0 w 460"/>
                <a:gd name="T3" fmla="*/ 0 h 26"/>
                <a:gd name="T4" fmla="*/ 7 w 460"/>
                <a:gd name="T5" fmla="*/ 0 h 26"/>
                <a:gd name="T6" fmla="*/ 7 w 460"/>
                <a:gd name="T7" fmla="*/ 0 h 26"/>
                <a:gd name="T8" fmla="*/ 0 w 460"/>
                <a:gd name="T9" fmla="*/ 0 h 26"/>
                <a:gd name="T10" fmla="*/ 0 w 460"/>
                <a:gd name="T11" fmla="*/ 0 h 26"/>
                <a:gd name="T12" fmla="*/ 0 60000 65536"/>
                <a:gd name="T13" fmla="*/ 0 60000 65536"/>
                <a:gd name="T14" fmla="*/ 0 60000 65536"/>
                <a:gd name="T15" fmla="*/ 0 60000 65536"/>
                <a:gd name="T16" fmla="*/ 0 60000 65536"/>
                <a:gd name="T17" fmla="*/ 0 60000 65536"/>
                <a:gd name="T18" fmla="*/ 0 w 460"/>
                <a:gd name="T19" fmla="*/ 0 h 26"/>
                <a:gd name="T20" fmla="*/ 460 w 460"/>
                <a:gd name="T21" fmla="*/ 26 h 26"/>
              </a:gdLst>
              <a:ahLst/>
              <a:cxnLst>
                <a:cxn ang="T12">
                  <a:pos x="T0" y="T1"/>
                </a:cxn>
                <a:cxn ang="T13">
                  <a:pos x="T2" y="T3"/>
                </a:cxn>
                <a:cxn ang="T14">
                  <a:pos x="T4" y="T5"/>
                </a:cxn>
                <a:cxn ang="T15">
                  <a:pos x="T6" y="T7"/>
                </a:cxn>
                <a:cxn ang="T16">
                  <a:pos x="T8" y="T9"/>
                </a:cxn>
                <a:cxn ang="T17">
                  <a:pos x="T10" y="T11"/>
                </a:cxn>
              </a:cxnLst>
              <a:rect l="T18" t="T19" r="T20" b="T21"/>
              <a:pathLst>
                <a:path w="460" h="26">
                  <a:moveTo>
                    <a:pt x="0" y="13"/>
                  </a:moveTo>
                  <a:lnTo>
                    <a:pt x="0" y="26"/>
                  </a:lnTo>
                  <a:lnTo>
                    <a:pt x="460" y="26"/>
                  </a:lnTo>
                  <a:lnTo>
                    <a:pt x="460" y="0"/>
                  </a:lnTo>
                  <a:lnTo>
                    <a:pt x="0" y="0"/>
                  </a:lnTo>
                  <a:lnTo>
                    <a:pt x="0" y="13"/>
                  </a:lnTo>
                  <a:close/>
                </a:path>
              </a:pathLst>
            </a:custGeom>
            <a:solidFill>
              <a:srgbClr val="000000"/>
            </a:solidFill>
            <a:ln w="3175">
              <a:solidFill>
                <a:srgbClr val="000000"/>
              </a:solidFill>
              <a:round/>
              <a:headEnd/>
              <a:tailEnd/>
            </a:ln>
          </p:spPr>
          <p:txBody>
            <a:bodyPr/>
            <a:lstStyle/>
            <a:p>
              <a:endParaRPr lang="ko-KR" altLang="en-US"/>
            </a:p>
          </p:txBody>
        </p:sp>
        <p:sp>
          <p:nvSpPr>
            <p:cNvPr id="33864" name="Freeform 45"/>
            <p:cNvSpPr>
              <a:spLocks/>
            </p:cNvSpPr>
            <p:nvPr/>
          </p:nvSpPr>
          <p:spPr bwMode="auto">
            <a:xfrm>
              <a:off x="2300" y="2901"/>
              <a:ext cx="136" cy="6"/>
            </a:xfrm>
            <a:custGeom>
              <a:avLst/>
              <a:gdLst>
                <a:gd name="T0" fmla="*/ 0 w 547"/>
                <a:gd name="T1" fmla="*/ 0 h 25"/>
                <a:gd name="T2" fmla="*/ 0 w 547"/>
                <a:gd name="T3" fmla="*/ 0 h 25"/>
                <a:gd name="T4" fmla="*/ 8 w 547"/>
                <a:gd name="T5" fmla="*/ 0 h 25"/>
                <a:gd name="T6" fmla="*/ 8 w 547"/>
                <a:gd name="T7" fmla="*/ 0 h 25"/>
                <a:gd name="T8" fmla="*/ 0 w 547"/>
                <a:gd name="T9" fmla="*/ 0 h 25"/>
                <a:gd name="T10" fmla="*/ 0 w 547"/>
                <a:gd name="T11" fmla="*/ 0 h 25"/>
                <a:gd name="T12" fmla="*/ 0 60000 65536"/>
                <a:gd name="T13" fmla="*/ 0 60000 65536"/>
                <a:gd name="T14" fmla="*/ 0 60000 65536"/>
                <a:gd name="T15" fmla="*/ 0 60000 65536"/>
                <a:gd name="T16" fmla="*/ 0 60000 65536"/>
                <a:gd name="T17" fmla="*/ 0 60000 65536"/>
                <a:gd name="T18" fmla="*/ 0 w 547"/>
                <a:gd name="T19" fmla="*/ 0 h 25"/>
                <a:gd name="T20" fmla="*/ 547 w 547"/>
                <a:gd name="T21" fmla="*/ 25 h 25"/>
              </a:gdLst>
              <a:ahLst/>
              <a:cxnLst>
                <a:cxn ang="T12">
                  <a:pos x="T0" y="T1"/>
                </a:cxn>
                <a:cxn ang="T13">
                  <a:pos x="T2" y="T3"/>
                </a:cxn>
                <a:cxn ang="T14">
                  <a:pos x="T4" y="T5"/>
                </a:cxn>
                <a:cxn ang="T15">
                  <a:pos x="T6" y="T7"/>
                </a:cxn>
                <a:cxn ang="T16">
                  <a:pos x="T8" y="T9"/>
                </a:cxn>
                <a:cxn ang="T17">
                  <a:pos x="T10" y="T11"/>
                </a:cxn>
              </a:cxnLst>
              <a:rect l="T18" t="T19" r="T20" b="T21"/>
              <a:pathLst>
                <a:path w="547" h="25">
                  <a:moveTo>
                    <a:pt x="0" y="13"/>
                  </a:moveTo>
                  <a:lnTo>
                    <a:pt x="0" y="25"/>
                  </a:lnTo>
                  <a:lnTo>
                    <a:pt x="547" y="25"/>
                  </a:lnTo>
                  <a:lnTo>
                    <a:pt x="547" y="0"/>
                  </a:lnTo>
                  <a:lnTo>
                    <a:pt x="0" y="0"/>
                  </a:lnTo>
                  <a:lnTo>
                    <a:pt x="0" y="13"/>
                  </a:lnTo>
                  <a:close/>
                </a:path>
              </a:pathLst>
            </a:custGeom>
            <a:solidFill>
              <a:srgbClr val="000000"/>
            </a:solidFill>
            <a:ln w="3175">
              <a:solidFill>
                <a:srgbClr val="000000"/>
              </a:solidFill>
              <a:round/>
              <a:headEnd/>
              <a:tailEnd/>
            </a:ln>
          </p:spPr>
          <p:txBody>
            <a:bodyPr/>
            <a:lstStyle/>
            <a:p>
              <a:endParaRPr lang="ko-KR" altLang="en-US"/>
            </a:p>
          </p:txBody>
        </p:sp>
      </p:grpSp>
      <p:grpSp>
        <p:nvGrpSpPr>
          <p:cNvPr id="33806" name="Group 46"/>
          <p:cNvGrpSpPr>
            <a:grpSpLocks/>
          </p:cNvGrpSpPr>
          <p:nvPr/>
        </p:nvGrpSpPr>
        <p:grpSpPr bwMode="auto">
          <a:xfrm>
            <a:off x="5334000" y="5307013"/>
            <a:ext cx="1057275" cy="914400"/>
            <a:chOff x="2157" y="2589"/>
            <a:chExt cx="666" cy="576"/>
          </a:xfrm>
        </p:grpSpPr>
        <p:sp>
          <p:nvSpPr>
            <p:cNvPr id="33833" name="Freeform 47"/>
            <p:cNvSpPr>
              <a:spLocks/>
            </p:cNvSpPr>
            <p:nvPr/>
          </p:nvSpPr>
          <p:spPr bwMode="auto">
            <a:xfrm>
              <a:off x="2160" y="2592"/>
              <a:ext cx="660" cy="570"/>
            </a:xfrm>
            <a:custGeom>
              <a:avLst/>
              <a:gdLst>
                <a:gd name="T0" fmla="*/ 10 w 2640"/>
                <a:gd name="T1" fmla="*/ 0 h 2280"/>
                <a:gd name="T2" fmla="*/ 31 w 2640"/>
                <a:gd name="T3" fmla="*/ 0 h 2280"/>
                <a:gd name="T4" fmla="*/ 41 w 2640"/>
                <a:gd name="T5" fmla="*/ 18 h 2280"/>
                <a:gd name="T6" fmla="*/ 31 w 2640"/>
                <a:gd name="T7" fmla="*/ 36 h 2280"/>
                <a:gd name="T8" fmla="*/ 10 w 2640"/>
                <a:gd name="T9" fmla="*/ 36 h 2280"/>
                <a:gd name="T10" fmla="*/ 0 w 2640"/>
                <a:gd name="T11" fmla="*/ 18 h 2280"/>
                <a:gd name="T12" fmla="*/ 10 w 2640"/>
                <a:gd name="T13" fmla="*/ 0 h 2280"/>
                <a:gd name="T14" fmla="*/ 0 60000 65536"/>
                <a:gd name="T15" fmla="*/ 0 60000 65536"/>
                <a:gd name="T16" fmla="*/ 0 60000 65536"/>
                <a:gd name="T17" fmla="*/ 0 60000 65536"/>
                <a:gd name="T18" fmla="*/ 0 60000 65536"/>
                <a:gd name="T19" fmla="*/ 0 60000 65536"/>
                <a:gd name="T20" fmla="*/ 0 60000 65536"/>
                <a:gd name="T21" fmla="*/ 0 w 2640"/>
                <a:gd name="T22" fmla="*/ 0 h 2280"/>
                <a:gd name="T23" fmla="*/ 2640 w 2640"/>
                <a:gd name="T24" fmla="*/ 2280 h 228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640" h="2280">
                  <a:moveTo>
                    <a:pt x="647" y="0"/>
                  </a:moveTo>
                  <a:lnTo>
                    <a:pt x="1984" y="0"/>
                  </a:lnTo>
                  <a:lnTo>
                    <a:pt x="2640" y="1127"/>
                  </a:lnTo>
                  <a:lnTo>
                    <a:pt x="1976" y="2280"/>
                  </a:lnTo>
                  <a:lnTo>
                    <a:pt x="656" y="2280"/>
                  </a:lnTo>
                  <a:lnTo>
                    <a:pt x="0" y="1136"/>
                  </a:lnTo>
                  <a:lnTo>
                    <a:pt x="647" y="0"/>
                  </a:lnTo>
                  <a:close/>
                </a:path>
              </a:pathLst>
            </a:custGeom>
            <a:solidFill>
              <a:srgbClr val="CCF2FF"/>
            </a:solidFill>
            <a:ln w="3175">
              <a:solidFill>
                <a:srgbClr val="000000"/>
              </a:solidFill>
              <a:round/>
              <a:headEnd/>
              <a:tailEnd/>
            </a:ln>
          </p:spPr>
          <p:txBody>
            <a:bodyPr/>
            <a:lstStyle/>
            <a:p>
              <a:endParaRPr lang="ko-KR" altLang="en-US"/>
            </a:p>
          </p:txBody>
        </p:sp>
        <p:sp>
          <p:nvSpPr>
            <p:cNvPr id="33834" name="Freeform 48"/>
            <p:cNvSpPr>
              <a:spLocks/>
            </p:cNvSpPr>
            <p:nvPr/>
          </p:nvSpPr>
          <p:spPr bwMode="auto">
            <a:xfrm>
              <a:off x="2322" y="2589"/>
              <a:ext cx="337" cy="6"/>
            </a:xfrm>
            <a:custGeom>
              <a:avLst/>
              <a:gdLst>
                <a:gd name="T0" fmla="*/ 21 w 1347"/>
                <a:gd name="T1" fmla="*/ 0 h 24"/>
                <a:gd name="T2" fmla="*/ 21 w 1347"/>
                <a:gd name="T3" fmla="*/ 0 h 24"/>
                <a:gd name="T4" fmla="*/ 0 w 1347"/>
                <a:gd name="T5" fmla="*/ 0 h 24"/>
                <a:gd name="T6" fmla="*/ 0 w 1347"/>
                <a:gd name="T7" fmla="*/ 1 h 24"/>
                <a:gd name="T8" fmla="*/ 21 w 1347"/>
                <a:gd name="T9" fmla="*/ 1 h 24"/>
                <a:gd name="T10" fmla="*/ 21 w 1347"/>
                <a:gd name="T11" fmla="*/ 0 h 24"/>
                <a:gd name="T12" fmla="*/ 21 w 1347"/>
                <a:gd name="T13" fmla="*/ 0 h 24"/>
                <a:gd name="T14" fmla="*/ 21 w 1347"/>
                <a:gd name="T15" fmla="*/ 0 h 24"/>
                <a:gd name="T16" fmla="*/ 21 w 1347"/>
                <a:gd name="T17" fmla="*/ 0 h 24"/>
                <a:gd name="T18" fmla="*/ 21 w 1347"/>
                <a:gd name="T19" fmla="*/ 0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347"/>
                <a:gd name="T31" fmla="*/ 0 h 24"/>
                <a:gd name="T32" fmla="*/ 1347 w 1347"/>
                <a:gd name="T33" fmla="*/ 24 h 2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347" h="24">
                  <a:moveTo>
                    <a:pt x="1347" y="6"/>
                  </a:moveTo>
                  <a:lnTo>
                    <a:pt x="1337" y="0"/>
                  </a:lnTo>
                  <a:lnTo>
                    <a:pt x="0" y="0"/>
                  </a:lnTo>
                  <a:lnTo>
                    <a:pt x="0" y="24"/>
                  </a:lnTo>
                  <a:lnTo>
                    <a:pt x="1337" y="24"/>
                  </a:lnTo>
                  <a:lnTo>
                    <a:pt x="1327" y="18"/>
                  </a:lnTo>
                  <a:lnTo>
                    <a:pt x="1347" y="6"/>
                  </a:lnTo>
                  <a:lnTo>
                    <a:pt x="1344" y="0"/>
                  </a:lnTo>
                  <a:lnTo>
                    <a:pt x="1337" y="0"/>
                  </a:lnTo>
                  <a:lnTo>
                    <a:pt x="1347" y="6"/>
                  </a:lnTo>
                  <a:close/>
                </a:path>
              </a:pathLst>
            </a:custGeom>
            <a:solidFill>
              <a:srgbClr val="000000"/>
            </a:solidFill>
            <a:ln w="3175">
              <a:solidFill>
                <a:srgbClr val="000000"/>
              </a:solidFill>
              <a:round/>
              <a:headEnd/>
              <a:tailEnd/>
            </a:ln>
          </p:spPr>
          <p:txBody>
            <a:bodyPr/>
            <a:lstStyle/>
            <a:p>
              <a:endParaRPr lang="ko-KR" altLang="en-US"/>
            </a:p>
          </p:txBody>
        </p:sp>
        <p:sp>
          <p:nvSpPr>
            <p:cNvPr id="33835" name="Freeform 49"/>
            <p:cNvSpPr>
              <a:spLocks/>
            </p:cNvSpPr>
            <p:nvPr/>
          </p:nvSpPr>
          <p:spPr bwMode="auto">
            <a:xfrm>
              <a:off x="2653" y="2591"/>
              <a:ext cx="170" cy="284"/>
            </a:xfrm>
            <a:custGeom>
              <a:avLst/>
              <a:gdLst>
                <a:gd name="T0" fmla="*/ 11 w 680"/>
                <a:gd name="T1" fmla="*/ 18 h 1139"/>
                <a:gd name="T2" fmla="*/ 11 w 680"/>
                <a:gd name="T3" fmla="*/ 17 h 1139"/>
                <a:gd name="T4" fmla="*/ 0 w 680"/>
                <a:gd name="T5" fmla="*/ 0 h 1139"/>
                <a:gd name="T6" fmla="*/ 0 w 680"/>
                <a:gd name="T7" fmla="*/ 0 h 1139"/>
                <a:gd name="T8" fmla="*/ 10 w 680"/>
                <a:gd name="T9" fmla="*/ 18 h 1139"/>
                <a:gd name="T10" fmla="*/ 10 w 680"/>
                <a:gd name="T11" fmla="*/ 17 h 1139"/>
                <a:gd name="T12" fmla="*/ 11 w 680"/>
                <a:gd name="T13" fmla="*/ 18 h 1139"/>
                <a:gd name="T14" fmla="*/ 11 w 680"/>
                <a:gd name="T15" fmla="*/ 18 h 1139"/>
                <a:gd name="T16" fmla="*/ 11 w 680"/>
                <a:gd name="T17" fmla="*/ 17 h 1139"/>
                <a:gd name="T18" fmla="*/ 11 w 680"/>
                <a:gd name="T19" fmla="*/ 18 h 113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80"/>
                <a:gd name="T31" fmla="*/ 0 h 1139"/>
                <a:gd name="T32" fmla="*/ 680 w 680"/>
                <a:gd name="T33" fmla="*/ 1139 h 113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80" h="1139">
                  <a:moveTo>
                    <a:pt x="676" y="1139"/>
                  </a:moveTo>
                  <a:lnTo>
                    <a:pt x="676" y="1127"/>
                  </a:lnTo>
                  <a:lnTo>
                    <a:pt x="20" y="0"/>
                  </a:lnTo>
                  <a:lnTo>
                    <a:pt x="0" y="12"/>
                  </a:lnTo>
                  <a:lnTo>
                    <a:pt x="656" y="1139"/>
                  </a:lnTo>
                  <a:lnTo>
                    <a:pt x="656" y="1127"/>
                  </a:lnTo>
                  <a:lnTo>
                    <a:pt x="676" y="1139"/>
                  </a:lnTo>
                  <a:lnTo>
                    <a:pt x="680" y="1133"/>
                  </a:lnTo>
                  <a:lnTo>
                    <a:pt x="676" y="1127"/>
                  </a:lnTo>
                  <a:lnTo>
                    <a:pt x="676" y="1139"/>
                  </a:lnTo>
                  <a:close/>
                </a:path>
              </a:pathLst>
            </a:custGeom>
            <a:solidFill>
              <a:srgbClr val="000000"/>
            </a:solidFill>
            <a:ln w="3175">
              <a:solidFill>
                <a:srgbClr val="000000"/>
              </a:solidFill>
              <a:round/>
              <a:headEnd/>
              <a:tailEnd/>
            </a:ln>
          </p:spPr>
          <p:txBody>
            <a:bodyPr/>
            <a:lstStyle/>
            <a:p>
              <a:endParaRPr lang="ko-KR" altLang="en-US"/>
            </a:p>
          </p:txBody>
        </p:sp>
        <p:sp>
          <p:nvSpPr>
            <p:cNvPr id="33836" name="Freeform 50"/>
            <p:cNvSpPr>
              <a:spLocks/>
            </p:cNvSpPr>
            <p:nvPr/>
          </p:nvSpPr>
          <p:spPr bwMode="auto">
            <a:xfrm>
              <a:off x="2651" y="2872"/>
              <a:ext cx="172" cy="293"/>
            </a:xfrm>
            <a:custGeom>
              <a:avLst/>
              <a:gdLst>
                <a:gd name="T0" fmla="*/ 0 w 684"/>
                <a:gd name="T1" fmla="*/ 18 h 1172"/>
                <a:gd name="T2" fmla="*/ 0 w 684"/>
                <a:gd name="T3" fmla="*/ 18 h 1172"/>
                <a:gd name="T4" fmla="*/ 11 w 684"/>
                <a:gd name="T5" fmla="*/ 0 h 1172"/>
                <a:gd name="T6" fmla="*/ 11 w 684"/>
                <a:gd name="T7" fmla="*/ 0 h 1172"/>
                <a:gd name="T8" fmla="*/ 0 w 684"/>
                <a:gd name="T9" fmla="*/ 18 h 1172"/>
                <a:gd name="T10" fmla="*/ 0 w 684"/>
                <a:gd name="T11" fmla="*/ 18 h 1172"/>
                <a:gd name="T12" fmla="*/ 0 w 684"/>
                <a:gd name="T13" fmla="*/ 18 h 1172"/>
                <a:gd name="T14" fmla="*/ 0 w 684"/>
                <a:gd name="T15" fmla="*/ 18 h 1172"/>
                <a:gd name="T16" fmla="*/ 0 w 684"/>
                <a:gd name="T17" fmla="*/ 18 h 1172"/>
                <a:gd name="T18" fmla="*/ 0 w 684"/>
                <a:gd name="T19" fmla="*/ 18 h 117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84"/>
                <a:gd name="T31" fmla="*/ 0 h 1172"/>
                <a:gd name="T32" fmla="*/ 684 w 684"/>
                <a:gd name="T33" fmla="*/ 1172 h 117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84" h="1172">
                  <a:moveTo>
                    <a:pt x="10" y="1172"/>
                  </a:moveTo>
                  <a:lnTo>
                    <a:pt x="20" y="1165"/>
                  </a:lnTo>
                  <a:lnTo>
                    <a:pt x="684" y="12"/>
                  </a:lnTo>
                  <a:lnTo>
                    <a:pt x="664" y="0"/>
                  </a:lnTo>
                  <a:lnTo>
                    <a:pt x="0" y="1153"/>
                  </a:lnTo>
                  <a:lnTo>
                    <a:pt x="10" y="1146"/>
                  </a:lnTo>
                  <a:lnTo>
                    <a:pt x="10" y="1172"/>
                  </a:lnTo>
                  <a:lnTo>
                    <a:pt x="17" y="1172"/>
                  </a:lnTo>
                  <a:lnTo>
                    <a:pt x="20" y="1165"/>
                  </a:lnTo>
                  <a:lnTo>
                    <a:pt x="10" y="1172"/>
                  </a:lnTo>
                  <a:close/>
                </a:path>
              </a:pathLst>
            </a:custGeom>
            <a:solidFill>
              <a:srgbClr val="000000"/>
            </a:solidFill>
            <a:ln w="3175">
              <a:solidFill>
                <a:srgbClr val="000000"/>
              </a:solidFill>
              <a:round/>
              <a:headEnd/>
              <a:tailEnd/>
            </a:ln>
          </p:spPr>
          <p:txBody>
            <a:bodyPr/>
            <a:lstStyle/>
            <a:p>
              <a:endParaRPr lang="ko-KR" altLang="en-US"/>
            </a:p>
          </p:txBody>
        </p:sp>
        <p:sp>
          <p:nvSpPr>
            <p:cNvPr id="33837" name="Freeform 51"/>
            <p:cNvSpPr>
              <a:spLocks/>
            </p:cNvSpPr>
            <p:nvPr/>
          </p:nvSpPr>
          <p:spPr bwMode="auto">
            <a:xfrm>
              <a:off x="2321" y="3159"/>
              <a:ext cx="333" cy="6"/>
            </a:xfrm>
            <a:custGeom>
              <a:avLst/>
              <a:gdLst>
                <a:gd name="T0" fmla="*/ 0 w 1330"/>
                <a:gd name="T1" fmla="*/ 0 h 26"/>
                <a:gd name="T2" fmla="*/ 0 w 1330"/>
                <a:gd name="T3" fmla="*/ 0 h 26"/>
                <a:gd name="T4" fmla="*/ 21 w 1330"/>
                <a:gd name="T5" fmla="*/ 0 h 26"/>
                <a:gd name="T6" fmla="*/ 21 w 1330"/>
                <a:gd name="T7" fmla="*/ 0 h 26"/>
                <a:gd name="T8" fmla="*/ 0 w 1330"/>
                <a:gd name="T9" fmla="*/ 0 h 26"/>
                <a:gd name="T10" fmla="*/ 0 w 1330"/>
                <a:gd name="T11" fmla="*/ 0 h 26"/>
                <a:gd name="T12" fmla="*/ 0 w 1330"/>
                <a:gd name="T13" fmla="*/ 0 h 26"/>
                <a:gd name="T14" fmla="*/ 0 w 1330"/>
                <a:gd name="T15" fmla="*/ 0 h 26"/>
                <a:gd name="T16" fmla="*/ 0 w 1330"/>
                <a:gd name="T17" fmla="*/ 0 h 26"/>
                <a:gd name="T18" fmla="*/ 0 w 1330"/>
                <a:gd name="T19" fmla="*/ 0 h 2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330"/>
                <a:gd name="T31" fmla="*/ 0 h 26"/>
                <a:gd name="T32" fmla="*/ 1330 w 1330"/>
                <a:gd name="T33" fmla="*/ 26 h 2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330" h="26">
                  <a:moveTo>
                    <a:pt x="0" y="19"/>
                  </a:moveTo>
                  <a:lnTo>
                    <a:pt x="10" y="26"/>
                  </a:lnTo>
                  <a:lnTo>
                    <a:pt x="1330" y="26"/>
                  </a:lnTo>
                  <a:lnTo>
                    <a:pt x="1330" y="0"/>
                  </a:lnTo>
                  <a:lnTo>
                    <a:pt x="10" y="0"/>
                  </a:lnTo>
                  <a:lnTo>
                    <a:pt x="20" y="7"/>
                  </a:lnTo>
                  <a:lnTo>
                    <a:pt x="0" y="19"/>
                  </a:lnTo>
                  <a:lnTo>
                    <a:pt x="3" y="26"/>
                  </a:lnTo>
                  <a:lnTo>
                    <a:pt x="10" y="26"/>
                  </a:lnTo>
                  <a:lnTo>
                    <a:pt x="0" y="19"/>
                  </a:lnTo>
                  <a:close/>
                </a:path>
              </a:pathLst>
            </a:custGeom>
            <a:solidFill>
              <a:srgbClr val="000000"/>
            </a:solidFill>
            <a:ln w="3175">
              <a:solidFill>
                <a:srgbClr val="000000"/>
              </a:solidFill>
              <a:round/>
              <a:headEnd/>
              <a:tailEnd/>
            </a:ln>
          </p:spPr>
          <p:txBody>
            <a:bodyPr/>
            <a:lstStyle/>
            <a:p>
              <a:endParaRPr lang="ko-KR" altLang="en-US"/>
            </a:p>
          </p:txBody>
        </p:sp>
        <p:sp>
          <p:nvSpPr>
            <p:cNvPr id="33838" name="Freeform 52"/>
            <p:cNvSpPr>
              <a:spLocks/>
            </p:cNvSpPr>
            <p:nvPr/>
          </p:nvSpPr>
          <p:spPr bwMode="auto">
            <a:xfrm>
              <a:off x="2157" y="2875"/>
              <a:ext cx="170" cy="288"/>
            </a:xfrm>
            <a:custGeom>
              <a:avLst/>
              <a:gdLst>
                <a:gd name="T0" fmla="*/ 0 w 680"/>
                <a:gd name="T1" fmla="*/ 0 h 1156"/>
                <a:gd name="T2" fmla="*/ 0 w 680"/>
                <a:gd name="T3" fmla="*/ 0 h 1156"/>
                <a:gd name="T4" fmla="*/ 10 w 680"/>
                <a:gd name="T5" fmla="*/ 18 h 1156"/>
                <a:gd name="T6" fmla="*/ 11 w 680"/>
                <a:gd name="T7" fmla="*/ 18 h 1156"/>
                <a:gd name="T8" fmla="*/ 0 w 680"/>
                <a:gd name="T9" fmla="*/ 0 h 1156"/>
                <a:gd name="T10" fmla="*/ 0 w 680"/>
                <a:gd name="T11" fmla="*/ 0 h 1156"/>
                <a:gd name="T12" fmla="*/ 0 w 680"/>
                <a:gd name="T13" fmla="*/ 0 h 1156"/>
                <a:gd name="T14" fmla="*/ 0 w 680"/>
                <a:gd name="T15" fmla="*/ 0 h 1156"/>
                <a:gd name="T16" fmla="*/ 0 w 680"/>
                <a:gd name="T17" fmla="*/ 0 h 1156"/>
                <a:gd name="T18" fmla="*/ 0 w 680"/>
                <a:gd name="T19" fmla="*/ 0 h 115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80"/>
                <a:gd name="T31" fmla="*/ 0 h 1156"/>
                <a:gd name="T32" fmla="*/ 680 w 680"/>
                <a:gd name="T33" fmla="*/ 1156 h 115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80" h="1156">
                  <a:moveTo>
                    <a:pt x="4" y="0"/>
                  </a:moveTo>
                  <a:lnTo>
                    <a:pt x="4" y="12"/>
                  </a:lnTo>
                  <a:lnTo>
                    <a:pt x="660" y="1156"/>
                  </a:lnTo>
                  <a:lnTo>
                    <a:pt x="680" y="1144"/>
                  </a:lnTo>
                  <a:lnTo>
                    <a:pt x="24" y="0"/>
                  </a:lnTo>
                  <a:lnTo>
                    <a:pt x="24" y="12"/>
                  </a:lnTo>
                  <a:lnTo>
                    <a:pt x="4" y="0"/>
                  </a:lnTo>
                  <a:lnTo>
                    <a:pt x="0" y="6"/>
                  </a:lnTo>
                  <a:lnTo>
                    <a:pt x="4" y="12"/>
                  </a:lnTo>
                  <a:lnTo>
                    <a:pt x="4" y="0"/>
                  </a:lnTo>
                  <a:close/>
                </a:path>
              </a:pathLst>
            </a:custGeom>
            <a:solidFill>
              <a:srgbClr val="000000"/>
            </a:solidFill>
            <a:ln w="3175">
              <a:solidFill>
                <a:srgbClr val="000000"/>
              </a:solidFill>
              <a:round/>
              <a:headEnd/>
              <a:tailEnd/>
            </a:ln>
          </p:spPr>
          <p:txBody>
            <a:bodyPr/>
            <a:lstStyle/>
            <a:p>
              <a:endParaRPr lang="ko-KR" altLang="en-US"/>
            </a:p>
          </p:txBody>
        </p:sp>
        <p:sp>
          <p:nvSpPr>
            <p:cNvPr id="33839" name="Freeform 53"/>
            <p:cNvSpPr>
              <a:spLocks/>
            </p:cNvSpPr>
            <p:nvPr/>
          </p:nvSpPr>
          <p:spPr bwMode="auto">
            <a:xfrm>
              <a:off x="2157" y="2589"/>
              <a:ext cx="167" cy="288"/>
            </a:xfrm>
            <a:custGeom>
              <a:avLst/>
              <a:gdLst>
                <a:gd name="T0" fmla="*/ 10 w 667"/>
                <a:gd name="T1" fmla="*/ 0 h 1154"/>
                <a:gd name="T2" fmla="*/ 10 w 667"/>
                <a:gd name="T3" fmla="*/ 0 h 1154"/>
                <a:gd name="T4" fmla="*/ 0 w 667"/>
                <a:gd name="T5" fmla="*/ 18 h 1154"/>
                <a:gd name="T6" fmla="*/ 0 w 667"/>
                <a:gd name="T7" fmla="*/ 18 h 1154"/>
                <a:gd name="T8" fmla="*/ 11 w 667"/>
                <a:gd name="T9" fmla="*/ 0 h 1154"/>
                <a:gd name="T10" fmla="*/ 10 w 667"/>
                <a:gd name="T11" fmla="*/ 0 h 1154"/>
                <a:gd name="T12" fmla="*/ 10 w 667"/>
                <a:gd name="T13" fmla="*/ 0 h 1154"/>
                <a:gd name="T14" fmla="*/ 10 w 667"/>
                <a:gd name="T15" fmla="*/ 0 h 1154"/>
                <a:gd name="T16" fmla="*/ 10 w 667"/>
                <a:gd name="T17" fmla="*/ 0 h 1154"/>
                <a:gd name="T18" fmla="*/ 10 w 667"/>
                <a:gd name="T19" fmla="*/ 0 h 115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67"/>
                <a:gd name="T31" fmla="*/ 0 h 1154"/>
                <a:gd name="T32" fmla="*/ 667 w 667"/>
                <a:gd name="T33" fmla="*/ 1154 h 115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67" h="1154">
                  <a:moveTo>
                    <a:pt x="657" y="0"/>
                  </a:moveTo>
                  <a:lnTo>
                    <a:pt x="646" y="6"/>
                  </a:lnTo>
                  <a:lnTo>
                    <a:pt x="0" y="1142"/>
                  </a:lnTo>
                  <a:lnTo>
                    <a:pt x="20" y="1154"/>
                  </a:lnTo>
                  <a:lnTo>
                    <a:pt x="667" y="18"/>
                  </a:lnTo>
                  <a:lnTo>
                    <a:pt x="657" y="24"/>
                  </a:lnTo>
                  <a:lnTo>
                    <a:pt x="657" y="0"/>
                  </a:lnTo>
                  <a:lnTo>
                    <a:pt x="650" y="0"/>
                  </a:lnTo>
                  <a:lnTo>
                    <a:pt x="646" y="6"/>
                  </a:lnTo>
                  <a:lnTo>
                    <a:pt x="657" y="0"/>
                  </a:lnTo>
                  <a:close/>
                </a:path>
              </a:pathLst>
            </a:custGeom>
            <a:solidFill>
              <a:srgbClr val="000000"/>
            </a:solidFill>
            <a:ln w="3175">
              <a:solidFill>
                <a:srgbClr val="000000"/>
              </a:solidFill>
              <a:round/>
              <a:headEnd/>
              <a:tailEnd/>
            </a:ln>
          </p:spPr>
          <p:txBody>
            <a:bodyPr/>
            <a:lstStyle/>
            <a:p>
              <a:endParaRPr lang="ko-KR" altLang="en-US"/>
            </a:p>
          </p:txBody>
        </p:sp>
        <p:sp>
          <p:nvSpPr>
            <p:cNvPr id="33840" name="Freeform 54"/>
            <p:cNvSpPr>
              <a:spLocks/>
            </p:cNvSpPr>
            <p:nvPr/>
          </p:nvSpPr>
          <p:spPr bwMode="auto">
            <a:xfrm>
              <a:off x="2465" y="2806"/>
              <a:ext cx="229" cy="112"/>
            </a:xfrm>
            <a:custGeom>
              <a:avLst/>
              <a:gdLst>
                <a:gd name="T0" fmla="*/ 2 w 917"/>
                <a:gd name="T1" fmla="*/ 0 h 447"/>
                <a:gd name="T2" fmla="*/ 14 w 917"/>
                <a:gd name="T3" fmla="*/ 0 h 447"/>
                <a:gd name="T4" fmla="*/ 12 w 917"/>
                <a:gd name="T5" fmla="*/ 7 h 447"/>
                <a:gd name="T6" fmla="*/ 0 w 917"/>
                <a:gd name="T7" fmla="*/ 7 h 447"/>
                <a:gd name="T8" fmla="*/ 2 w 917"/>
                <a:gd name="T9" fmla="*/ 0 h 447"/>
                <a:gd name="T10" fmla="*/ 0 60000 65536"/>
                <a:gd name="T11" fmla="*/ 0 60000 65536"/>
                <a:gd name="T12" fmla="*/ 0 60000 65536"/>
                <a:gd name="T13" fmla="*/ 0 60000 65536"/>
                <a:gd name="T14" fmla="*/ 0 60000 65536"/>
                <a:gd name="T15" fmla="*/ 0 w 917"/>
                <a:gd name="T16" fmla="*/ 0 h 447"/>
                <a:gd name="T17" fmla="*/ 917 w 917"/>
                <a:gd name="T18" fmla="*/ 447 h 447"/>
              </a:gdLst>
              <a:ahLst/>
              <a:cxnLst>
                <a:cxn ang="T10">
                  <a:pos x="T0" y="T1"/>
                </a:cxn>
                <a:cxn ang="T11">
                  <a:pos x="T2" y="T3"/>
                </a:cxn>
                <a:cxn ang="T12">
                  <a:pos x="T4" y="T5"/>
                </a:cxn>
                <a:cxn ang="T13">
                  <a:pos x="T6" y="T7"/>
                </a:cxn>
                <a:cxn ang="T14">
                  <a:pos x="T8" y="T9"/>
                </a:cxn>
              </a:cxnLst>
              <a:rect l="T15" t="T16" r="T17" b="T18"/>
              <a:pathLst>
                <a:path w="917" h="447">
                  <a:moveTo>
                    <a:pt x="159" y="0"/>
                  </a:moveTo>
                  <a:lnTo>
                    <a:pt x="917" y="0"/>
                  </a:lnTo>
                  <a:lnTo>
                    <a:pt x="758" y="447"/>
                  </a:lnTo>
                  <a:lnTo>
                    <a:pt x="0" y="447"/>
                  </a:lnTo>
                  <a:lnTo>
                    <a:pt x="159" y="0"/>
                  </a:lnTo>
                  <a:close/>
                </a:path>
              </a:pathLst>
            </a:custGeom>
            <a:solidFill>
              <a:srgbClr val="FFFFFF"/>
            </a:solidFill>
            <a:ln w="3175">
              <a:solidFill>
                <a:srgbClr val="000000"/>
              </a:solidFill>
              <a:round/>
              <a:headEnd/>
              <a:tailEnd/>
            </a:ln>
          </p:spPr>
          <p:txBody>
            <a:bodyPr/>
            <a:lstStyle/>
            <a:p>
              <a:endParaRPr lang="ko-KR" altLang="en-US"/>
            </a:p>
          </p:txBody>
        </p:sp>
        <p:sp>
          <p:nvSpPr>
            <p:cNvPr id="33841" name="Freeform 55"/>
            <p:cNvSpPr>
              <a:spLocks/>
            </p:cNvSpPr>
            <p:nvPr/>
          </p:nvSpPr>
          <p:spPr bwMode="auto">
            <a:xfrm>
              <a:off x="2505" y="2803"/>
              <a:ext cx="194" cy="6"/>
            </a:xfrm>
            <a:custGeom>
              <a:avLst/>
              <a:gdLst>
                <a:gd name="T0" fmla="*/ 12 w 776"/>
                <a:gd name="T1" fmla="*/ 0 h 24"/>
                <a:gd name="T2" fmla="*/ 12 w 776"/>
                <a:gd name="T3" fmla="*/ 0 h 24"/>
                <a:gd name="T4" fmla="*/ 0 w 776"/>
                <a:gd name="T5" fmla="*/ 0 h 24"/>
                <a:gd name="T6" fmla="*/ 0 w 776"/>
                <a:gd name="T7" fmla="*/ 1 h 24"/>
                <a:gd name="T8" fmla="*/ 12 w 776"/>
                <a:gd name="T9" fmla="*/ 1 h 24"/>
                <a:gd name="T10" fmla="*/ 12 w 776"/>
                <a:gd name="T11" fmla="*/ 0 h 24"/>
                <a:gd name="T12" fmla="*/ 12 w 776"/>
                <a:gd name="T13" fmla="*/ 0 h 24"/>
                <a:gd name="T14" fmla="*/ 12 w 776"/>
                <a:gd name="T15" fmla="*/ 0 h 24"/>
                <a:gd name="T16" fmla="*/ 12 w 776"/>
                <a:gd name="T17" fmla="*/ 0 h 24"/>
                <a:gd name="T18" fmla="*/ 12 w 776"/>
                <a:gd name="T19" fmla="*/ 0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776"/>
                <a:gd name="T31" fmla="*/ 0 h 24"/>
                <a:gd name="T32" fmla="*/ 776 w 776"/>
                <a:gd name="T33" fmla="*/ 24 h 2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776" h="24">
                  <a:moveTo>
                    <a:pt x="770" y="15"/>
                  </a:moveTo>
                  <a:lnTo>
                    <a:pt x="758" y="0"/>
                  </a:lnTo>
                  <a:lnTo>
                    <a:pt x="0" y="0"/>
                  </a:lnTo>
                  <a:lnTo>
                    <a:pt x="0" y="24"/>
                  </a:lnTo>
                  <a:lnTo>
                    <a:pt x="758" y="24"/>
                  </a:lnTo>
                  <a:lnTo>
                    <a:pt x="747" y="9"/>
                  </a:lnTo>
                  <a:lnTo>
                    <a:pt x="770" y="15"/>
                  </a:lnTo>
                  <a:lnTo>
                    <a:pt x="776" y="0"/>
                  </a:lnTo>
                  <a:lnTo>
                    <a:pt x="758" y="0"/>
                  </a:lnTo>
                  <a:lnTo>
                    <a:pt x="770" y="15"/>
                  </a:lnTo>
                  <a:close/>
                </a:path>
              </a:pathLst>
            </a:custGeom>
            <a:solidFill>
              <a:srgbClr val="000000"/>
            </a:solidFill>
            <a:ln w="3175">
              <a:solidFill>
                <a:srgbClr val="000000"/>
              </a:solidFill>
              <a:round/>
              <a:headEnd/>
              <a:tailEnd/>
            </a:ln>
          </p:spPr>
          <p:txBody>
            <a:bodyPr/>
            <a:lstStyle/>
            <a:p>
              <a:endParaRPr lang="ko-KR" altLang="en-US"/>
            </a:p>
          </p:txBody>
        </p:sp>
        <p:sp>
          <p:nvSpPr>
            <p:cNvPr id="33842" name="Freeform 56"/>
            <p:cNvSpPr>
              <a:spLocks/>
            </p:cNvSpPr>
            <p:nvPr/>
          </p:nvSpPr>
          <p:spPr bwMode="auto">
            <a:xfrm>
              <a:off x="2652" y="2805"/>
              <a:ext cx="45" cy="116"/>
            </a:xfrm>
            <a:custGeom>
              <a:avLst/>
              <a:gdLst>
                <a:gd name="T0" fmla="*/ 0 w 182"/>
                <a:gd name="T1" fmla="*/ 7 h 463"/>
                <a:gd name="T2" fmla="*/ 0 w 182"/>
                <a:gd name="T3" fmla="*/ 7 h 463"/>
                <a:gd name="T4" fmla="*/ 3 w 182"/>
                <a:gd name="T5" fmla="*/ 0 h 463"/>
                <a:gd name="T6" fmla="*/ 2 w 182"/>
                <a:gd name="T7" fmla="*/ 0 h 463"/>
                <a:gd name="T8" fmla="*/ 0 w 182"/>
                <a:gd name="T9" fmla="*/ 7 h 463"/>
                <a:gd name="T10" fmla="*/ 0 w 182"/>
                <a:gd name="T11" fmla="*/ 7 h 463"/>
                <a:gd name="T12" fmla="*/ 0 w 182"/>
                <a:gd name="T13" fmla="*/ 7 h 463"/>
                <a:gd name="T14" fmla="*/ 0 w 182"/>
                <a:gd name="T15" fmla="*/ 7 h 463"/>
                <a:gd name="T16" fmla="*/ 0 w 182"/>
                <a:gd name="T17" fmla="*/ 7 h 463"/>
                <a:gd name="T18" fmla="*/ 0 w 182"/>
                <a:gd name="T19" fmla="*/ 7 h 46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82"/>
                <a:gd name="T31" fmla="*/ 0 h 463"/>
                <a:gd name="T32" fmla="*/ 182 w 182"/>
                <a:gd name="T33" fmla="*/ 463 h 46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82" h="463">
                  <a:moveTo>
                    <a:pt x="11" y="463"/>
                  </a:moveTo>
                  <a:lnTo>
                    <a:pt x="23" y="453"/>
                  </a:lnTo>
                  <a:lnTo>
                    <a:pt x="182" y="6"/>
                  </a:lnTo>
                  <a:lnTo>
                    <a:pt x="159" y="0"/>
                  </a:lnTo>
                  <a:lnTo>
                    <a:pt x="0" y="447"/>
                  </a:lnTo>
                  <a:lnTo>
                    <a:pt x="11" y="437"/>
                  </a:lnTo>
                  <a:lnTo>
                    <a:pt x="11" y="463"/>
                  </a:lnTo>
                  <a:lnTo>
                    <a:pt x="19" y="462"/>
                  </a:lnTo>
                  <a:lnTo>
                    <a:pt x="23" y="453"/>
                  </a:lnTo>
                  <a:lnTo>
                    <a:pt x="11" y="463"/>
                  </a:lnTo>
                  <a:close/>
                </a:path>
              </a:pathLst>
            </a:custGeom>
            <a:solidFill>
              <a:srgbClr val="000000"/>
            </a:solidFill>
            <a:ln w="3175">
              <a:solidFill>
                <a:srgbClr val="000000"/>
              </a:solidFill>
              <a:round/>
              <a:headEnd/>
              <a:tailEnd/>
            </a:ln>
          </p:spPr>
          <p:txBody>
            <a:bodyPr/>
            <a:lstStyle/>
            <a:p>
              <a:endParaRPr lang="ko-KR" altLang="en-US"/>
            </a:p>
          </p:txBody>
        </p:sp>
        <p:sp>
          <p:nvSpPr>
            <p:cNvPr id="33843" name="Freeform 57"/>
            <p:cNvSpPr>
              <a:spLocks/>
            </p:cNvSpPr>
            <p:nvPr/>
          </p:nvSpPr>
          <p:spPr bwMode="auto">
            <a:xfrm>
              <a:off x="2461" y="2915"/>
              <a:ext cx="194" cy="6"/>
            </a:xfrm>
            <a:custGeom>
              <a:avLst/>
              <a:gdLst>
                <a:gd name="T0" fmla="*/ 0 w 776"/>
                <a:gd name="T1" fmla="*/ 0 h 26"/>
                <a:gd name="T2" fmla="*/ 0 w 776"/>
                <a:gd name="T3" fmla="*/ 0 h 26"/>
                <a:gd name="T4" fmla="*/ 12 w 776"/>
                <a:gd name="T5" fmla="*/ 0 h 26"/>
                <a:gd name="T6" fmla="*/ 12 w 776"/>
                <a:gd name="T7" fmla="*/ 0 h 26"/>
                <a:gd name="T8" fmla="*/ 0 w 776"/>
                <a:gd name="T9" fmla="*/ 0 h 26"/>
                <a:gd name="T10" fmla="*/ 1 w 776"/>
                <a:gd name="T11" fmla="*/ 0 h 26"/>
                <a:gd name="T12" fmla="*/ 0 w 776"/>
                <a:gd name="T13" fmla="*/ 0 h 26"/>
                <a:gd name="T14" fmla="*/ 0 w 776"/>
                <a:gd name="T15" fmla="*/ 0 h 26"/>
                <a:gd name="T16" fmla="*/ 0 w 776"/>
                <a:gd name="T17" fmla="*/ 0 h 26"/>
                <a:gd name="T18" fmla="*/ 0 w 776"/>
                <a:gd name="T19" fmla="*/ 0 h 2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776"/>
                <a:gd name="T31" fmla="*/ 0 h 26"/>
                <a:gd name="T32" fmla="*/ 776 w 776"/>
                <a:gd name="T33" fmla="*/ 26 h 2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776" h="26">
                  <a:moveTo>
                    <a:pt x="6" y="10"/>
                  </a:moveTo>
                  <a:lnTo>
                    <a:pt x="18" y="26"/>
                  </a:lnTo>
                  <a:lnTo>
                    <a:pt x="776" y="26"/>
                  </a:lnTo>
                  <a:lnTo>
                    <a:pt x="776" y="0"/>
                  </a:lnTo>
                  <a:lnTo>
                    <a:pt x="18" y="0"/>
                  </a:lnTo>
                  <a:lnTo>
                    <a:pt x="29" y="16"/>
                  </a:lnTo>
                  <a:lnTo>
                    <a:pt x="6" y="10"/>
                  </a:lnTo>
                  <a:lnTo>
                    <a:pt x="0" y="26"/>
                  </a:lnTo>
                  <a:lnTo>
                    <a:pt x="18" y="26"/>
                  </a:lnTo>
                  <a:lnTo>
                    <a:pt x="6" y="10"/>
                  </a:lnTo>
                  <a:close/>
                </a:path>
              </a:pathLst>
            </a:custGeom>
            <a:solidFill>
              <a:srgbClr val="000000"/>
            </a:solidFill>
            <a:ln w="3175">
              <a:solidFill>
                <a:srgbClr val="000000"/>
              </a:solidFill>
              <a:round/>
              <a:headEnd/>
              <a:tailEnd/>
            </a:ln>
          </p:spPr>
          <p:txBody>
            <a:bodyPr/>
            <a:lstStyle/>
            <a:p>
              <a:endParaRPr lang="ko-KR" altLang="en-US"/>
            </a:p>
          </p:txBody>
        </p:sp>
        <p:sp>
          <p:nvSpPr>
            <p:cNvPr id="33844" name="Freeform 58"/>
            <p:cNvSpPr>
              <a:spLocks/>
            </p:cNvSpPr>
            <p:nvPr/>
          </p:nvSpPr>
          <p:spPr bwMode="auto">
            <a:xfrm>
              <a:off x="2462" y="2803"/>
              <a:ext cx="46" cy="116"/>
            </a:xfrm>
            <a:custGeom>
              <a:avLst/>
              <a:gdLst>
                <a:gd name="T0" fmla="*/ 3 w 182"/>
                <a:gd name="T1" fmla="*/ 0 h 462"/>
                <a:gd name="T2" fmla="*/ 3 w 182"/>
                <a:gd name="T3" fmla="*/ 0 h 462"/>
                <a:gd name="T4" fmla="*/ 0 w 182"/>
                <a:gd name="T5" fmla="*/ 7 h 462"/>
                <a:gd name="T6" fmla="*/ 1 w 182"/>
                <a:gd name="T7" fmla="*/ 7 h 462"/>
                <a:gd name="T8" fmla="*/ 3 w 182"/>
                <a:gd name="T9" fmla="*/ 0 h 462"/>
                <a:gd name="T10" fmla="*/ 3 w 182"/>
                <a:gd name="T11" fmla="*/ 1 h 462"/>
                <a:gd name="T12" fmla="*/ 3 w 182"/>
                <a:gd name="T13" fmla="*/ 0 h 462"/>
                <a:gd name="T14" fmla="*/ 3 w 182"/>
                <a:gd name="T15" fmla="*/ 0 h 462"/>
                <a:gd name="T16" fmla="*/ 3 w 182"/>
                <a:gd name="T17" fmla="*/ 0 h 462"/>
                <a:gd name="T18" fmla="*/ 3 w 182"/>
                <a:gd name="T19" fmla="*/ 0 h 46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82"/>
                <a:gd name="T31" fmla="*/ 0 h 462"/>
                <a:gd name="T32" fmla="*/ 182 w 182"/>
                <a:gd name="T33" fmla="*/ 462 h 46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82" h="462">
                  <a:moveTo>
                    <a:pt x="171" y="0"/>
                  </a:moveTo>
                  <a:lnTo>
                    <a:pt x="159" y="9"/>
                  </a:lnTo>
                  <a:lnTo>
                    <a:pt x="0" y="456"/>
                  </a:lnTo>
                  <a:lnTo>
                    <a:pt x="23" y="462"/>
                  </a:lnTo>
                  <a:lnTo>
                    <a:pt x="182" y="15"/>
                  </a:lnTo>
                  <a:lnTo>
                    <a:pt x="171" y="24"/>
                  </a:lnTo>
                  <a:lnTo>
                    <a:pt x="171" y="0"/>
                  </a:lnTo>
                  <a:lnTo>
                    <a:pt x="163" y="0"/>
                  </a:lnTo>
                  <a:lnTo>
                    <a:pt x="159" y="9"/>
                  </a:lnTo>
                  <a:lnTo>
                    <a:pt x="171" y="0"/>
                  </a:lnTo>
                  <a:close/>
                </a:path>
              </a:pathLst>
            </a:custGeom>
            <a:solidFill>
              <a:srgbClr val="000000"/>
            </a:solidFill>
            <a:ln w="3175">
              <a:solidFill>
                <a:srgbClr val="000000"/>
              </a:solidFill>
              <a:round/>
              <a:headEnd/>
              <a:tailEnd/>
            </a:ln>
          </p:spPr>
          <p:txBody>
            <a:bodyPr/>
            <a:lstStyle/>
            <a:p>
              <a:endParaRPr lang="ko-KR" altLang="en-US"/>
            </a:p>
          </p:txBody>
        </p:sp>
        <p:sp>
          <p:nvSpPr>
            <p:cNvPr id="33845" name="Freeform 59"/>
            <p:cNvSpPr>
              <a:spLocks/>
            </p:cNvSpPr>
            <p:nvPr/>
          </p:nvSpPr>
          <p:spPr bwMode="auto">
            <a:xfrm>
              <a:off x="2334" y="2823"/>
              <a:ext cx="126" cy="7"/>
            </a:xfrm>
            <a:custGeom>
              <a:avLst/>
              <a:gdLst>
                <a:gd name="T0" fmla="*/ 0 w 507"/>
                <a:gd name="T1" fmla="*/ 0 h 25"/>
                <a:gd name="T2" fmla="*/ 0 w 507"/>
                <a:gd name="T3" fmla="*/ 1 h 25"/>
                <a:gd name="T4" fmla="*/ 8 w 507"/>
                <a:gd name="T5" fmla="*/ 1 h 25"/>
                <a:gd name="T6" fmla="*/ 8 w 507"/>
                <a:gd name="T7" fmla="*/ 0 h 25"/>
                <a:gd name="T8" fmla="*/ 0 w 507"/>
                <a:gd name="T9" fmla="*/ 0 h 25"/>
                <a:gd name="T10" fmla="*/ 0 w 507"/>
                <a:gd name="T11" fmla="*/ 0 h 25"/>
                <a:gd name="T12" fmla="*/ 0 60000 65536"/>
                <a:gd name="T13" fmla="*/ 0 60000 65536"/>
                <a:gd name="T14" fmla="*/ 0 60000 65536"/>
                <a:gd name="T15" fmla="*/ 0 60000 65536"/>
                <a:gd name="T16" fmla="*/ 0 60000 65536"/>
                <a:gd name="T17" fmla="*/ 0 60000 65536"/>
                <a:gd name="T18" fmla="*/ 0 w 507"/>
                <a:gd name="T19" fmla="*/ 0 h 25"/>
                <a:gd name="T20" fmla="*/ 507 w 507"/>
                <a:gd name="T21" fmla="*/ 25 h 25"/>
              </a:gdLst>
              <a:ahLst/>
              <a:cxnLst>
                <a:cxn ang="T12">
                  <a:pos x="T0" y="T1"/>
                </a:cxn>
                <a:cxn ang="T13">
                  <a:pos x="T2" y="T3"/>
                </a:cxn>
                <a:cxn ang="T14">
                  <a:pos x="T4" y="T5"/>
                </a:cxn>
                <a:cxn ang="T15">
                  <a:pos x="T6" y="T7"/>
                </a:cxn>
                <a:cxn ang="T16">
                  <a:pos x="T8" y="T9"/>
                </a:cxn>
                <a:cxn ang="T17">
                  <a:pos x="T10" y="T11"/>
                </a:cxn>
              </a:cxnLst>
              <a:rect l="T18" t="T19" r="T20" b="T21"/>
              <a:pathLst>
                <a:path w="507" h="25">
                  <a:moveTo>
                    <a:pt x="0" y="13"/>
                  </a:moveTo>
                  <a:lnTo>
                    <a:pt x="0" y="25"/>
                  </a:lnTo>
                  <a:lnTo>
                    <a:pt x="507" y="25"/>
                  </a:lnTo>
                  <a:lnTo>
                    <a:pt x="507" y="0"/>
                  </a:lnTo>
                  <a:lnTo>
                    <a:pt x="0" y="0"/>
                  </a:lnTo>
                  <a:lnTo>
                    <a:pt x="0" y="13"/>
                  </a:lnTo>
                  <a:close/>
                </a:path>
              </a:pathLst>
            </a:custGeom>
            <a:solidFill>
              <a:srgbClr val="000000"/>
            </a:solidFill>
            <a:ln w="3175">
              <a:solidFill>
                <a:srgbClr val="000000"/>
              </a:solidFill>
              <a:round/>
              <a:headEnd/>
              <a:tailEnd/>
            </a:ln>
          </p:spPr>
          <p:txBody>
            <a:bodyPr/>
            <a:lstStyle/>
            <a:p>
              <a:endParaRPr lang="ko-KR" altLang="en-US"/>
            </a:p>
          </p:txBody>
        </p:sp>
        <p:sp>
          <p:nvSpPr>
            <p:cNvPr id="33846" name="Freeform 60"/>
            <p:cNvSpPr>
              <a:spLocks/>
            </p:cNvSpPr>
            <p:nvPr/>
          </p:nvSpPr>
          <p:spPr bwMode="auto">
            <a:xfrm>
              <a:off x="2272" y="2850"/>
              <a:ext cx="181" cy="7"/>
            </a:xfrm>
            <a:custGeom>
              <a:avLst/>
              <a:gdLst>
                <a:gd name="T0" fmla="*/ 0 w 723"/>
                <a:gd name="T1" fmla="*/ 0 h 26"/>
                <a:gd name="T2" fmla="*/ 0 w 723"/>
                <a:gd name="T3" fmla="*/ 1 h 26"/>
                <a:gd name="T4" fmla="*/ 11 w 723"/>
                <a:gd name="T5" fmla="*/ 1 h 26"/>
                <a:gd name="T6" fmla="*/ 11 w 723"/>
                <a:gd name="T7" fmla="*/ 0 h 26"/>
                <a:gd name="T8" fmla="*/ 0 w 723"/>
                <a:gd name="T9" fmla="*/ 0 h 26"/>
                <a:gd name="T10" fmla="*/ 0 w 723"/>
                <a:gd name="T11" fmla="*/ 0 h 26"/>
                <a:gd name="T12" fmla="*/ 0 60000 65536"/>
                <a:gd name="T13" fmla="*/ 0 60000 65536"/>
                <a:gd name="T14" fmla="*/ 0 60000 65536"/>
                <a:gd name="T15" fmla="*/ 0 60000 65536"/>
                <a:gd name="T16" fmla="*/ 0 60000 65536"/>
                <a:gd name="T17" fmla="*/ 0 60000 65536"/>
                <a:gd name="T18" fmla="*/ 0 w 723"/>
                <a:gd name="T19" fmla="*/ 0 h 26"/>
                <a:gd name="T20" fmla="*/ 723 w 723"/>
                <a:gd name="T21" fmla="*/ 26 h 26"/>
              </a:gdLst>
              <a:ahLst/>
              <a:cxnLst>
                <a:cxn ang="T12">
                  <a:pos x="T0" y="T1"/>
                </a:cxn>
                <a:cxn ang="T13">
                  <a:pos x="T2" y="T3"/>
                </a:cxn>
                <a:cxn ang="T14">
                  <a:pos x="T4" y="T5"/>
                </a:cxn>
                <a:cxn ang="T15">
                  <a:pos x="T6" y="T7"/>
                </a:cxn>
                <a:cxn ang="T16">
                  <a:pos x="T8" y="T9"/>
                </a:cxn>
                <a:cxn ang="T17">
                  <a:pos x="T10" y="T11"/>
                </a:cxn>
              </a:cxnLst>
              <a:rect l="T18" t="T19" r="T20" b="T21"/>
              <a:pathLst>
                <a:path w="723" h="26">
                  <a:moveTo>
                    <a:pt x="0" y="13"/>
                  </a:moveTo>
                  <a:lnTo>
                    <a:pt x="0" y="26"/>
                  </a:lnTo>
                  <a:lnTo>
                    <a:pt x="723" y="26"/>
                  </a:lnTo>
                  <a:lnTo>
                    <a:pt x="723" y="0"/>
                  </a:lnTo>
                  <a:lnTo>
                    <a:pt x="0" y="0"/>
                  </a:lnTo>
                  <a:lnTo>
                    <a:pt x="0" y="13"/>
                  </a:lnTo>
                  <a:close/>
                </a:path>
              </a:pathLst>
            </a:custGeom>
            <a:solidFill>
              <a:srgbClr val="000000"/>
            </a:solidFill>
            <a:ln w="3175">
              <a:solidFill>
                <a:srgbClr val="000000"/>
              </a:solidFill>
              <a:round/>
              <a:headEnd/>
              <a:tailEnd/>
            </a:ln>
          </p:spPr>
          <p:txBody>
            <a:bodyPr/>
            <a:lstStyle/>
            <a:p>
              <a:endParaRPr lang="ko-KR" altLang="en-US"/>
            </a:p>
          </p:txBody>
        </p:sp>
        <p:sp>
          <p:nvSpPr>
            <p:cNvPr id="33847" name="Freeform 61"/>
            <p:cNvSpPr>
              <a:spLocks/>
            </p:cNvSpPr>
            <p:nvPr/>
          </p:nvSpPr>
          <p:spPr bwMode="auto">
            <a:xfrm>
              <a:off x="2331" y="2875"/>
              <a:ext cx="115" cy="6"/>
            </a:xfrm>
            <a:custGeom>
              <a:avLst/>
              <a:gdLst>
                <a:gd name="T0" fmla="*/ 0 w 460"/>
                <a:gd name="T1" fmla="*/ 0 h 26"/>
                <a:gd name="T2" fmla="*/ 0 w 460"/>
                <a:gd name="T3" fmla="*/ 0 h 26"/>
                <a:gd name="T4" fmla="*/ 7 w 460"/>
                <a:gd name="T5" fmla="*/ 0 h 26"/>
                <a:gd name="T6" fmla="*/ 7 w 460"/>
                <a:gd name="T7" fmla="*/ 0 h 26"/>
                <a:gd name="T8" fmla="*/ 0 w 460"/>
                <a:gd name="T9" fmla="*/ 0 h 26"/>
                <a:gd name="T10" fmla="*/ 0 w 460"/>
                <a:gd name="T11" fmla="*/ 0 h 26"/>
                <a:gd name="T12" fmla="*/ 0 60000 65536"/>
                <a:gd name="T13" fmla="*/ 0 60000 65536"/>
                <a:gd name="T14" fmla="*/ 0 60000 65536"/>
                <a:gd name="T15" fmla="*/ 0 60000 65536"/>
                <a:gd name="T16" fmla="*/ 0 60000 65536"/>
                <a:gd name="T17" fmla="*/ 0 60000 65536"/>
                <a:gd name="T18" fmla="*/ 0 w 460"/>
                <a:gd name="T19" fmla="*/ 0 h 26"/>
                <a:gd name="T20" fmla="*/ 460 w 460"/>
                <a:gd name="T21" fmla="*/ 26 h 26"/>
              </a:gdLst>
              <a:ahLst/>
              <a:cxnLst>
                <a:cxn ang="T12">
                  <a:pos x="T0" y="T1"/>
                </a:cxn>
                <a:cxn ang="T13">
                  <a:pos x="T2" y="T3"/>
                </a:cxn>
                <a:cxn ang="T14">
                  <a:pos x="T4" y="T5"/>
                </a:cxn>
                <a:cxn ang="T15">
                  <a:pos x="T6" y="T7"/>
                </a:cxn>
                <a:cxn ang="T16">
                  <a:pos x="T8" y="T9"/>
                </a:cxn>
                <a:cxn ang="T17">
                  <a:pos x="T10" y="T11"/>
                </a:cxn>
              </a:cxnLst>
              <a:rect l="T18" t="T19" r="T20" b="T21"/>
              <a:pathLst>
                <a:path w="460" h="26">
                  <a:moveTo>
                    <a:pt x="0" y="13"/>
                  </a:moveTo>
                  <a:lnTo>
                    <a:pt x="0" y="26"/>
                  </a:lnTo>
                  <a:lnTo>
                    <a:pt x="460" y="26"/>
                  </a:lnTo>
                  <a:lnTo>
                    <a:pt x="460" y="0"/>
                  </a:lnTo>
                  <a:lnTo>
                    <a:pt x="0" y="0"/>
                  </a:lnTo>
                  <a:lnTo>
                    <a:pt x="0" y="13"/>
                  </a:lnTo>
                  <a:close/>
                </a:path>
              </a:pathLst>
            </a:custGeom>
            <a:solidFill>
              <a:srgbClr val="000000"/>
            </a:solidFill>
            <a:ln w="3175">
              <a:solidFill>
                <a:srgbClr val="000000"/>
              </a:solidFill>
              <a:round/>
              <a:headEnd/>
              <a:tailEnd/>
            </a:ln>
          </p:spPr>
          <p:txBody>
            <a:bodyPr/>
            <a:lstStyle/>
            <a:p>
              <a:endParaRPr lang="ko-KR" altLang="en-US"/>
            </a:p>
          </p:txBody>
        </p:sp>
        <p:sp>
          <p:nvSpPr>
            <p:cNvPr id="33848" name="Freeform 62"/>
            <p:cNvSpPr>
              <a:spLocks/>
            </p:cNvSpPr>
            <p:nvPr/>
          </p:nvSpPr>
          <p:spPr bwMode="auto">
            <a:xfrm>
              <a:off x="2300" y="2901"/>
              <a:ext cx="136" cy="6"/>
            </a:xfrm>
            <a:custGeom>
              <a:avLst/>
              <a:gdLst>
                <a:gd name="T0" fmla="*/ 0 w 547"/>
                <a:gd name="T1" fmla="*/ 0 h 25"/>
                <a:gd name="T2" fmla="*/ 0 w 547"/>
                <a:gd name="T3" fmla="*/ 0 h 25"/>
                <a:gd name="T4" fmla="*/ 8 w 547"/>
                <a:gd name="T5" fmla="*/ 0 h 25"/>
                <a:gd name="T6" fmla="*/ 8 w 547"/>
                <a:gd name="T7" fmla="*/ 0 h 25"/>
                <a:gd name="T8" fmla="*/ 0 w 547"/>
                <a:gd name="T9" fmla="*/ 0 h 25"/>
                <a:gd name="T10" fmla="*/ 0 w 547"/>
                <a:gd name="T11" fmla="*/ 0 h 25"/>
                <a:gd name="T12" fmla="*/ 0 60000 65536"/>
                <a:gd name="T13" fmla="*/ 0 60000 65536"/>
                <a:gd name="T14" fmla="*/ 0 60000 65536"/>
                <a:gd name="T15" fmla="*/ 0 60000 65536"/>
                <a:gd name="T16" fmla="*/ 0 60000 65536"/>
                <a:gd name="T17" fmla="*/ 0 60000 65536"/>
                <a:gd name="T18" fmla="*/ 0 w 547"/>
                <a:gd name="T19" fmla="*/ 0 h 25"/>
                <a:gd name="T20" fmla="*/ 547 w 547"/>
                <a:gd name="T21" fmla="*/ 25 h 25"/>
              </a:gdLst>
              <a:ahLst/>
              <a:cxnLst>
                <a:cxn ang="T12">
                  <a:pos x="T0" y="T1"/>
                </a:cxn>
                <a:cxn ang="T13">
                  <a:pos x="T2" y="T3"/>
                </a:cxn>
                <a:cxn ang="T14">
                  <a:pos x="T4" y="T5"/>
                </a:cxn>
                <a:cxn ang="T15">
                  <a:pos x="T6" y="T7"/>
                </a:cxn>
                <a:cxn ang="T16">
                  <a:pos x="T8" y="T9"/>
                </a:cxn>
                <a:cxn ang="T17">
                  <a:pos x="T10" y="T11"/>
                </a:cxn>
              </a:cxnLst>
              <a:rect l="T18" t="T19" r="T20" b="T21"/>
              <a:pathLst>
                <a:path w="547" h="25">
                  <a:moveTo>
                    <a:pt x="0" y="13"/>
                  </a:moveTo>
                  <a:lnTo>
                    <a:pt x="0" y="25"/>
                  </a:lnTo>
                  <a:lnTo>
                    <a:pt x="547" y="25"/>
                  </a:lnTo>
                  <a:lnTo>
                    <a:pt x="547" y="0"/>
                  </a:lnTo>
                  <a:lnTo>
                    <a:pt x="0" y="0"/>
                  </a:lnTo>
                  <a:lnTo>
                    <a:pt x="0" y="13"/>
                  </a:lnTo>
                  <a:close/>
                </a:path>
              </a:pathLst>
            </a:custGeom>
            <a:solidFill>
              <a:srgbClr val="000000"/>
            </a:solidFill>
            <a:ln w="3175">
              <a:solidFill>
                <a:srgbClr val="000000"/>
              </a:solidFill>
              <a:round/>
              <a:headEnd/>
              <a:tailEnd/>
            </a:ln>
          </p:spPr>
          <p:txBody>
            <a:bodyPr/>
            <a:lstStyle/>
            <a:p>
              <a:endParaRPr lang="ko-KR" altLang="en-US"/>
            </a:p>
          </p:txBody>
        </p:sp>
      </p:grpSp>
      <p:grpSp>
        <p:nvGrpSpPr>
          <p:cNvPr id="33807" name="Group 63"/>
          <p:cNvGrpSpPr>
            <a:grpSpLocks/>
          </p:cNvGrpSpPr>
          <p:nvPr/>
        </p:nvGrpSpPr>
        <p:grpSpPr bwMode="auto">
          <a:xfrm>
            <a:off x="5638800" y="3859213"/>
            <a:ext cx="1057275" cy="914400"/>
            <a:chOff x="2157" y="2589"/>
            <a:chExt cx="666" cy="576"/>
          </a:xfrm>
        </p:grpSpPr>
        <p:sp>
          <p:nvSpPr>
            <p:cNvPr id="33817" name="Freeform 64"/>
            <p:cNvSpPr>
              <a:spLocks/>
            </p:cNvSpPr>
            <p:nvPr/>
          </p:nvSpPr>
          <p:spPr bwMode="auto">
            <a:xfrm>
              <a:off x="2160" y="2592"/>
              <a:ext cx="660" cy="570"/>
            </a:xfrm>
            <a:custGeom>
              <a:avLst/>
              <a:gdLst>
                <a:gd name="T0" fmla="*/ 10 w 2640"/>
                <a:gd name="T1" fmla="*/ 0 h 2280"/>
                <a:gd name="T2" fmla="*/ 31 w 2640"/>
                <a:gd name="T3" fmla="*/ 0 h 2280"/>
                <a:gd name="T4" fmla="*/ 41 w 2640"/>
                <a:gd name="T5" fmla="*/ 18 h 2280"/>
                <a:gd name="T6" fmla="*/ 31 w 2640"/>
                <a:gd name="T7" fmla="*/ 36 h 2280"/>
                <a:gd name="T8" fmla="*/ 10 w 2640"/>
                <a:gd name="T9" fmla="*/ 36 h 2280"/>
                <a:gd name="T10" fmla="*/ 0 w 2640"/>
                <a:gd name="T11" fmla="*/ 18 h 2280"/>
                <a:gd name="T12" fmla="*/ 10 w 2640"/>
                <a:gd name="T13" fmla="*/ 0 h 2280"/>
                <a:gd name="T14" fmla="*/ 0 60000 65536"/>
                <a:gd name="T15" fmla="*/ 0 60000 65536"/>
                <a:gd name="T16" fmla="*/ 0 60000 65536"/>
                <a:gd name="T17" fmla="*/ 0 60000 65536"/>
                <a:gd name="T18" fmla="*/ 0 60000 65536"/>
                <a:gd name="T19" fmla="*/ 0 60000 65536"/>
                <a:gd name="T20" fmla="*/ 0 60000 65536"/>
                <a:gd name="T21" fmla="*/ 0 w 2640"/>
                <a:gd name="T22" fmla="*/ 0 h 2280"/>
                <a:gd name="T23" fmla="*/ 2640 w 2640"/>
                <a:gd name="T24" fmla="*/ 2280 h 228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640" h="2280">
                  <a:moveTo>
                    <a:pt x="647" y="0"/>
                  </a:moveTo>
                  <a:lnTo>
                    <a:pt x="1984" y="0"/>
                  </a:lnTo>
                  <a:lnTo>
                    <a:pt x="2640" y="1127"/>
                  </a:lnTo>
                  <a:lnTo>
                    <a:pt x="1976" y="2280"/>
                  </a:lnTo>
                  <a:lnTo>
                    <a:pt x="656" y="2280"/>
                  </a:lnTo>
                  <a:lnTo>
                    <a:pt x="0" y="1136"/>
                  </a:lnTo>
                  <a:lnTo>
                    <a:pt x="647" y="0"/>
                  </a:lnTo>
                  <a:close/>
                </a:path>
              </a:pathLst>
            </a:custGeom>
            <a:solidFill>
              <a:srgbClr val="CCF2FF"/>
            </a:solidFill>
            <a:ln w="3175">
              <a:solidFill>
                <a:srgbClr val="000000"/>
              </a:solidFill>
              <a:round/>
              <a:headEnd/>
              <a:tailEnd/>
            </a:ln>
          </p:spPr>
          <p:txBody>
            <a:bodyPr/>
            <a:lstStyle/>
            <a:p>
              <a:endParaRPr lang="ko-KR" altLang="en-US"/>
            </a:p>
          </p:txBody>
        </p:sp>
        <p:sp>
          <p:nvSpPr>
            <p:cNvPr id="33818" name="Freeform 65"/>
            <p:cNvSpPr>
              <a:spLocks/>
            </p:cNvSpPr>
            <p:nvPr/>
          </p:nvSpPr>
          <p:spPr bwMode="auto">
            <a:xfrm>
              <a:off x="2322" y="2589"/>
              <a:ext cx="337" cy="6"/>
            </a:xfrm>
            <a:custGeom>
              <a:avLst/>
              <a:gdLst>
                <a:gd name="T0" fmla="*/ 21 w 1347"/>
                <a:gd name="T1" fmla="*/ 0 h 24"/>
                <a:gd name="T2" fmla="*/ 21 w 1347"/>
                <a:gd name="T3" fmla="*/ 0 h 24"/>
                <a:gd name="T4" fmla="*/ 0 w 1347"/>
                <a:gd name="T5" fmla="*/ 0 h 24"/>
                <a:gd name="T6" fmla="*/ 0 w 1347"/>
                <a:gd name="T7" fmla="*/ 1 h 24"/>
                <a:gd name="T8" fmla="*/ 21 w 1347"/>
                <a:gd name="T9" fmla="*/ 1 h 24"/>
                <a:gd name="T10" fmla="*/ 21 w 1347"/>
                <a:gd name="T11" fmla="*/ 0 h 24"/>
                <a:gd name="T12" fmla="*/ 21 w 1347"/>
                <a:gd name="T13" fmla="*/ 0 h 24"/>
                <a:gd name="T14" fmla="*/ 21 w 1347"/>
                <a:gd name="T15" fmla="*/ 0 h 24"/>
                <a:gd name="T16" fmla="*/ 21 w 1347"/>
                <a:gd name="T17" fmla="*/ 0 h 24"/>
                <a:gd name="T18" fmla="*/ 21 w 1347"/>
                <a:gd name="T19" fmla="*/ 0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347"/>
                <a:gd name="T31" fmla="*/ 0 h 24"/>
                <a:gd name="T32" fmla="*/ 1347 w 1347"/>
                <a:gd name="T33" fmla="*/ 24 h 2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347" h="24">
                  <a:moveTo>
                    <a:pt x="1347" y="6"/>
                  </a:moveTo>
                  <a:lnTo>
                    <a:pt x="1337" y="0"/>
                  </a:lnTo>
                  <a:lnTo>
                    <a:pt x="0" y="0"/>
                  </a:lnTo>
                  <a:lnTo>
                    <a:pt x="0" y="24"/>
                  </a:lnTo>
                  <a:lnTo>
                    <a:pt x="1337" y="24"/>
                  </a:lnTo>
                  <a:lnTo>
                    <a:pt x="1327" y="18"/>
                  </a:lnTo>
                  <a:lnTo>
                    <a:pt x="1347" y="6"/>
                  </a:lnTo>
                  <a:lnTo>
                    <a:pt x="1344" y="0"/>
                  </a:lnTo>
                  <a:lnTo>
                    <a:pt x="1337" y="0"/>
                  </a:lnTo>
                  <a:lnTo>
                    <a:pt x="1347" y="6"/>
                  </a:lnTo>
                  <a:close/>
                </a:path>
              </a:pathLst>
            </a:custGeom>
            <a:solidFill>
              <a:srgbClr val="000000"/>
            </a:solidFill>
            <a:ln w="3175">
              <a:solidFill>
                <a:srgbClr val="000000"/>
              </a:solidFill>
              <a:round/>
              <a:headEnd/>
              <a:tailEnd/>
            </a:ln>
          </p:spPr>
          <p:txBody>
            <a:bodyPr/>
            <a:lstStyle/>
            <a:p>
              <a:endParaRPr lang="ko-KR" altLang="en-US"/>
            </a:p>
          </p:txBody>
        </p:sp>
        <p:sp>
          <p:nvSpPr>
            <p:cNvPr id="33819" name="Freeform 66"/>
            <p:cNvSpPr>
              <a:spLocks/>
            </p:cNvSpPr>
            <p:nvPr/>
          </p:nvSpPr>
          <p:spPr bwMode="auto">
            <a:xfrm>
              <a:off x="2653" y="2591"/>
              <a:ext cx="170" cy="284"/>
            </a:xfrm>
            <a:custGeom>
              <a:avLst/>
              <a:gdLst>
                <a:gd name="T0" fmla="*/ 11 w 680"/>
                <a:gd name="T1" fmla="*/ 18 h 1139"/>
                <a:gd name="T2" fmla="*/ 11 w 680"/>
                <a:gd name="T3" fmla="*/ 17 h 1139"/>
                <a:gd name="T4" fmla="*/ 0 w 680"/>
                <a:gd name="T5" fmla="*/ 0 h 1139"/>
                <a:gd name="T6" fmla="*/ 0 w 680"/>
                <a:gd name="T7" fmla="*/ 0 h 1139"/>
                <a:gd name="T8" fmla="*/ 10 w 680"/>
                <a:gd name="T9" fmla="*/ 18 h 1139"/>
                <a:gd name="T10" fmla="*/ 10 w 680"/>
                <a:gd name="T11" fmla="*/ 17 h 1139"/>
                <a:gd name="T12" fmla="*/ 11 w 680"/>
                <a:gd name="T13" fmla="*/ 18 h 1139"/>
                <a:gd name="T14" fmla="*/ 11 w 680"/>
                <a:gd name="T15" fmla="*/ 18 h 1139"/>
                <a:gd name="T16" fmla="*/ 11 w 680"/>
                <a:gd name="T17" fmla="*/ 17 h 1139"/>
                <a:gd name="T18" fmla="*/ 11 w 680"/>
                <a:gd name="T19" fmla="*/ 18 h 113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80"/>
                <a:gd name="T31" fmla="*/ 0 h 1139"/>
                <a:gd name="T32" fmla="*/ 680 w 680"/>
                <a:gd name="T33" fmla="*/ 1139 h 113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80" h="1139">
                  <a:moveTo>
                    <a:pt x="676" y="1139"/>
                  </a:moveTo>
                  <a:lnTo>
                    <a:pt x="676" y="1127"/>
                  </a:lnTo>
                  <a:lnTo>
                    <a:pt x="20" y="0"/>
                  </a:lnTo>
                  <a:lnTo>
                    <a:pt x="0" y="12"/>
                  </a:lnTo>
                  <a:lnTo>
                    <a:pt x="656" y="1139"/>
                  </a:lnTo>
                  <a:lnTo>
                    <a:pt x="656" y="1127"/>
                  </a:lnTo>
                  <a:lnTo>
                    <a:pt x="676" y="1139"/>
                  </a:lnTo>
                  <a:lnTo>
                    <a:pt x="680" y="1133"/>
                  </a:lnTo>
                  <a:lnTo>
                    <a:pt x="676" y="1127"/>
                  </a:lnTo>
                  <a:lnTo>
                    <a:pt x="676" y="1139"/>
                  </a:lnTo>
                  <a:close/>
                </a:path>
              </a:pathLst>
            </a:custGeom>
            <a:solidFill>
              <a:srgbClr val="000000"/>
            </a:solidFill>
            <a:ln w="3175">
              <a:solidFill>
                <a:srgbClr val="000000"/>
              </a:solidFill>
              <a:round/>
              <a:headEnd/>
              <a:tailEnd/>
            </a:ln>
          </p:spPr>
          <p:txBody>
            <a:bodyPr/>
            <a:lstStyle/>
            <a:p>
              <a:endParaRPr lang="ko-KR" altLang="en-US"/>
            </a:p>
          </p:txBody>
        </p:sp>
        <p:sp>
          <p:nvSpPr>
            <p:cNvPr id="33820" name="Freeform 67"/>
            <p:cNvSpPr>
              <a:spLocks/>
            </p:cNvSpPr>
            <p:nvPr/>
          </p:nvSpPr>
          <p:spPr bwMode="auto">
            <a:xfrm>
              <a:off x="2651" y="2872"/>
              <a:ext cx="172" cy="293"/>
            </a:xfrm>
            <a:custGeom>
              <a:avLst/>
              <a:gdLst>
                <a:gd name="T0" fmla="*/ 0 w 684"/>
                <a:gd name="T1" fmla="*/ 18 h 1172"/>
                <a:gd name="T2" fmla="*/ 0 w 684"/>
                <a:gd name="T3" fmla="*/ 18 h 1172"/>
                <a:gd name="T4" fmla="*/ 11 w 684"/>
                <a:gd name="T5" fmla="*/ 0 h 1172"/>
                <a:gd name="T6" fmla="*/ 11 w 684"/>
                <a:gd name="T7" fmla="*/ 0 h 1172"/>
                <a:gd name="T8" fmla="*/ 0 w 684"/>
                <a:gd name="T9" fmla="*/ 18 h 1172"/>
                <a:gd name="T10" fmla="*/ 0 w 684"/>
                <a:gd name="T11" fmla="*/ 18 h 1172"/>
                <a:gd name="T12" fmla="*/ 0 w 684"/>
                <a:gd name="T13" fmla="*/ 18 h 1172"/>
                <a:gd name="T14" fmla="*/ 0 w 684"/>
                <a:gd name="T15" fmla="*/ 18 h 1172"/>
                <a:gd name="T16" fmla="*/ 0 w 684"/>
                <a:gd name="T17" fmla="*/ 18 h 1172"/>
                <a:gd name="T18" fmla="*/ 0 w 684"/>
                <a:gd name="T19" fmla="*/ 18 h 117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84"/>
                <a:gd name="T31" fmla="*/ 0 h 1172"/>
                <a:gd name="T32" fmla="*/ 684 w 684"/>
                <a:gd name="T33" fmla="*/ 1172 h 117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84" h="1172">
                  <a:moveTo>
                    <a:pt x="10" y="1172"/>
                  </a:moveTo>
                  <a:lnTo>
                    <a:pt x="20" y="1165"/>
                  </a:lnTo>
                  <a:lnTo>
                    <a:pt x="684" y="12"/>
                  </a:lnTo>
                  <a:lnTo>
                    <a:pt x="664" y="0"/>
                  </a:lnTo>
                  <a:lnTo>
                    <a:pt x="0" y="1153"/>
                  </a:lnTo>
                  <a:lnTo>
                    <a:pt x="10" y="1146"/>
                  </a:lnTo>
                  <a:lnTo>
                    <a:pt x="10" y="1172"/>
                  </a:lnTo>
                  <a:lnTo>
                    <a:pt x="17" y="1172"/>
                  </a:lnTo>
                  <a:lnTo>
                    <a:pt x="20" y="1165"/>
                  </a:lnTo>
                  <a:lnTo>
                    <a:pt x="10" y="1172"/>
                  </a:lnTo>
                  <a:close/>
                </a:path>
              </a:pathLst>
            </a:custGeom>
            <a:solidFill>
              <a:srgbClr val="000000"/>
            </a:solidFill>
            <a:ln w="3175">
              <a:solidFill>
                <a:srgbClr val="000000"/>
              </a:solidFill>
              <a:round/>
              <a:headEnd/>
              <a:tailEnd/>
            </a:ln>
          </p:spPr>
          <p:txBody>
            <a:bodyPr/>
            <a:lstStyle/>
            <a:p>
              <a:endParaRPr lang="ko-KR" altLang="en-US"/>
            </a:p>
          </p:txBody>
        </p:sp>
        <p:sp>
          <p:nvSpPr>
            <p:cNvPr id="33821" name="Freeform 68"/>
            <p:cNvSpPr>
              <a:spLocks/>
            </p:cNvSpPr>
            <p:nvPr/>
          </p:nvSpPr>
          <p:spPr bwMode="auto">
            <a:xfrm>
              <a:off x="2321" y="3159"/>
              <a:ext cx="333" cy="6"/>
            </a:xfrm>
            <a:custGeom>
              <a:avLst/>
              <a:gdLst>
                <a:gd name="T0" fmla="*/ 0 w 1330"/>
                <a:gd name="T1" fmla="*/ 0 h 26"/>
                <a:gd name="T2" fmla="*/ 0 w 1330"/>
                <a:gd name="T3" fmla="*/ 0 h 26"/>
                <a:gd name="T4" fmla="*/ 21 w 1330"/>
                <a:gd name="T5" fmla="*/ 0 h 26"/>
                <a:gd name="T6" fmla="*/ 21 w 1330"/>
                <a:gd name="T7" fmla="*/ 0 h 26"/>
                <a:gd name="T8" fmla="*/ 0 w 1330"/>
                <a:gd name="T9" fmla="*/ 0 h 26"/>
                <a:gd name="T10" fmla="*/ 0 w 1330"/>
                <a:gd name="T11" fmla="*/ 0 h 26"/>
                <a:gd name="T12" fmla="*/ 0 w 1330"/>
                <a:gd name="T13" fmla="*/ 0 h 26"/>
                <a:gd name="T14" fmla="*/ 0 w 1330"/>
                <a:gd name="T15" fmla="*/ 0 h 26"/>
                <a:gd name="T16" fmla="*/ 0 w 1330"/>
                <a:gd name="T17" fmla="*/ 0 h 26"/>
                <a:gd name="T18" fmla="*/ 0 w 1330"/>
                <a:gd name="T19" fmla="*/ 0 h 2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330"/>
                <a:gd name="T31" fmla="*/ 0 h 26"/>
                <a:gd name="T32" fmla="*/ 1330 w 1330"/>
                <a:gd name="T33" fmla="*/ 26 h 2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330" h="26">
                  <a:moveTo>
                    <a:pt x="0" y="19"/>
                  </a:moveTo>
                  <a:lnTo>
                    <a:pt x="10" y="26"/>
                  </a:lnTo>
                  <a:lnTo>
                    <a:pt x="1330" y="26"/>
                  </a:lnTo>
                  <a:lnTo>
                    <a:pt x="1330" y="0"/>
                  </a:lnTo>
                  <a:lnTo>
                    <a:pt x="10" y="0"/>
                  </a:lnTo>
                  <a:lnTo>
                    <a:pt x="20" y="7"/>
                  </a:lnTo>
                  <a:lnTo>
                    <a:pt x="0" y="19"/>
                  </a:lnTo>
                  <a:lnTo>
                    <a:pt x="3" y="26"/>
                  </a:lnTo>
                  <a:lnTo>
                    <a:pt x="10" y="26"/>
                  </a:lnTo>
                  <a:lnTo>
                    <a:pt x="0" y="19"/>
                  </a:lnTo>
                  <a:close/>
                </a:path>
              </a:pathLst>
            </a:custGeom>
            <a:solidFill>
              <a:srgbClr val="000000"/>
            </a:solidFill>
            <a:ln w="3175">
              <a:solidFill>
                <a:srgbClr val="000000"/>
              </a:solidFill>
              <a:round/>
              <a:headEnd/>
              <a:tailEnd/>
            </a:ln>
          </p:spPr>
          <p:txBody>
            <a:bodyPr/>
            <a:lstStyle/>
            <a:p>
              <a:endParaRPr lang="ko-KR" altLang="en-US"/>
            </a:p>
          </p:txBody>
        </p:sp>
        <p:sp>
          <p:nvSpPr>
            <p:cNvPr id="33822" name="Freeform 69"/>
            <p:cNvSpPr>
              <a:spLocks/>
            </p:cNvSpPr>
            <p:nvPr/>
          </p:nvSpPr>
          <p:spPr bwMode="auto">
            <a:xfrm>
              <a:off x="2157" y="2875"/>
              <a:ext cx="170" cy="288"/>
            </a:xfrm>
            <a:custGeom>
              <a:avLst/>
              <a:gdLst>
                <a:gd name="T0" fmla="*/ 0 w 680"/>
                <a:gd name="T1" fmla="*/ 0 h 1156"/>
                <a:gd name="T2" fmla="*/ 0 w 680"/>
                <a:gd name="T3" fmla="*/ 0 h 1156"/>
                <a:gd name="T4" fmla="*/ 10 w 680"/>
                <a:gd name="T5" fmla="*/ 18 h 1156"/>
                <a:gd name="T6" fmla="*/ 11 w 680"/>
                <a:gd name="T7" fmla="*/ 18 h 1156"/>
                <a:gd name="T8" fmla="*/ 0 w 680"/>
                <a:gd name="T9" fmla="*/ 0 h 1156"/>
                <a:gd name="T10" fmla="*/ 0 w 680"/>
                <a:gd name="T11" fmla="*/ 0 h 1156"/>
                <a:gd name="T12" fmla="*/ 0 w 680"/>
                <a:gd name="T13" fmla="*/ 0 h 1156"/>
                <a:gd name="T14" fmla="*/ 0 w 680"/>
                <a:gd name="T15" fmla="*/ 0 h 1156"/>
                <a:gd name="T16" fmla="*/ 0 w 680"/>
                <a:gd name="T17" fmla="*/ 0 h 1156"/>
                <a:gd name="T18" fmla="*/ 0 w 680"/>
                <a:gd name="T19" fmla="*/ 0 h 115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80"/>
                <a:gd name="T31" fmla="*/ 0 h 1156"/>
                <a:gd name="T32" fmla="*/ 680 w 680"/>
                <a:gd name="T33" fmla="*/ 1156 h 115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80" h="1156">
                  <a:moveTo>
                    <a:pt x="4" y="0"/>
                  </a:moveTo>
                  <a:lnTo>
                    <a:pt x="4" y="12"/>
                  </a:lnTo>
                  <a:lnTo>
                    <a:pt x="660" y="1156"/>
                  </a:lnTo>
                  <a:lnTo>
                    <a:pt x="680" y="1144"/>
                  </a:lnTo>
                  <a:lnTo>
                    <a:pt x="24" y="0"/>
                  </a:lnTo>
                  <a:lnTo>
                    <a:pt x="24" y="12"/>
                  </a:lnTo>
                  <a:lnTo>
                    <a:pt x="4" y="0"/>
                  </a:lnTo>
                  <a:lnTo>
                    <a:pt x="0" y="6"/>
                  </a:lnTo>
                  <a:lnTo>
                    <a:pt x="4" y="12"/>
                  </a:lnTo>
                  <a:lnTo>
                    <a:pt x="4" y="0"/>
                  </a:lnTo>
                  <a:close/>
                </a:path>
              </a:pathLst>
            </a:custGeom>
            <a:solidFill>
              <a:srgbClr val="000000"/>
            </a:solidFill>
            <a:ln w="3175">
              <a:solidFill>
                <a:srgbClr val="000000"/>
              </a:solidFill>
              <a:round/>
              <a:headEnd/>
              <a:tailEnd/>
            </a:ln>
          </p:spPr>
          <p:txBody>
            <a:bodyPr/>
            <a:lstStyle/>
            <a:p>
              <a:endParaRPr lang="ko-KR" altLang="en-US"/>
            </a:p>
          </p:txBody>
        </p:sp>
        <p:sp>
          <p:nvSpPr>
            <p:cNvPr id="33823" name="Freeform 70"/>
            <p:cNvSpPr>
              <a:spLocks/>
            </p:cNvSpPr>
            <p:nvPr/>
          </p:nvSpPr>
          <p:spPr bwMode="auto">
            <a:xfrm>
              <a:off x="2157" y="2589"/>
              <a:ext cx="167" cy="288"/>
            </a:xfrm>
            <a:custGeom>
              <a:avLst/>
              <a:gdLst>
                <a:gd name="T0" fmla="*/ 10 w 667"/>
                <a:gd name="T1" fmla="*/ 0 h 1154"/>
                <a:gd name="T2" fmla="*/ 10 w 667"/>
                <a:gd name="T3" fmla="*/ 0 h 1154"/>
                <a:gd name="T4" fmla="*/ 0 w 667"/>
                <a:gd name="T5" fmla="*/ 18 h 1154"/>
                <a:gd name="T6" fmla="*/ 0 w 667"/>
                <a:gd name="T7" fmla="*/ 18 h 1154"/>
                <a:gd name="T8" fmla="*/ 11 w 667"/>
                <a:gd name="T9" fmla="*/ 0 h 1154"/>
                <a:gd name="T10" fmla="*/ 10 w 667"/>
                <a:gd name="T11" fmla="*/ 0 h 1154"/>
                <a:gd name="T12" fmla="*/ 10 w 667"/>
                <a:gd name="T13" fmla="*/ 0 h 1154"/>
                <a:gd name="T14" fmla="*/ 10 w 667"/>
                <a:gd name="T15" fmla="*/ 0 h 1154"/>
                <a:gd name="T16" fmla="*/ 10 w 667"/>
                <a:gd name="T17" fmla="*/ 0 h 1154"/>
                <a:gd name="T18" fmla="*/ 10 w 667"/>
                <a:gd name="T19" fmla="*/ 0 h 115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67"/>
                <a:gd name="T31" fmla="*/ 0 h 1154"/>
                <a:gd name="T32" fmla="*/ 667 w 667"/>
                <a:gd name="T33" fmla="*/ 1154 h 115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67" h="1154">
                  <a:moveTo>
                    <a:pt x="657" y="0"/>
                  </a:moveTo>
                  <a:lnTo>
                    <a:pt x="646" y="6"/>
                  </a:lnTo>
                  <a:lnTo>
                    <a:pt x="0" y="1142"/>
                  </a:lnTo>
                  <a:lnTo>
                    <a:pt x="20" y="1154"/>
                  </a:lnTo>
                  <a:lnTo>
                    <a:pt x="667" y="18"/>
                  </a:lnTo>
                  <a:lnTo>
                    <a:pt x="657" y="24"/>
                  </a:lnTo>
                  <a:lnTo>
                    <a:pt x="657" y="0"/>
                  </a:lnTo>
                  <a:lnTo>
                    <a:pt x="650" y="0"/>
                  </a:lnTo>
                  <a:lnTo>
                    <a:pt x="646" y="6"/>
                  </a:lnTo>
                  <a:lnTo>
                    <a:pt x="657" y="0"/>
                  </a:lnTo>
                  <a:close/>
                </a:path>
              </a:pathLst>
            </a:custGeom>
            <a:solidFill>
              <a:srgbClr val="000000"/>
            </a:solidFill>
            <a:ln w="3175">
              <a:solidFill>
                <a:srgbClr val="000000"/>
              </a:solidFill>
              <a:round/>
              <a:headEnd/>
              <a:tailEnd/>
            </a:ln>
          </p:spPr>
          <p:txBody>
            <a:bodyPr/>
            <a:lstStyle/>
            <a:p>
              <a:endParaRPr lang="ko-KR" altLang="en-US"/>
            </a:p>
          </p:txBody>
        </p:sp>
        <p:sp>
          <p:nvSpPr>
            <p:cNvPr id="33824" name="Freeform 71"/>
            <p:cNvSpPr>
              <a:spLocks/>
            </p:cNvSpPr>
            <p:nvPr/>
          </p:nvSpPr>
          <p:spPr bwMode="auto">
            <a:xfrm>
              <a:off x="2465" y="2806"/>
              <a:ext cx="229" cy="112"/>
            </a:xfrm>
            <a:custGeom>
              <a:avLst/>
              <a:gdLst>
                <a:gd name="T0" fmla="*/ 2 w 917"/>
                <a:gd name="T1" fmla="*/ 0 h 447"/>
                <a:gd name="T2" fmla="*/ 14 w 917"/>
                <a:gd name="T3" fmla="*/ 0 h 447"/>
                <a:gd name="T4" fmla="*/ 12 w 917"/>
                <a:gd name="T5" fmla="*/ 7 h 447"/>
                <a:gd name="T6" fmla="*/ 0 w 917"/>
                <a:gd name="T7" fmla="*/ 7 h 447"/>
                <a:gd name="T8" fmla="*/ 2 w 917"/>
                <a:gd name="T9" fmla="*/ 0 h 447"/>
                <a:gd name="T10" fmla="*/ 0 60000 65536"/>
                <a:gd name="T11" fmla="*/ 0 60000 65536"/>
                <a:gd name="T12" fmla="*/ 0 60000 65536"/>
                <a:gd name="T13" fmla="*/ 0 60000 65536"/>
                <a:gd name="T14" fmla="*/ 0 60000 65536"/>
                <a:gd name="T15" fmla="*/ 0 w 917"/>
                <a:gd name="T16" fmla="*/ 0 h 447"/>
                <a:gd name="T17" fmla="*/ 917 w 917"/>
                <a:gd name="T18" fmla="*/ 447 h 447"/>
              </a:gdLst>
              <a:ahLst/>
              <a:cxnLst>
                <a:cxn ang="T10">
                  <a:pos x="T0" y="T1"/>
                </a:cxn>
                <a:cxn ang="T11">
                  <a:pos x="T2" y="T3"/>
                </a:cxn>
                <a:cxn ang="T12">
                  <a:pos x="T4" y="T5"/>
                </a:cxn>
                <a:cxn ang="T13">
                  <a:pos x="T6" y="T7"/>
                </a:cxn>
                <a:cxn ang="T14">
                  <a:pos x="T8" y="T9"/>
                </a:cxn>
              </a:cxnLst>
              <a:rect l="T15" t="T16" r="T17" b="T18"/>
              <a:pathLst>
                <a:path w="917" h="447">
                  <a:moveTo>
                    <a:pt x="159" y="0"/>
                  </a:moveTo>
                  <a:lnTo>
                    <a:pt x="917" y="0"/>
                  </a:lnTo>
                  <a:lnTo>
                    <a:pt x="758" y="447"/>
                  </a:lnTo>
                  <a:lnTo>
                    <a:pt x="0" y="447"/>
                  </a:lnTo>
                  <a:lnTo>
                    <a:pt x="159" y="0"/>
                  </a:lnTo>
                  <a:close/>
                </a:path>
              </a:pathLst>
            </a:custGeom>
            <a:solidFill>
              <a:srgbClr val="FFFFFF"/>
            </a:solidFill>
            <a:ln w="3175">
              <a:solidFill>
                <a:srgbClr val="000000"/>
              </a:solidFill>
              <a:round/>
              <a:headEnd/>
              <a:tailEnd/>
            </a:ln>
          </p:spPr>
          <p:txBody>
            <a:bodyPr/>
            <a:lstStyle/>
            <a:p>
              <a:endParaRPr lang="ko-KR" altLang="en-US"/>
            </a:p>
          </p:txBody>
        </p:sp>
        <p:sp>
          <p:nvSpPr>
            <p:cNvPr id="33825" name="Freeform 72"/>
            <p:cNvSpPr>
              <a:spLocks/>
            </p:cNvSpPr>
            <p:nvPr/>
          </p:nvSpPr>
          <p:spPr bwMode="auto">
            <a:xfrm>
              <a:off x="2505" y="2803"/>
              <a:ext cx="194" cy="6"/>
            </a:xfrm>
            <a:custGeom>
              <a:avLst/>
              <a:gdLst>
                <a:gd name="T0" fmla="*/ 12 w 776"/>
                <a:gd name="T1" fmla="*/ 0 h 24"/>
                <a:gd name="T2" fmla="*/ 12 w 776"/>
                <a:gd name="T3" fmla="*/ 0 h 24"/>
                <a:gd name="T4" fmla="*/ 0 w 776"/>
                <a:gd name="T5" fmla="*/ 0 h 24"/>
                <a:gd name="T6" fmla="*/ 0 w 776"/>
                <a:gd name="T7" fmla="*/ 1 h 24"/>
                <a:gd name="T8" fmla="*/ 12 w 776"/>
                <a:gd name="T9" fmla="*/ 1 h 24"/>
                <a:gd name="T10" fmla="*/ 12 w 776"/>
                <a:gd name="T11" fmla="*/ 0 h 24"/>
                <a:gd name="T12" fmla="*/ 12 w 776"/>
                <a:gd name="T13" fmla="*/ 0 h 24"/>
                <a:gd name="T14" fmla="*/ 12 w 776"/>
                <a:gd name="T15" fmla="*/ 0 h 24"/>
                <a:gd name="T16" fmla="*/ 12 w 776"/>
                <a:gd name="T17" fmla="*/ 0 h 24"/>
                <a:gd name="T18" fmla="*/ 12 w 776"/>
                <a:gd name="T19" fmla="*/ 0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776"/>
                <a:gd name="T31" fmla="*/ 0 h 24"/>
                <a:gd name="T32" fmla="*/ 776 w 776"/>
                <a:gd name="T33" fmla="*/ 24 h 2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776" h="24">
                  <a:moveTo>
                    <a:pt x="770" y="15"/>
                  </a:moveTo>
                  <a:lnTo>
                    <a:pt x="758" y="0"/>
                  </a:lnTo>
                  <a:lnTo>
                    <a:pt x="0" y="0"/>
                  </a:lnTo>
                  <a:lnTo>
                    <a:pt x="0" y="24"/>
                  </a:lnTo>
                  <a:lnTo>
                    <a:pt x="758" y="24"/>
                  </a:lnTo>
                  <a:lnTo>
                    <a:pt x="747" y="9"/>
                  </a:lnTo>
                  <a:lnTo>
                    <a:pt x="770" y="15"/>
                  </a:lnTo>
                  <a:lnTo>
                    <a:pt x="776" y="0"/>
                  </a:lnTo>
                  <a:lnTo>
                    <a:pt x="758" y="0"/>
                  </a:lnTo>
                  <a:lnTo>
                    <a:pt x="770" y="15"/>
                  </a:lnTo>
                  <a:close/>
                </a:path>
              </a:pathLst>
            </a:custGeom>
            <a:solidFill>
              <a:srgbClr val="000000"/>
            </a:solidFill>
            <a:ln w="3175">
              <a:solidFill>
                <a:srgbClr val="000000"/>
              </a:solidFill>
              <a:round/>
              <a:headEnd/>
              <a:tailEnd/>
            </a:ln>
          </p:spPr>
          <p:txBody>
            <a:bodyPr/>
            <a:lstStyle/>
            <a:p>
              <a:endParaRPr lang="ko-KR" altLang="en-US"/>
            </a:p>
          </p:txBody>
        </p:sp>
        <p:sp>
          <p:nvSpPr>
            <p:cNvPr id="33826" name="Freeform 73"/>
            <p:cNvSpPr>
              <a:spLocks/>
            </p:cNvSpPr>
            <p:nvPr/>
          </p:nvSpPr>
          <p:spPr bwMode="auto">
            <a:xfrm>
              <a:off x="2652" y="2805"/>
              <a:ext cx="45" cy="116"/>
            </a:xfrm>
            <a:custGeom>
              <a:avLst/>
              <a:gdLst>
                <a:gd name="T0" fmla="*/ 0 w 182"/>
                <a:gd name="T1" fmla="*/ 7 h 463"/>
                <a:gd name="T2" fmla="*/ 0 w 182"/>
                <a:gd name="T3" fmla="*/ 7 h 463"/>
                <a:gd name="T4" fmla="*/ 3 w 182"/>
                <a:gd name="T5" fmla="*/ 0 h 463"/>
                <a:gd name="T6" fmla="*/ 2 w 182"/>
                <a:gd name="T7" fmla="*/ 0 h 463"/>
                <a:gd name="T8" fmla="*/ 0 w 182"/>
                <a:gd name="T9" fmla="*/ 7 h 463"/>
                <a:gd name="T10" fmla="*/ 0 w 182"/>
                <a:gd name="T11" fmla="*/ 7 h 463"/>
                <a:gd name="T12" fmla="*/ 0 w 182"/>
                <a:gd name="T13" fmla="*/ 7 h 463"/>
                <a:gd name="T14" fmla="*/ 0 w 182"/>
                <a:gd name="T15" fmla="*/ 7 h 463"/>
                <a:gd name="T16" fmla="*/ 0 w 182"/>
                <a:gd name="T17" fmla="*/ 7 h 463"/>
                <a:gd name="T18" fmla="*/ 0 w 182"/>
                <a:gd name="T19" fmla="*/ 7 h 46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82"/>
                <a:gd name="T31" fmla="*/ 0 h 463"/>
                <a:gd name="T32" fmla="*/ 182 w 182"/>
                <a:gd name="T33" fmla="*/ 463 h 46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82" h="463">
                  <a:moveTo>
                    <a:pt x="11" y="463"/>
                  </a:moveTo>
                  <a:lnTo>
                    <a:pt x="23" y="453"/>
                  </a:lnTo>
                  <a:lnTo>
                    <a:pt x="182" y="6"/>
                  </a:lnTo>
                  <a:lnTo>
                    <a:pt x="159" y="0"/>
                  </a:lnTo>
                  <a:lnTo>
                    <a:pt x="0" y="447"/>
                  </a:lnTo>
                  <a:lnTo>
                    <a:pt x="11" y="437"/>
                  </a:lnTo>
                  <a:lnTo>
                    <a:pt x="11" y="463"/>
                  </a:lnTo>
                  <a:lnTo>
                    <a:pt x="19" y="462"/>
                  </a:lnTo>
                  <a:lnTo>
                    <a:pt x="23" y="453"/>
                  </a:lnTo>
                  <a:lnTo>
                    <a:pt x="11" y="463"/>
                  </a:lnTo>
                  <a:close/>
                </a:path>
              </a:pathLst>
            </a:custGeom>
            <a:solidFill>
              <a:srgbClr val="000000"/>
            </a:solidFill>
            <a:ln w="3175">
              <a:solidFill>
                <a:srgbClr val="000000"/>
              </a:solidFill>
              <a:round/>
              <a:headEnd/>
              <a:tailEnd/>
            </a:ln>
          </p:spPr>
          <p:txBody>
            <a:bodyPr/>
            <a:lstStyle/>
            <a:p>
              <a:endParaRPr lang="ko-KR" altLang="en-US"/>
            </a:p>
          </p:txBody>
        </p:sp>
        <p:sp>
          <p:nvSpPr>
            <p:cNvPr id="33827" name="Freeform 74"/>
            <p:cNvSpPr>
              <a:spLocks/>
            </p:cNvSpPr>
            <p:nvPr/>
          </p:nvSpPr>
          <p:spPr bwMode="auto">
            <a:xfrm>
              <a:off x="2461" y="2915"/>
              <a:ext cx="194" cy="6"/>
            </a:xfrm>
            <a:custGeom>
              <a:avLst/>
              <a:gdLst>
                <a:gd name="T0" fmla="*/ 0 w 776"/>
                <a:gd name="T1" fmla="*/ 0 h 26"/>
                <a:gd name="T2" fmla="*/ 0 w 776"/>
                <a:gd name="T3" fmla="*/ 0 h 26"/>
                <a:gd name="T4" fmla="*/ 12 w 776"/>
                <a:gd name="T5" fmla="*/ 0 h 26"/>
                <a:gd name="T6" fmla="*/ 12 w 776"/>
                <a:gd name="T7" fmla="*/ 0 h 26"/>
                <a:gd name="T8" fmla="*/ 0 w 776"/>
                <a:gd name="T9" fmla="*/ 0 h 26"/>
                <a:gd name="T10" fmla="*/ 1 w 776"/>
                <a:gd name="T11" fmla="*/ 0 h 26"/>
                <a:gd name="T12" fmla="*/ 0 w 776"/>
                <a:gd name="T13" fmla="*/ 0 h 26"/>
                <a:gd name="T14" fmla="*/ 0 w 776"/>
                <a:gd name="T15" fmla="*/ 0 h 26"/>
                <a:gd name="T16" fmla="*/ 0 w 776"/>
                <a:gd name="T17" fmla="*/ 0 h 26"/>
                <a:gd name="T18" fmla="*/ 0 w 776"/>
                <a:gd name="T19" fmla="*/ 0 h 2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776"/>
                <a:gd name="T31" fmla="*/ 0 h 26"/>
                <a:gd name="T32" fmla="*/ 776 w 776"/>
                <a:gd name="T33" fmla="*/ 26 h 2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776" h="26">
                  <a:moveTo>
                    <a:pt x="6" y="10"/>
                  </a:moveTo>
                  <a:lnTo>
                    <a:pt x="18" y="26"/>
                  </a:lnTo>
                  <a:lnTo>
                    <a:pt x="776" y="26"/>
                  </a:lnTo>
                  <a:lnTo>
                    <a:pt x="776" y="0"/>
                  </a:lnTo>
                  <a:lnTo>
                    <a:pt x="18" y="0"/>
                  </a:lnTo>
                  <a:lnTo>
                    <a:pt x="29" y="16"/>
                  </a:lnTo>
                  <a:lnTo>
                    <a:pt x="6" y="10"/>
                  </a:lnTo>
                  <a:lnTo>
                    <a:pt x="0" y="26"/>
                  </a:lnTo>
                  <a:lnTo>
                    <a:pt x="18" y="26"/>
                  </a:lnTo>
                  <a:lnTo>
                    <a:pt x="6" y="10"/>
                  </a:lnTo>
                  <a:close/>
                </a:path>
              </a:pathLst>
            </a:custGeom>
            <a:solidFill>
              <a:srgbClr val="000000"/>
            </a:solidFill>
            <a:ln w="3175">
              <a:solidFill>
                <a:srgbClr val="000000"/>
              </a:solidFill>
              <a:round/>
              <a:headEnd/>
              <a:tailEnd/>
            </a:ln>
          </p:spPr>
          <p:txBody>
            <a:bodyPr/>
            <a:lstStyle/>
            <a:p>
              <a:endParaRPr lang="ko-KR" altLang="en-US"/>
            </a:p>
          </p:txBody>
        </p:sp>
        <p:sp>
          <p:nvSpPr>
            <p:cNvPr id="33828" name="Freeform 75"/>
            <p:cNvSpPr>
              <a:spLocks/>
            </p:cNvSpPr>
            <p:nvPr/>
          </p:nvSpPr>
          <p:spPr bwMode="auto">
            <a:xfrm>
              <a:off x="2462" y="2803"/>
              <a:ext cx="46" cy="116"/>
            </a:xfrm>
            <a:custGeom>
              <a:avLst/>
              <a:gdLst>
                <a:gd name="T0" fmla="*/ 3 w 182"/>
                <a:gd name="T1" fmla="*/ 0 h 462"/>
                <a:gd name="T2" fmla="*/ 3 w 182"/>
                <a:gd name="T3" fmla="*/ 0 h 462"/>
                <a:gd name="T4" fmla="*/ 0 w 182"/>
                <a:gd name="T5" fmla="*/ 7 h 462"/>
                <a:gd name="T6" fmla="*/ 1 w 182"/>
                <a:gd name="T7" fmla="*/ 7 h 462"/>
                <a:gd name="T8" fmla="*/ 3 w 182"/>
                <a:gd name="T9" fmla="*/ 0 h 462"/>
                <a:gd name="T10" fmla="*/ 3 w 182"/>
                <a:gd name="T11" fmla="*/ 1 h 462"/>
                <a:gd name="T12" fmla="*/ 3 w 182"/>
                <a:gd name="T13" fmla="*/ 0 h 462"/>
                <a:gd name="T14" fmla="*/ 3 w 182"/>
                <a:gd name="T15" fmla="*/ 0 h 462"/>
                <a:gd name="T16" fmla="*/ 3 w 182"/>
                <a:gd name="T17" fmla="*/ 0 h 462"/>
                <a:gd name="T18" fmla="*/ 3 w 182"/>
                <a:gd name="T19" fmla="*/ 0 h 46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82"/>
                <a:gd name="T31" fmla="*/ 0 h 462"/>
                <a:gd name="T32" fmla="*/ 182 w 182"/>
                <a:gd name="T33" fmla="*/ 462 h 46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82" h="462">
                  <a:moveTo>
                    <a:pt x="171" y="0"/>
                  </a:moveTo>
                  <a:lnTo>
                    <a:pt x="159" y="9"/>
                  </a:lnTo>
                  <a:lnTo>
                    <a:pt x="0" y="456"/>
                  </a:lnTo>
                  <a:lnTo>
                    <a:pt x="23" y="462"/>
                  </a:lnTo>
                  <a:lnTo>
                    <a:pt x="182" y="15"/>
                  </a:lnTo>
                  <a:lnTo>
                    <a:pt x="171" y="24"/>
                  </a:lnTo>
                  <a:lnTo>
                    <a:pt x="171" y="0"/>
                  </a:lnTo>
                  <a:lnTo>
                    <a:pt x="163" y="0"/>
                  </a:lnTo>
                  <a:lnTo>
                    <a:pt x="159" y="9"/>
                  </a:lnTo>
                  <a:lnTo>
                    <a:pt x="171" y="0"/>
                  </a:lnTo>
                  <a:close/>
                </a:path>
              </a:pathLst>
            </a:custGeom>
            <a:solidFill>
              <a:srgbClr val="000000"/>
            </a:solidFill>
            <a:ln w="3175">
              <a:solidFill>
                <a:srgbClr val="000000"/>
              </a:solidFill>
              <a:round/>
              <a:headEnd/>
              <a:tailEnd/>
            </a:ln>
          </p:spPr>
          <p:txBody>
            <a:bodyPr/>
            <a:lstStyle/>
            <a:p>
              <a:endParaRPr lang="ko-KR" altLang="en-US"/>
            </a:p>
          </p:txBody>
        </p:sp>
        <p:sp>
          <p:nvSpPr>
            <p:cNvPr id="33829" name="Freeform 76"/>
            <p:cNvSpPr>
              <a:spLocks/>
            </p:cNvSpPr>
            <p:nvPr/>
          </p:nvSpPr>
          <p:spPr bwMode="auto">
            <a:xfrm>
              <a:off x="2334" y="2823"/>
              <a:ext cx="126" cy="7"/>
            </a:xfrm>
            <a:custGeom>
              <a:avLst/>
              <a:gdLst>
                <a:gd name="T0" fmla="*/ 0 w 507"/>
                <a:gd name="T1" fmla="*/ 0 h 25"/>
                <a:gd name="T2" fmla="*/ 0 w 507"/>
                <a:gd name="T3" fmla="*/ 1 h 25"/>
                <a:gd name="T4" fmla="*/ 8 w 507"/>
                <a:gd name="T5" fmla="*/ 1 h 25"/>
                <a:gd name="T6" fmla="*/ 8 w 507"/>
                <a:gd name="T7" fmla="*/ 0 h 25"/>
                <a:gd name="T8" fmla="*/ 0 w 507"/>
                <a:gd name="T9" fmla="*/ 0 h 25"/>
                <a:gd name="T10" fmla="*/ 0 w 507"/>
                <a:gd name="T11" fmla="*/ 0 h 25"/>
                <a:gd name="T12" fmla="*/ 0 60000 65536"/>
                <a:gd name="T13" fmla="*/ 0 60000 65536"/>
                <a:gd name="T14" fmla="*/ 0 60000 65536"/>
                <a:gd name="T15" fmla="*/ 0 60000 65536"/>
                <a:gd name="T16" fmla="*/ 0 60000 65536"/>
                <a:gd name="T17" fmla="*/ 0 60000 65536"/>
                <a:gd name="T18" fmla="*/ 0 w 507"/>
                <a:gd name="T19" fmla="*/ 0 h 25"/>
                <a:gd name="T20" fmla="*/ 507 w 507"/>
                <a:gd name="T21" fmla="*/ 25 h 25"/>
              </a:gdLst>
              <a:ahLst/>
              <a:cxnLst>
                <a:cxn ang="T12">
                  <a:pos x="T0" y="T1"/>
                </a:cxn>
                <a:cxn ang="T13">
                  <a:pos x="T2" y="T3"/>
                </a:cxn>
                <a:cxn ang="T14">
                  <a:pos x="T4" y="T5"/>
                </a:cxn>
                <a:cxn ang="T15">
                  <a:pos x="T6" y="T7"/>
                </a:cxn>
                <a:cxn ang="T16">
                  <a:pos x="T8" y="T9"/>
                </a:cxn>
                <a:cxn ang="T17">
                  <a:pos x="T10" y="T11"/>
                </a:cxn>
              </a:cxnLst>
              <a:rect l="T18" t="T19" r="T20" b="T21"/>
              <a:pathLst>
                <a:path w="507" h="25">
                  <a:moveTo>
                    <a:pt x="0" y="13"/>
                  </a:moveTo>
                  <a:lnTo>
                    <a:pt x="0" y="25"/>
                  </a:lnTo>
                  <a:lnTo>
                    <a:pt x="507" y="25"/>
                  </a:lnTo>
                  <a:lnTo>
                    <a:pt x="507" y="0"/>
                  </a:lnTo>
                  <a:lnTo>
                    <a:pt x="0" y="0"/>
                  </a:lnTo>
                  <a:lnTo>
                    <a:pt x="0" y="13"/>
                  </a:lnTo>
                  <a:close/>
                </a:path>
              </a:pathLst>
            </a:custGeom>
            <a:solidFill>
              <a:srgbClr val="000000"/>
            </a:solidFill>
            <a:ln w="3175">
              <a:solidFill>
                <a:srgbClr val="000000"/>
              </a:solidFill>
              <a:round/>
              <a:headEnd/>
              <a:tailEnd/>
            </a:ln>
          </p:spPr>
          <p:txBody>
            <a:bodyPr/>
            <a:lstStyle/>
            <a:p>
              <a:endParaRPr lang="ko-KR" altLang="en-US"/>
            </a:p>
          </p:txBody>
        </p:sp>
        <p:sp>
          <p:nvSpPr>
            <p:cNvPr id="33830" name="Freeform 77"/>
            <p:cNvSpPr>
              <a:spLocks/>
            </p:cNvSpPr>
            <p:nvPr/>
          </p:nvSpPr>
          <p:spPr bwMode="auto">
            <a:xfrm>
              <a:off x="2272" y="2850"/>
              <a:ext cx="181" cy="7"/>
            </a:xfrm>
            <a:custGeom>
              <a:avLst/>
              <a:gdLst>
                <a:gd name="T0" fmla="*/ 0 w 723"/>
                <a:gd name="T1" fmla="*/ 0 h 26"/>
                <a:gd name="T2" fmla="*/ 0 w 723"/>
                <a:gd name="T3" fmla="*/ 1 h 26"/>
                <a:gd name="T4" fmla="*/ 11 w 723"/>
                <a:gd name="T5" fmla="*/ 1 h 26"/>
                <a:gd name="T6" fmla="*/ 11 w 723"/>
                <a:gd name="T7" fmla="*/ 0 h 26"/>
                <a:gd name="T8" fmla="*/ 0 w 723"/>
                <a:gd name="T9" fmla="*/ 0 h 26"/>
                <a:gd name="T10" fmla="*/ 0 w 723"/>
                <a:gd name="T11" fmla="*/ 0 h 26"/>
                <a:gd name="T12" fmla="*/ 0 60000 65536"/>
                <a:gd name="T13" fmla="*/ 0 60000 65536"/>
                <a:gd name="T14" fmla="*/ 0 60000 65536"/>
                <a:gd name="T15" fmla="*/ 0 60000 65536"/>
                <a:gd name="T16" fmla="*/ 0 60000 65536"/>
                <a:gd name="T17" fmla="*/ 0 60000 65536"/>
                <a:gd name="T18" fmla="*/ 0 w 723"/>
                <a:gd name="T19" fmla="*/ 0 h 26"/>
                <a:gd name="T20" fmla="*/ 723 w 723"/>
                <a:gd name="T21" fmla="*/ 26 h 26"/>
              </a:gdLst>
              <a:ahLst/>
              <a:cxnLst>
                <a:cxn ang="T12">
                  <a:pos x="T0" y="T1"/>
                </a:cxn>
                <a:cxn ang="T13">
                  <a:pos x="T2" y="T3"/>
                </a:cxn>
                <a:cxn ang="T14">
                  <a:pos x="T4" y="T5"/>
                </a:cxn>
                <a:cxn ang="T15">
                  <a:pos x="T6" y="T7"/>
                </a:cxn>
                <a:cxn ang="T16">
                  <a:pos x="T8" y="T9"/>
                </a:cxn>
                <a:cxn ang="T17">
                  <a:pos x="T10" y="T11"/>
                </a:cxn>
              </a:cxnLst>
              <a:rect l="T18" t="T19" r="T20" b="T21"/>
              <a:pathLst>
                <a:path w="723" h="26">
                  <a:moveTo>
                    <a:pt x="0" y="13"/>
                  </a:moveTo>
                  <a:lnTo>
                    <a:pt x="0" y="26"/>
                  </a:lnTo>
                  <a:lnTo>
                    <a:pt x="723" y="26"/>
                  </a:lnTo>
                  <a:lnTo>
                    <a:pt x="723" y="0"/>
                  </a:lnTo>
                  <a:lnTo>
                    <a:pt x="0" y="0"/>
                  </a:lnTo>
                  <a:lnTo>
                    <a:pt x="0" y="13"/>
                  </a:lnTo>
                  <a:close/>
                </a:path>
              </a:pathLst>
            </a:custGeom>
            <a:solidFill>
              <a:srgbClr val="000000"/>
            </a:solidFill>
            <a:ln w="3175">
              <a:solidFill>
                <a:srgbClr val="000000"/>
              </a:solidFill>
              <a:round/>
              <a:headEnd/>
              <a:tailEnd/>
            </a:ln>
          </p:spPr>
          <p:txBody>
            <a:bodyPr/>
            <a:lstStyle/>
            <a:p>
              <a:endParaRPr lang="ko-KR" altLang="en-US"/>
            </a:p>
          </p:txBody>
        </p:sp>
        <p:sp>
          <p:nvSpPr>
            <p:cNvPr id="33831" name="Freeform 78"/>
            <p:cNvSpPr>
              <a:spLocks/>
            </p:cNvSpPr>
            <p:nvPr/>
          </p:nvSpPr>
          <p:spPr bwMode="auto">
            <a:xfrm>
              <a:off x="2331" y="2875"/>
              <a:ext cx="115" cy="6"/>
            </a:xfrm>
            <a:custGeom>
              <a:avLst/>
              <a:gdLst>
                <a:gd name="T0" fmla="*/ 0 w 460"/>
                <a:gd name="T1" fmla="*/ 0 h 26"/>
                <a:gd name="T2" fmla="*/ 0 w 460"/>
                <a:gd name="T3" fmla="*/ 0 h 26"/>
                <a:gd name="T4" fmla="*/ 7 w 460"/>
                <a:gd name="T5" fmla="*/ 0 h 26"/>
                <a:gd name="T6" fmla="*/ 7 w 460"/>
                <a:gd name="T7" fmla="*/ 0 h 26"/>
                <a:gd name="T8" fmla="*/ 0 w 460"/>
                <a:gd name="T9" fmla="*/ 0 h 26"/>
                <a:gd name="T10" fmla="*/ 0 w 460"/>
                <a:gd name="T11" fmla="*/ 0 h 26"/>
                <a:gd name="T12" fmla="*/ 0 60000 65536"/>
                <a:gd name="T13" fmla="*/ 0 60000 65536"/>
                <a:gd name="T14" fmla="*/ 0 60000 65536"/>
                <a:gd name="T15" fmla="*/ 0 60000 65536"/>
                <a:gd name="T16" fmla="*/ 0 60000 65536"/>
                <a:gd name="T17" fmla="*/ 0 60000 65536"/>
                <a:gd name="T18" fmla="*/ 0 w 460"/>
                <a:gd name="T19" fmla="*/ 0 h 26"/>
                <a:gd name="T20" fmla="*/ 460 w 460"/>
                <a:gd name="T21" fmla="*/ 26 h 26"/>
              </a:gdLst>
              <a:ahLst/>
              <a:cxnLst>
                <a:cxn ang="T12">
                  <a:pos x="T0" y="T1"/>
                </a:cxn>
                <a:cxn ang="T13">
                  <a:pos x="T2" y="T3"/>
                </a:cxn>
                <a:cxn ang="T14">
                  <a:pos x="T4" y="T5"/>
                </a:cxn>
                <a:cxn ang="T15">
                  <a:pos x="T6" y="T7"/>
                </a:cxn>
                <a:cxn ang="T16">
                  <a:pos x="T8" y="T9"/>
                </a:cxn>
                <a:cxn ang="T17">
                  <a:pos x="T10" y="T11"/>
                </a:cxn>
              </a:cxnLst>
              <a:rect l="T18" t="T19" r="T20" b="T21"/>
              <a:pathLst>
                <a:path w="460" h="26">
                  <a:moveTo>
                    <a:pt x="0" y="13"/>
                  </a:moveTo>
                  <a:lnTo>
                    <a:pt x="0" y="26"/>
                  </a:lnTo>
                  <a:lnTo>
                    <a:pt x="460" y="26"/>
                  </a:lnTo>
                  <a:lnTo>
                    <a:pt x="460" y="0"/>
                  </a:lnTo>
                  <a:lnTo>
                    <a:pt x="0" y="0"/>
                  </a:lnTo>
                  <a:lnTo>
                    <a:pt x="0" y="13"/>
                  </a:lnTo>
                  <a:close/>
                </a:path>
              </a:pathLst>
            </a:custGeom>
            <a:solidFill>
              <a:srgbClr val="000000"/>
            </a:solidFill>
            <a:ln w="3175">
              <a:solidFill>
                <a:srgbClr val="000000"/>
              </a:solidFill>
              <a:round/>
              <a:headEnd/>
              <a:tailEnd/>
            </a:ln>
          </p:spPr>
          <p:txBody>
            <a:bodyPr/>
            <a:lstStyle/>
            <a:p>
              <a:endParaRPr lang="ko-KR" altLang="en-US"/>
            </a:p>
          </p:txBody>
        </p:sp>
        <p:sp>
          <p:nvSpPr>
            <p:cNvPr id="33832" name="Freeform 79"/>
            <p:cNvSpPr>
              <a:spLocks/>
            </p:cNvSpPr>
            <p:nvPr/>
          </p:nvSpPr>
          <p:spPr bwMode="auto">
            <a:xfrm>
              <a:off x="2300" y="2901"/>
              <a:ext cx="136" cy="6"/>
            </a:xfrm>
            <a:custGeom>
              <a:avLst/>
              <a:gdLst>
                <a:gd name="T0" fmla="*/ 0 w 547"/>
                <a:gd name="T1" fmla="*/ 0 h 25"/>
                <a:gd name="T2" fmla="*/ 0 w 547"/>
                <a:gd name="T3" fmla="*/ 0 h 25"/>
                <a:gd name="T4" fmla="*/ 8 w 547"/>
                <a:gd name="T5" fmla="*/ 0 h 25"/>
                <a:gd name="T6" fmla="*/ 8 w 547"/>
                <a:gd name="T7" fmla="*/ 0 h 25"/>
                <a:gd name="T8" fmla="*/ 0 w 547"/>
                <a:gd name="T9" fmla="*/ 0 h 25"/>
                <a:gd name="T10" fmla="*/ 0 w 547"/>
                <a:gd name="T11" fmla="*/ 0 h 25"/>
                <a:gd name="T12" fmla="*/ 0 60000 65536"/>
                <a:gd name="T13" fmla="*/ 0 60000 65536"/>
                <a:gd name="T14" fmla="*/ 0 60000 65536"/>
                <a:gd name="T15" fmla="*/ 0 60000 65536"/>
                <a:gd name="T16" fmla="*/ 0 60000 65536"/>
                <a:gd name="T17" fmla="*/ 0 60000 65536"/>
                <a:gd name="T18" fmla="*/ 0 w 547"/>
                <a:gd name="T19" fmla="*/ 0 h 25"/>
                <a:gd name="T20" fmla="*/ 547 w 547"/>
                <a:gd name="T21" fmla="*/ 25 h 25"/>
              </a:gdLst>
              <a:ahLst/>
              <a:cxnLst>
                <a:cxn ang="T12">
                  <a:pos x="T0" y="T1"/>
                </a:cxn>
                <a:cxn ang="T13">
                  <a:pos x="T2" y="T3"/>
                </a:cxn>
                <a:cxn ang="T14">
                  <a:pos x="T4" y="T5"/>
                </a:cxn>
                <a:cxn ang="T15">
                  <a:pos x="T6" y="T7"/>
                </a:cxn>
                <a:cxn ang="T16">
                  <a:pos x="T8" y="T9"/>
                </a:cxn>
                <a:cxn ang="T17">
                  <a:pos x="T10" y="T11"/>
                </a:cxn>
              </a:cxnLst>
              <a:rect l="T18" t="T19" r="T20" b="T21"/>
              <a:pathLst>
                <a:path w="547" h="25">
                  <a:moveTo>
                    <a:pt x="0" y="13"/>
                  </a:moveTo>
                  <a:lnTo>
                    <a:pt x="0" y="25"/>
                  </a:lnTo>
                  <a:lnTo>
                    <a:pt x="547" y="25"/>
                  </a:lnTo>
                  <a:lnTo>
                    <a:pt x="547" y="0"/>
                  </a:lnTo>
                  <a:lnTo>
                    <a:pt x="0" y="0"/>
                  </a:lnTo>
                  <a:lnTo>
                    <a:pt x="0" y="13"/>
                  </a:lnTo>
                  <a:close/>
                </a:path>
              </a:pathLst>
            </a:custGeom>
            <a:solidFill>
              <a:srgbClr val="000000"/>
            </a:solidFill>
            <a:ln w="3175">
              <a:solidFill>
                <a:srgbClr val="000000"/>
              </a:solidFill>
              <a:round/>
              <a:headEnd/>
              <a:tailEnd/>
            </a:ln>
          </p:spPr>
          <p:txBody>
            <a:bodyPr/>
            <a:lstStyle/>
            <a:p>
              <a:endParaRPr lang="ko-KR" altLang="en-US"/>
            </a:p>
          </p:txBody>
        </p:sp>
      </p:grpSp>
      <p:pic>
        <p:nvPicPr>
          <p:cNvPr id="33808" name="Picture 80" descr="CITBLOCI"/>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000" y="3783013"/>
            <a:ext cx="1143000" cy="1093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809" name="Picture 81" descr="CITBLOCI"/>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600" y="5002213"/>
            <a:ext cx="1143000" cy="1093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810" name="Picture 82" descr="CITBLOCI"/>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6600" y="5154613"/>
            <a:ext cx="1143000" cy="1093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811" name="Picture 83" descr="CITBLOCI"/>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67600" y="3783013"/>
            <a:ext cx="1143000" cy="1093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812" name="Rectangle 84"/>
          <p:cNvSpPr>
            <a:spLocks noChangeArrowheads="1"/>
          </p:cNvSpPr>
          <p:nvPr/>
        </p:nvSpPr>
        <p:spPr bwMode="auto">
          <a:xfrm>
            <a:off x="2514600" y="4114800"/>
            <a:ext cx="609600" cy="152400"/>
          </a:xfrm>
          <a:prstGeom prst="rect">
            <a:avLst/>
          </a:prstGeom>
          <a:solidFill>
            <a:schemeClr val="accent1"/>
          </a:solidFill>
          <a:ln w="12700" cap="sq">
            <a:solidFill>
              <a:schemeClr val="tx1"/>
            </a:solidFill>
            <a:miter lim="800000"/>
            <a:headEnd type="none" w="sm" len="sm"/>
            <a:tailEnd type="none" w="sm" len="sm"/>
          </a:ln>
        </p:spPr>
        <p:txBody>
          <a:bodyPr wrap="none" anchor="ctr"/>
          <a:lstStyle>
            <a:lvl1pPr eaLnBrk="0" hangingPunct="0">
              <a:spcBef>
                <a:spcPct val="20000"/>
              </a:spcBef>
              <a:buClr>
                <a:srgbClr val="FF0066"/>
              </a:buClr>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1pPr>
            <a:lvl2pPr marL="742950" indent="-285750" eaLnBrk="0" hangingPunct="0">
              <a:spcBef>
                <a:spcPct val="20000"/>
              </a:spcBef>
              <a:buClr>
                <a:srgbClr val="FF0000"/>
              </a:buClr>
              <a:buFont typeface="Symbol" panose="05050102010706020507" pitchFamily="18" charset="2"/>
              <a:buChar char="©"/>
              <a:defRPr kumimoji="1" sz="2000">
                <a:solidFill>
                  <a:schemeClr val="tx1"/>
                </a:solidFill>
                <a:latin typeface="Times New Roman" panose="02020603050405020304" pitchFamily="18" charset="0"/>
                <a:ea typeface="굴림" panose="020B0600000101010101" pitchFamily="50" charset="-127"/>
              </a:defRPr>
            </a:lvl2pPr>
            <a:lvl3pPr marL="1143000" indent="-228600" eaLnBrk="0" hangingPunct="0">
              <a:spcBef>
                <a:spcPct val="20000"/>
              </a:spcBef>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3pPr>
            <a:lvl4pPr marL="1600200" indent="-228600" eaLnBrk="0" hangingPunct="0">
              <a:spcBef>
                <a:spcPct val="20000"/>
              </a:spcBef>
              <a:buFont typeface="Symbol" panose="05050102010706020507" pitchFamily="18" charset="2"/>
              <a:buChar char="ª"/>
              <a:defRPr kumimoji="1" sz="1600">
                <a:solidFill>
                  <a:schemeClr val="tx1"/>
                </a:solidFill>
                <a:latin typeface="Times New Roman" panose="02020603050405020304" pitchFamily="18" charset="0"/>
                <a:ea typeface="굴림" panose="020B0600000101010101" pitchFamily="50" charset="-127"/>
              </a:defRPr>
            </a:lvl4pPr>
            <a:lvl5pPr marL="2057400" indent="-228600" eaLnBrk="0" hangingPunct="0">
              <a:spcBef>
                <a:spcPct val="20000"/>
              </a:spcBef>
              <a:buChar char="»"/>
              <a:defRPr kumimoji="1" sz="1400">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9pPr>
          </a:lstStyle>
          <a:p>
            <a:pPr eaLnBrk="1" hangingPunct="1">
              <a:spcBef>
                <a:spcPct val="0"/>
              </a:spcBef>
              <a:buClrTx/>
              <a:buFontTx/>
              <a:buNone/>
            </a:pPr>
            <a:endParaRPr lang="ko-KR" altLang="en-US"/>
          </a:p>
        </p:txBody>
      </p:sp>
      <p:sp>
        <p:nvSpPr>
          <p:cNvPr id="33813" name="Rectangle 85"/>
          <p:cNvSpPr>
            <a:spLocks noChangeArrowheads="1"/>
          </p:cNvSpPr>
          <p:nvPr/>
        </p:nvSpPr>
        <p:spPr bwMode="auto">
          <a:xfrm>
            <a:off x="3200400" y="4926013"/>
            <a:ext cx="609600" cy="152400"/>
          </a:xfrm>
          <a:prstGeom prst="rect">
            <a:avLst/>
          </a:prstGeom>
          <a:solidFill>
            <a:schemeClr val="accent1"/>
          </a:solidFill>
          <a:ln w="12700" cap="sq">
            <a:solidFill>
              <a:schemeClr val="tx1"/>
            </a:solidFill>
            <a:miter lim="800000"/>
            <a:headEnd type="none" w="sm" len="sm"/>
            <a:tailEnd type="none" w="sm" len="sm"/>
          </a:ln>
        </p:spPr>
        <p:txBody>
          <a:bodyPr wrap="none" anchor="ctr"/>
          <a:lstStyle>
            <a:lvl1pPr eaLnBrk="0" hangingPunct="0">
              <a:spcBef>
                <a:spcPct val="20000"/>
              </a:spcBef>
              <a:buClr>
                <a:srgbClr val="FF0066"/>
              </a:buClr>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1pPr>
            <a:lvl2pPr marL="742950" indent="-285750" eaLnBrk="0" hangingPunct="0">
              <a:spcBef>
                <a:spcPct val="20000"/>
              </a:spcBef>
              <a:buClr>
                <a:srgbClr val="FF0000"/>
              </a:buClr>
              <a:buFont typeface="Symbol" panose="05050102010706020507" pitchFamily="18" charset="2"/>
              <a:buChar char="©"/>
              <a:defRPr kumimoji="1" sz="2000">
                <a:solidFill>
                  <a:schemeClr val="tx1"/>
                </a:solidFill>
                <a:latin typeface="Times New Roman" panose="02020603050405020304" pitchFamily="18" charset="0"/>
                <a:ea typeface="굴림" panose="020B0600000101010101" pitchFamily="50" charset="-127"/>
              </a:defRPr>
            </a:lvl2pPr>
            <a:lvl3pPr marL="1143000" indent="-228600" eaLnBrk="0" hangingPunct="0">
              <a:spcBef>
                <a:spcPct val="20000"/>
              </a:spcBef>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3pPr>
            <a:lvl4pPr marL="1600200" indent="-228600" eaLnBrk="0" hangingPunct="0">
              <a:spcBef>
                <a:spcPct val="20000"/>
              </a:spcBef>
              <a:buFont typeface="Symbol" panose="05050102010706020507" pitchFamily="18" charset="2"/>
              <a:buChar char="ª"/>
              <a:defRPr kumimoji="1" sz="1600">
                <a:solidFill>
                  <a:schemeClr val="tx1"/>
                </a:solidFill>
                <a:latin typeface="Times New Roman" panose="02020603050405020304" pitchFamily="18" charset="0"/>
                <a:ea typeface="굴림" panose="020B0600000101010101" pitchFamily="50" charset="-127"/>
              </a:defRPr>
            </a:lvl4pPr>
            <a:lvl5pPr marL="2057400" indent="-228600" eaLnBrk="0" hangingPunct="0">
              <a:spcBef>
                <a:spcPct val="20000"/>
              </a:spcBef>
              <a:buChar char="»"/>
              <a:defRPr kumimoji="1" sz="1400">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9pPr>
          </a:lstStyle>
          <a:p>
            <a:pPr eaLnBrk="1" hangingPunct="1">
              <a:spcBef>
                <a:spcPct val="0"/>
              </a:spcBef>
              <a:buClrTx/>
              <a:buFontTx/>
              <a:buNone/>
            </a:pPr>
            <a:endParaRPr lang="ko-KR" altLang="en-US"/>
          </a:p>
        </p:txBody>
      </p:sp>
      <p:sp>
        <p:nvSpPr>
          <p:cNvPr id="33814" name="Rectangle 86"/>
          <p:cNvSpPr>
            <a:spLocks noChangeArrowheads="1"/>
          </p:cNvSpPr>
          <p:nvPr/>
        </p:nvSpPr>
        <p:spPr bwMode="auto">
          <a:xfrm>
            <a:off x="4572000" y="5410200"/>
            <a:ext cx="609600" cy="152400"/>
          </a:xfrm>
          <a:prstGeom prst="rect">
            <a:avLst/>
          </a:prstGeom>
          <a:solidFill>
            <a:schemeClr val="accent1"/>
          </a:solidFill>
          <a:ln w="12700" cap="sq">
            <a:solidFill>
              <a:schemeClr val="tx1"/>
            </a:solidFill>
            <a:miter lim="800000"/>
            <a:headEnd type="none" w="sm" len="sm"/>
            <a:tailEnd type="none" w="sm" len="sm"/>
          </a:ln>
        </p:spPr>
        <p:txBody>
          <a:bodyPr wrap="none" anchor="ctr"/>
          <a:lstStyle>
            <a:lvl1pPr eaLnBrk="0" hangingPunct="0">
              <a:spcBef>
                <a:spcPct val="20000"/>
              </a:spcBef>
              <a:buClr>
                <a:srgbClr val="FF0066"/>
              </a:buClr>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1pPr>
            <a:lvl2pPr marL="742950" indent="-285750" eaLnBrk="0" hangingPunct="0">
              <a:spcBef>
                <a:spcPct val="20000"/>
              </a:spcBef>
              <a:buClr>
                <a:srgbClr val="FF0000"/>
              </a:buClr>
              <a:buFont typeface="Symbol" panose="05050102010706020507" pitchFamily="18" charset="2"/>
              <a:buChar char="©"/>
              <a:defRPr kumimoji="1" sz="2000">
                <a:solidFill>
                  <a:schemeClr val="tx1"/>
                </a:solidFill>
                <a:latin typeface="Times New Roman" panose="02020603050405020304" pitchFamily="18" charset="0"/>
                <a:ea typeface="굴림" panose="020B0600000101010101" pitchFamily="50" charset="-127"/>
              </a:defRPr>
            </a:lvl2pPr>
            <a:lvl3pPr marL="1143000" indent="-228600" eaLnBrk="0" hangingPunct="0">
              <a:spcBef>
                <a:spcPct val="20000"/>
              </a:spcBef>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3pPr>
            <a:lvl4pPr marL="1600200" indent="-228600" eaLnBrk="0" hangingPunct="0">
              <a:spcBef>
                <a:spcPct val="20000"/>
              </a:spcBef>
              <a:buFont typeface="Symbol" panose="05050102010706020507" pitchFamily="18" charset="2"/>
              <a:buChar char="ª"/>
              <a:defRPr kumimoji="1" sz="1600">
                <a:solidFill>
                  <a:schemeClr val="tx1"/>
                </a:solidFill>
                <a:latin typeface="Times New Roman" panose="02020603050405020304" pitchFamily="18" charset="0"/>
                <a:ea typeface="굴림" panose="020B0600000101010101" pitchFamily="50" charset="-127"/>
              </a:defRPr>
            </a:lvl4pPr>
            <a:lvl5pPr marL="2057400" indent="-228600" eaLnBrk="0" hangingPunct="0">
              <a:spcBef>
                <a:spcPct val="20000"/>
              </a:spcBef>
              <a:buChar char="»"/>
              <a:defRPr kumimoji="1" sz="1400">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9pPr>
          </a:lstStyle>
          <a:p>
            <a:pPr eaLnBrk="1" hangingPunct="1">
              <a:spcBef>
                <a:spcPct val="0"/>
              </a:spcBef>
              <a:buClrTx/>
              <a:buFontTx/>
              <a:buNone/>
            </a:pPr>
            <a:endParaRPr lang="ko-KR" altLang="en-US"/>
          </a:p>
        </p:txBody>
      </p:sp>
      <p:sp>
        <p:nvSpPr>
          <p:cNvPr id="33815" name="Rectangle 87"/>
          <p:cNvSpPr>
            <a:spLocks noChangeArrowheads="1"/>
          </p:cNvSpPr>
          <p:nvPr/>
        </p:nvSpPr>
        <p:spPr bwMode="auto">
          <a:xfrm>
            <a:off x="6400800" y="5459413"/>
            <a:ext cx="609600" cy="152400"/>
          </a:xfrm>
          <a:prstGeom prst="rect">
            <a:avLst/>
          </a:prstGeom>
          <a:solidFill>
            <a:schemeClr val="accent1"/>
          </a:solidFill>
          <a:ln w="12700" cap="sq">
            <a:solidFill>
              <a:schemeClr val="tx1"/>
            </a:solidFill>
            <a:miter lim="800000"/>
            <a:headEnd type="none" w="sm" len="sm"/>
            <a:tailEnd type="none" w="sm" len="sm"/>
          </a:ln>
        </p:spPr>
        <p:txBody>
          <a:bodyPr wrap="none" anchor="ctr"/>
          <a:lstStyle>
            <a:lvl1pPr eaLnBrk="0" hangingPunct="0">
              <a:spcBef>
                <a:spcPct val="20000"/>
              </a:spcBef>
              <a:buClr>
                <a:srgbClr val="FF0066"/>
              </a:buClr>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1pPr>
            <a:lvl2pPr marL="742950" indent="-285750" eaLnBrk="0" hangingPunct="0">
              <a:spcBef>
                <a:spcPct val="20000"/>
              </a:spcBef>
              <a:buClr>
                <a:srgbClr val="FF0000"/>
              </a:buClr>
              <a:buFont typeface="Symbol" panose="05050102010706020507" pitchFamily="18" charset="2"/>
              <a:buChar char="©"/>
              <a:defRPr kumimoji="1" sz="2000">
                <a:solidFill>
                  <a:schemeClr val="tx1"/>
                </a:solidFill>
                <a:latin typeface="Times New Roman" panose="02020603050405020304" pitchFamily="18" charset="0"/>
                <a:ea typeface="굴림" panose="020B0600000101010101" pitchFamily="50" charset="-127"/>
              </a:defRPr>
            </a:lvl2pPr>
            <a:lvl3pPr marL="1143000" indent="-228600" eaLnBrk="0" hangingPunct="0">
              <a:spcBef>
                <a:spcPct val="20000"/>
              </a:spcBef>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3pPr>
            <a:lvl4pPr marL="1600200" indent="-228600" eaLnBrk="0" hangingPunct="0">
              <a:spcBef>
                <a:spcPct val="20000"/>
              </a:spcBef>
              <a:buFont typeface="Symbol" panose="05050102010706020507" pitchFamily="18" charset="2"/>
              <a:buChar char="ª"/>
              <a:defRPr kumimoji="1" sz="1600">
                <a:solidFill>
                  <a:schemeClr val="tx1"/>
                </a:solidFill>
                <a:latin typeface="Times New Roman" panose="02020603050405020304" pitchFamily="18" charset="0"/>
                <a:ea typeface="굴림" panose="020B0600000101010101" pitchFamily="50" charset="-127"/>
              </a:defRPr>
            </a:lvl4pPr>
            <a:lvl5pPr marL="2057400" indent="-228600" eaLnBrk="0" hangingPunct="0">
              <a:spcBef>
                <a:spcPct val="20000"/>
              </a:spcBef>
              <a:buChar char="»"/>
              <a:defRPr kumimoji="1" sz="1400">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9pPr>
          </a:lstStyle>
          <a:p>
            <a:pPr eaLnBrk="1" hangingPunct="1">
              <a:spcBef>
                <a:spcPct val="0"/>
              </a:spcBef>
              <a:buClrTx/>
              <a:buFontTx/>
              <a:buNone/>
            </a:pPr>
            <a:endParaRPr lang="ko-KR" altLang="en-US"/>
          </a:p>
        </p:txBody>
      </p:sp>
      <p:sp>
        <p:nvSpPr>
          <p:cNvPr id="33816" name="Text Box 88"/>
          <p:cNvSpPr txBox="1">
            <a:spLocks noChangeArrowheads="1"/>
          </p:cNvSpPr>
          <p:nvPr/>
        </p:nvSpPr>
        <p:spPr bwMode="auto">
          <a:xfrm>
            <a:off x="3981450" y="5721350"/>
            <a:ext cx="1049338"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spcBef>
                <a:spcPct val="20000"/>
              </a:spcBef>
              <a:buClr>
                <a:srgbClr val="FF0066"/>
              </a:buClr>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1pPr>
            <a:lvl2pPr marL="742950" indent="-285750" eaLnBrk="0" hangingPunct="0">
              <a:spcBef>
                <a:spcPct val="20000"/>
              </a:spcBef>
              <a:buClr>
                <a:srgbClr val="FF0000"/>
              </a:buClr>
              <a:buFont typeface="Symbol" panose="05050102010706020507" pitchFamily="18" charset="2"/>
              <a:buChar char="©"/>
              <a:defRPr kumimoji="1" sz="2000">
                <a:solidFill>
                  <a:schemeClr val="tx1"/>
                </a:solidFill>
                <a:latin typeface="Times New Roman" panose="02020603050405020304" pitchFamily="18" charset="0"/>
                <a:ea typeface="굴림" panose="020B0600000101010101" pitchFamily="50" charset="-127"/>
              </a:defRPr>
            </a:lvl2pPr>
            <a:lvl3pPr marL="1143000" indent="-228600" eaLnBrk="0" hangingPunct="0">
              <a:spcBef>
                <a:spcPct val="20000"/>
              </a:spcBef>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3pPr>
            <a:lvl4pPr marL="1600200" indent="-228600" eaLnBrk="0" hangingPunct="0">
              <a:spcBef>
                <a:spcPct val="20000"/>
              </a:spcBef>
              <a:buFont typeface="Symbol" panose="05050102010706020507" pitchFamily="18" charset="2"/>
              <a:buChar char="ª"/>
              <a:defRPr kumimoji="1" sz="1600">
                <a:solidFill>
                  <a:schemeClr val="tx1"/>
                </a:solidFill>
                <a:latin typeface="Times New Roman" panose="02020603050405020304" pitchFamily="18" charset="0"/>
                <a:ea typeface="굴림" panose="020B0600000101010101" pitchFamily="50" charset="-127"/>
              </a:defRPr>
            </a:lvl4pPr>
            <a:lvl5pPr marL="2057400" indent="-228600" eaLnBrk="0" hangingPunct="0">
              <a:spcBef>
                <a:spcPct val="20000"/>
              </a:spcBef>
              <a:buChar char="»"/>
              <a:defRPr kumimoji="1" sz="1400">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9pPr>
          </a:lstStyle>
          <a:p>
            <a:pPr algn="ctr" latinLnBrk="0">
              <a:lnSpc>
                <a:spcPct val="85000"/>
              </a:lnSpc>
              <a:spcBef>
                <a:spcPct val="0"/>
              </a:spcBef>
              <a:buClrTx/>
              <a:buFontTx/>
              <a:buNone/>
            </a:pPr>
            <a:r>
              <a:rPr kumimoji="0" lang="en-US" altLang="ko-KR">
                <a:latin typeface="Arial" panose="020B0604020202020204" pitchFamily="34" charset="0"/>
              </a:rPr>
              <a:t>Virtual</a:t>
            </a:r>
            <a:br>
              <a:rPr kumimoji="0" lang="en-US" altLang="ko-KR">
                <a:latin typeface="Arial" panose="020B0604020202020204" pitchFamily="34" charset="0"/>
              </a:rPr>
            </a:br>
            <a:r>
              <a:rPr kumimoji="0" lang="en-US" altLang="ko-KR">
                <a:latin typeface="Arial" panose="020B0604020202020204" pitchFamily="34" charset="0"/>
              </a:rPr>
              <a:t>Circuit</a:t>
            </a: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a:xfrm>
            <a:off x="709613" y="242888"/>
            <a:ext cx="7772400" cy="1143000"/>
          </a:xfrm>
          <a:noFill/>
        </p:spPr>
        <p:txBody>
          <a:bodyPr lIns="90488" tIns="44450" rIns="90488" bIns="44450"/>
          <a:lstStyle/>
          <a:p>
            <a:pPr eaLnBrk="1" hangingPunct="1"/>
            <a:r>
              <a:rPr lang="en-US" altLang="ko-KR" smtClean="0"/>
              <a:t>Network Topologies(x)</a:t>
            </a:r>
          </a:p>
        </p:txBody>
      </p:sp>
      <p:sp>
        <p:nvSpPr>
          <p:cNvPr id="34819" name="Rectangle 3"/>
          <p:cNvSpPr>
            <a:spLocks noGrp="1" noChangeArrowheads="1"/>
          </p:cNvSpPr>
          <p:nvPr>
            <p:ph type="body" idx="1"/>
          </p:nvPr>
        </p:nvSpPr>
        <p:spPr>
          <a:xfrm>
            <a:off x="633413" y="1301750"/>
            <a:ext cx="7772400" cy="4343400"/>
          </a:xfrm>
          <a:noFill/>
        </p:spPr>
        <p:txBody>
          <a:bodyPr lIns="90488" tIns="44450" rIns="90488" bIns="44450"/>
          <a:lstStyle/>
          <a:p>
            <a:pPr eaLnBrk="1" hangingPunct="1">
              <a:lnSpc>
                <a:spcPct val="90000"/>
              </a:lnSpc>
            </a:pPr>
            <a:r>
              <a:rPr lang="en-US" altLang="ko-KR" sz="2000" smtClean="0"/>
              <a:t>More than two computers causes complications:</a:t>
            </a:r>
            <a:endParaRPr lang="en-US" altLang="ko-KR" smtClean="0"/>
          </a:p>
          <a:p>
            <a:pPr eaLnBrk="1" hangingPunct="1">
              <a:lnSpc>
                <a:spcPct val="90000"/>
              </a:lnSpc>
            </a:pPr>
            <a:endParaRPr lang="en-US" altLang="ko-KR" smtClean="0"/>
          </a:p>
          <a:p>
            <a:pPr eaLnBrk="1" hangingPunct="1">
              <a:lnSpc>
                <a:spcPct val="90000"/>
              </a:lnSpc>
            </a:pPr>
            <a:endParaRPr lang="en-US" altLang="ko-KR" smtClean="0"/>
          </a:p>
          <a:p>
            <a:pPr eaLnBrk="1" hangingPunct="1">
              <a:lnSpc>
                <a:spcPct val="90000"/>
              </a:lnSpc>
            </a:pPr>
            <a:endParaRPr lang="en-US" altLang="ko-KR" smtClean="0"/>
          </a:p>
          <a:p>
            <a:pPr eaLnBrk="1" hangingPunct="1">
              <a:lnSpc>
                <a:spcPct val="90000"/>
              </a:lnSpc>
            </a:pPr>
            <a:endParaRPr lang="en-US" altLang="ko-KR" sz="2000" smtClean="0"/>
          </a:p>
          <a:p>
            <a:pPr eaLnBrk="1" hangingPunct="1">
              <a:lnSpc>
                <a:spcPct val="90000"/>
              </a:lnSpc>
            </a:pPr>
            <a:endParaRPr lang="en-US" altLang="ko-KR" sz="2000" smtClean="0"/>
          </a:p>
          <a:p>
            <a:pPr eaLnBrk="1" hangingPunct="1">
              <a:lnSpc>
                <a:spcPct val="90000"/>
              </a:lnSpc>
            </a:pPr>
            <a:r>
              <a:rPr lang="en-US" altLang="ko-KR" sz="2000" smtClean="0"/>
              <a:t>Each machine on a network must have a unique address</a:t>
            </a:r>
          </a:p>
          <a:p>
            <a:pPr eaLnBrk="1" hangingPunct="1">
              <a:lnSpc>
                <a:spcPct val="90000"/>
              </a:lnSpc>
            </a:pPr>
            <a:r>
              <a:rPr lang="en-US" altLang="ko-KR" sz="2000" smtClean="0"/>
              <a:t>If machine 2 sends a message to machine 4, what tells 1, 3 and 5 to ignore it, but 4 to listen?</a:t>
            </a:r>
          </a:p>
          <a:p>
            <a:pPr eaLnBrk="1" hangingPunct="1">
              <a:lnSpc>
                <a:spcPct val="90000"/>
              </a:lnSpc>
            </a:pPr>
            <a:r>
              <a:rPr lang="en-US" altLang="ko-KR" sz="2000" smtClean="0"/>
              <a:t>Ethernet protocol</a:t>
            </a:r>
          </a:p>
        </p:txBody>
      </p:sp>
      <p:grpSp>
        <p:nvGrpSpPr>
          <p:cNvPr id="34820" name="Group 4"/>
          <p:cNvGrpSpPr>
            <a:grpSpLocks/>
          </p:cNvGrpSpPr>
          <p:nvPr/>
        </p:nvGrpSpPr>
        <p:grpSpPr bwMode="auto">
          <a:xfrm>
            <a:off x="900113" y="2205038"/>
            <a:ext cx="6246812" cy="911225"/>
            <a:chOff x="657" y="1274"/>
            <a:chExt cx="3935" cy="574"/>
          </a:xfrm>
        </p:grpSpPr>
        <p:pic>
          <p:nvPicPr>
            <p:cNvPr id="34828" name="Picture 5"/>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6" y="1296"/>
              <a:ext cx="438"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34829" name="Picture 6"/>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5" y="1286"/>
              <a:ext cx="438"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34830" name="Line 7"/>
            <p:cNvSpPr>
              <a:spLocks noChangeShapeType="1"/>
            </p:cNvSpPr>
            <p:nvPr/>
          </p:nvSpPr>
          <p:spPr bwMode="auto">
            <a:xfrm flipH="1">
              <a:off x="657" y="1846"/>
              <a:ext cx="3935" cy="2"/>
            </a:xfrm>
            <a:prstGeom prst="line">
              <a:avLst/>
            </a:prstGeom>
            <a:noFill/>
            <a:ln w="50800">
              <a:solidFill>
                <a:schemeClr val="accent2"/>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ko-KR" altLang="en-US"/>
            </a:p>
          </p:txBody>
        </p:sp>
        <p:pic>
          <p:nvPicPr>
            <p:cNvPr id="34831" name="Picture 8"/>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4" y="1274"/>
              <a:ext cx="438"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34832" name="Picture 9"/>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41" y="1279"/>
              <a:ext cx="438"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34833" name="Picture 10"/>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41" y="1279"/>
              <a:ext cx="438"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34834" name="Line 11"/>
            <p:cNvSpPr>
              <a:spLocks noChangeShapeType="1"/>
            </p:cNvSpPr>
            <p:nvPr/>
          </p:nvSpPr>
          <p:spPr bwMode="auto">
            <a:xfrm>
              <a:off x="1212" y="1637"/>
              <a:ext cx="8" cy="197"/>
            </a:xfrm>
            <a:prstGeom prst="line">
              <a:avLst/>
            </a:prstGeom>
            <a:noFill/>
            <a:ln w="50800">
              <a:solidFill>
                <a:schemeClr val="accent2"/>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ko-KR" altLang="en-US"/>
            </a:p>
          </p:txBody>
        </p:sp>
        <p:sp>
          <p:nvSpPr>
            <p:cNvPr id="34835" name="Line 12"/>
            <p:cNvSpPr>
              <a:spLocks noChangeShapeType="1"/>
            </p:cNvSpPr>
            <p:nvPr/>
          </p:nvSpPr>
          <p:spPr bwMode="auto">
            <a:xfrm>
              <a:off x="1884" y="1632"/>
              <a:ext cx="8" cy="197"/>
            </a:xfrm>
            <a:prstGeom prst="line">
              <a:avLst/>
            </a:prstGeom>
            <a:noFill/>
            <a:ln w="50800">
              <a:solidFill>
                <a:schemeClr val="accent2"/>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ko-KR" altLang="en-US"/>
            </a:p>
          </p:txBody>
        </p:sp>
        <p:sp>
          <p:nvSpPr>
            <p:cNvPr id="34836" name="Line 13"/>
            <p:cNvSpPr>
              <a:spLocks noChangeShapeType="1"/>
            </p:cNvSpPr>
            <p:nvPr/>
          </p:nvSpPr>
          <p:spPr bwMode="auto">
            <a:xfrm>
              <a:off x="2601" y="1632"/>
              <a:ext cx="8" cy="197"/>
            </a:xfrm>
            <a:prstGeom prst="line">
              <a:avLst/>
            </a:prstGeom>
            <a:noFill/>
            <a:ln w="50800">
              <a:solidFill>
                <a:schemeClr val="accent2"/>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ko-KR" altLang="en-US"/>
            </a:p>
          </p:txBody>
        </p:sp>
        <p:sp>
          <p:nvSpPr>
            <p:cNvPr id="34837" name="Line 14"/>
            <p:cNvSpPr>
              <a:spLocks noChangeShapeType="1"/>
            </p:cNvSpPr>
            <p:nvPr/>
          </p:nvSpPr>
          <p:spPr bwMode="auto">
            <a:xfrm>
              <a:off x="3325" y="1631"/>
              <a:ext cx="8" cy="197"/>
            </a:xfrm>
            <a:prstGeom prst="line">
              <a:avLst/>
            </a:prstGeom>
            <a:noFill/>
            <a:ln w="50800">
              <a:solidFill>
                <a:schemeClr val="accent2"/>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ko-KR" altLang="en-US"/>
            </a:p>
          </p:txBody>
        </p:sp>
        <p:sp>
          <p:nvSpPr>
            <p:cNvPr id="34838" name="Line 15"/>
            <p:cNvSpPr>
              <a:spLocks noChangeShapeType="1"/>
            </p:cNvSpPr>
            <p:nvPr/>
          </p:nvSpPr>
          <p:spPr bwMode="auto">
            <a:xfrm flipH="1">
              <a:off x="4011" y="1623"/>
              <a:ext cx="7" cy="213"/>
            </a:xfrm>
            <a:prstGeom prst="line">
              <a:avLst/>
            </a:prstGeom>
            <a:noFill/>
            <a:ln w="50800">
              <a:solidFill>
                <a:schemeClr val="accent2"/>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ko-KR" altLang="en-US"/>
            </a:p>
          </p:txBody>
        </p:sp>
      </p:grpSp>
      <p:sp>
        <p:nvSpPr>
          <p:cNvPr id="34821" name="Text Box 16"/>
          <p:cNvSpPr txBox="1">
            <a:spLocks noChangeArrowheads="1"/>
          </p:cNvSpPr>
          <p:nvPr/>
        </p:nvSpPr>
        <p:spPr bwMode="auto">
          <a:xfrm>
            <a:off x="1411288" y="1835150"/>
            <a:ext cx="2968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spAutoFit/>
          </a:bodyPr>
          <a:lstStyle>
            <a:lvl1pPr eaLnBrk="0" hangingPunct="0">
              <a:spcBef>
                <a:spcPct val="20000"/>
              </a:spcBef>
              <a:buClr>
                <a:srgbClr val="FF0066"/>
              </a:buClr>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1pPr>
            <a:lvl2pPr marL="742950" indent="-285750" eaLnBrk="0" hangingPunct="0">
              <a:spcBef>
                <a:spcPct val="20000"/>
              </a:spcBef>
              <a:buClr>
                <a:srgbClr val="FF0000"/>
              </a:buClr>
              <a:buFont typeface="Symbol" panose="05050102010706020507" pitchFamily="18" charset="2"/>
              <a:buChar char="©"/>
              <a:defRPr kumimoji="1" sz="2000">
                <a:solidFill>
                  <a:schemeClr val="tx1"/>
                </a:solidFill>
                <a:latin typeface="Times New Roman" panose="02020603050405020304" pitchFamily="18" charset="0"/>
                <a:ea typeface="굴림" panose="020B0600000101010101" pitchFamily="50" charset="-127"/>
              </a:defRPr>
            </a:lvl2pPr>
            <a:lvl3pPr marL="1143000" indent="-228600" eaLnBrk="0" hangingPunct="0">
              <a:spcBef>
                <a:spcPct val="20000"/>
              </a:spcBef>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3pPr>
            <a:lvl4pPr marL="1600200" indent="-228600" eaLnBrk="0" hangingPunct="0">
              <a:spcBef>
                <a:spcPct val="20000"/>
              </a:spcBef>
              <a:buFont typeface="Symbol" panose="05050102010706020507" pitchFamily="18" charset="2"/>
              <a:buChar char="ª"/>
              <a:defRPr kumimoji="1" sz="1600">
                <a:solidFill>
                  <a:schemeClr val="tx1"/>
                </a:solidFill>
                <a:latin typeface="Times New Roman" panose="02020603050405020304" pitchFamily="18" charset="0"/>
                <a:ea typeface="굴림" panose="020B0600000101010101" pitchFamily="50" charset="-127"/>
              </a:defRPr>
            </a:lvl4pPr>
            <a:lvl5pPr marL="2057400" indent="-228600" eaLnBrk="0" hangingPunct="0">
              <a:spcBef>
                <a:spcPct val="20000"/>
              </a:spcBef>
              <a:buChar char="»"/>
              <a:defRPr kumimoji="1" sz="1400">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9pPr>
          </a:lstStyle>
          <a:p>
            <a:pPr algn="ctr" latinLnBrk="0">
              <a:spcBef>
                <a:spcPct val="0"/>
              </a:spcBef>
              <a:buClrTx/>
              <a:buFontTx/>
              <a:buNone/>
            </a:pPr>
            <a:r>
              <a:rPr kumimoji="0" lang="en-US" altLang="ko-KR" sz="1600" b="1">
                <a:latin typeface="Arial" panose="020B0604020202020204" pitchFamily="34" charset="0"/>
              </a:rPr>
              <a:t>1</a:t>
            </a:r>
          </a:p>
        </p:txBody>
      </p:sp>
      <p:sp>
        <p:nvSpPr>
          <p:cNvPr id="34822" name="Rectangle 17"/>
          <p:cNvSpPr>
            <a:spLocks noChangeArrowheads="1"/>
          </p:cNvSpPr>
          <p:nvPr/>
        </p:nvSpPr>
        <p:spPr bwMode="auto">
          <a:xfrm>
            <a:off x="2546350" y="1838325"/>
            <a:ext cx="2968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spAutoFit/>
          </a:bodyPr>
          <a:lstStyle>
            <a:lvl1pPr eaLnBrk="0" hangingPunct="0">
              <a:spcBef>
                <a:spcPct val="20000"/>
              </a:spcBef>
              <a:buClr>
                <a:srgbClr val="FF0066"/>
              </a:buClr>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1pPr>
            <a:lvl2pPr marL="742950" indent="-285750" eaLnBrk="0" hangingPunct="0">
              <a:spcBef>
                <a:spcPct val="20000"/>
              </a:spcBef>
              <a:buClr>
                <a:srgbClr val="FF0000"/>
              </a:buClr>
              <a:buFont typeface="Symbol" panose="05050102010706020507" pitchFamily="18" charset="2"/>
              <a:buChar char="©"/>
              <a:defRPr kumimoji="1" sz="2000">
                <a:solidFill>
                  <a:schemeClr val="tx1"/>
                </a:solidFill>
                <a:latin typeface="Times New Roman" panose="02020603050405020304" pitchFamily="18" charset="0"/>
                <a:ea typeface="굴림" panose="020B0600000101010101" pitchFamily="50" charset="-127"/>
              </a:defRPr>
            </a:lvl2pPr>
            <a:lvl3pPr marL="1143000" indent="-228600" eaLnBrk="0" hangingPunct="0">
              <a:spcBef>
                <a:spcPct val="20000"/>
              </a:spcBef>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3pPr>
            <a:lvl4pPr marL="1600200" indent="-228600" eaLnBrk="0" hangingPunct="0">
              <a:spcBef>
                <a:spcPct val="20000"/>
              </a:spcBef>
              <a:buFont typeface="Symbol" panose="05050102010706020507" pitchFamily="18" charset="2"/>
              <a:buChar char="ª"/>
              <a:defRPr kumimoji="1" sz="1600">
                <a:solidFill>
                  <a:schemeClr val="tx1"/>
                </a:solidFill>
                <a:latin typeface="Times New Roman" panose="02020603050405020304" pitchFamily="18" charset="0"/>
                <a:ea typeface="굴림" panose="020B0600000101010101" pitchFamily="50" charset="-127"/>
              </a:defRPr>
            </a:lvl4pPr>
            <a:lvl5pPr marL="2057400" indent="-228600" eaLnBrk="0" hangingPunct="0">
              <a:spcBef>
                <a:spcPct val="20000"/>
              </a:spcBef>
              <a:buChar char="»"/>
              <a:defRPr kumimoji="1" sz="1400">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9pPr>
          </a:lstStyle>
          <a:p>
            <a:pPr algn="ctr" latinLnBrk="0">
              <a:spcBef>
                <a:spcPct val="0"/>
              </a:spcBef>
              <a:buClrTx/>
              <a:buFontTx/>
              <a:buNone/>
            </a:pPr>
            <a:r>
              <a:rPr kumimoji="0" lang="en-US" altLang="ko-KR" sz="1600" b="1">
                <a:latin typeface="Arial" panose="020B0604020202020204" pitchFamily="34" charset="0"/>
              </a:rPr>
              <a:t>2</a:t>
            </a:r>
          </a:p>
        </p:txBody>
      </p:sp>
      <p:sp>
        <p:nvSpPr>
          <p:cNvPr id="34823" name="Rectangle 18"/>
          <p:cNvSpPr>
            <a:spLocks noChangeArrowheads="1"/>
          </p:cNvSpPr>
          <p:nvPr/>
        </p:nvSpPr>
        <p:spPr bwMode="auto">
          <a:xfrm>
            <a:off x="3675063" y="1862138"/>
            <a:ext cx="2968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spAutoFit/>
          </a:bodyPr>
          <a:lstStyle>
            <a:lvl1pPr eaLnBrk="0" hangingPunct="0">
              <a:spcBef>
                <a:spcPct val="20000"/>
              </a:spcBef>
              <a:buClr>
                <a:srgbClr val="FF0066"/>
              </a:buClr>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1pPr>
            <a:lvl2pPr marL="742950" indent="-285750" eaLnBrk="0" hangingPunct="0">
              <a:spcBef>
                <a:spcPct val="20000"/>
              </a:spcBef>
              <a:buClr>
                <a:srgbClr val="FF0000"/>
              </a:buClr>
              <a:buFont typeface="Symbol" panose="05050102010706020507" pitchFamily="18" charset="2"/>
              <a:buChar char="©"/>
              <a:defRPr kumimoji="1" sz="2000">
                <a:solidFill>
                  <a:schemeClr val="tx1"/>
                </a:solidFill>
                <a:latin typeface="Times New Roman" panose="02020603050405020304" pitchFamily="18" charset="0"/>
                <a:ea typeface="굴림" panose="020B0600000101010101" pitchFamily="50" charset="-127"/>
              </a:defRPr>
            </a:lvl2pPr>
            <a:lvl3pPr marL="1143000" indent="-228600" eaLnBrk="0" hangingPunct="0">
              <a:spcBef>
                <a:spcPct val="20000"/>
              </a:spcBef>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3pPr>
            <a:lvl4pPr marL="1600200" indent="-228600" eaLnBrk="0" hangingPunct="0">
              <a:spcBef>
                <a:spcPct val="20000"/>
              </a:spcBef>
              <a:buFont typeface="Symbol" panose="05050102010706020507" pitchFamily="18" charset="2"/>
              <a:buChar char="ª"/>
              <a:defRPr kumimoji="1" sz="1600">
                <a:solidFill>
                  <a:schemeClr val="tx1"/>
                </a:solidFill>
                <a:latin typeface="Times New Roman" panose="02020603050405020304" pitchFamily="18" charset="0"/>
                <a:ea typeface="굴림" panose="020B0600000101010101" pitchFamily="50" charset="-127"/>
              </a:defRPr>
            </a:lvl4pPr>
            <a:lvl5pPr marL="2057400" indent="-228600" eaLnBrk="0" hangingPunct="0">
              <a:spcBef>
                <a:spcPct val="20000"/>
              </a:spcBef>
              <a:buChar char="»"/>
              <a:defRPr kumimoji="1" sz="1400">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9pPr>
          </a:lstStyle>
          <a:p>
            <a:pPr algn="ctr" latinLnBrk="0">
              <a:spcBef>
                <a:spcPct val="0"/>
              </a:spcBef>
              <a:buClrTx/>
              <a:buFontTx/>
              <a:buNone/>
            </a:pPr>
            <a:r>
              <a:rPr kumimoji="0" lang="en-US" altLang="ko-KR" sz="1600" b="1">
                <a:latin typeface="Arial" panose="020B0604020202020204" pitchFamily="34" charset="0"/>
              </a:rPr>
              <a:t>3</a:t>
            </a:r>
          </a:p>
        </p:txBody>
      </p:sp>
      <p:sp>
        <p:nvSpPr>
          <p:cNvPr id="34824" name="Rectangle 19"/>
          <p:cNvSpPr>
            <a:spLocks noChangeArrowheads="1"/>
          </p:cNvSpPr>
          <p:nvPr/>
        </p:nvSpPr>
        <p:spPr bwMode="auto">
          <a:xfrm>
            <a:off x="4822825" y="1849438"/>
            <a:ext cx="2968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spAutoFit/>
          </a:bodyPr>
          <a:lstStyle>
            <a:lvl1pPr eaLnBrk="0" hangingPunct="0">
              <a:spcBef>
                <a:spcPct val="20000"/>
              </a:spcBef>
              <a:buClr>
                <a:srgbClr val="FF0066"/>
              </a:buClr>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1pPr>
            <a:lvl2pPr marL="742950" indent="-285750" eaLnBrk="0" hangingPunct="0">
              <a:spcBef>
                <a:spcPct val="20000"/>
              </a:spcBef>
              <a:buClr>
                <a:srgbClr val="FF0000"/>
              </a:buClr>
              <a:buFont typeface="Symbol" panose="05050102010706020507" pitchFamily="18" charset="2"/>
              <a:buChar char="©"/>
              <a:defRPr kumimoji="1" sz="2000">
                <a:solidFill>
                  <a:schemeClr val="tx1"/>
                </a:solidFill>
                <a:latin typeface="Times New Roman" panose="02020603050405020304" pitchFamily="18" charset="0"/>
                <a:ea typeface="굴림" panose="020B0600000101010101" pitchFamily="50" charset="-127"/>
              </a:defRPr>
            </a:lvl2pPr>
            <a:lvl3pPr marL="1143000" indent="-228600" eaLnBrk="0" hangingPunct="0">
              <a:spcBef>
                <a:spcPct val="20000"/>
              </a:spcBef>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3pPr>
            <a:lvl4pPr marL="1600200" indent="-228600" eaLnBrk="0" hangingPunct="0">
              <a:spcBef>
                <a:spcPct val="20000"/>
              </a:spcBef>
              <a:buFont typeface="Symbol" panose="05050102010706020507" pitchFamily="18" charset="2"/>
              <a:buChar char="ª"/>
              <a:defRPr kumimoji="1" sz="1600">
                <a:solidFill>
                  <a:schemeClr val="tx1"/>
                </a:solidFill>
                <a:latin typeface="Times New Roman" panose="02020603050405020304" pitchFamily="18" charset="0"/>
                <a:ea typeface="굴림" panose="020B0600000101010101" pitchFamily="50" charset="-127"/>
              </a:defRPr>
            </a:lvl4pPr>
            <a:lvl5pPr marL="2057400" indent="-228600" eaLnBrk="0" hangingPunct="0">
              <a:spcBef>
                <a:spcPct val="20000"/>
              </a:spcBef>
              <a:buChar char="»"/>
              <a:defRPr kumimoji="1" sz="1400">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9pPr>
          </a:lstStyle>
          <a:p>
            <a:pPr algn="ctr" latinLnBrk="0">
              <a:spcBef>
                <a:spcPct val="0"/>
              </a:spcBef>
              <a:buClrTx/>
              <a:buFontTx/>
              <a:buNone/>
            </a:pPr>
            <a:r>
              <a:rPr kumimoji="0" lang="en-US" altLang="ko-KR" sz="1600" b="1">
                <a:latin typeface="Arial" panose="020B0604020202020204" pitchFamily="34" charset="0"/>
              </a:rPr>
              <a:t>4</a:t>
            </a:r>
          </a:p>
        </p:txBody>
      </p:sp>
      <p:sp>
        <p:nvSpPr>
          <p:cNvPr id="34825" name="Rectangle 20"/>
          <p:cNvSpPr>
            <a:spLocks noChangeArrowheads="1"/>
          </p:cNvSpPr>
          <p:nvPr/>
        </p:nvSpPr>
        <p:spPr bwMode="auto">
          <a:xfrm>
            <a:off x="5926138" y="1851025"/>
            <a:ext cx="2968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spAutoFit/>
          </a:bodyPr>
          <a:lstStyle>
            <a:lvl1pPr eaLnBrk="0" hangingPunct="0">
              <a:spcBef>
                <a:spcPct val="20000"/>
              </a:spcBef>
              <a:buClr>
                <a:srgbClr val="FF0066"/>
              </a:buClr>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1pPr>
            <a:lvl2pPr marL="742950" indent="-285750" eaLnBrk="0" hangingPunct="0">
              <a:spcBef>
                <a:spcPct val="20000"/>
              </a:spcBef>
              <a:buClr>
                <a:srgbClr val="FF0000"/>
              </a:buClr>
              <a:buFont typeface="Symbol" panose="05050102010706020507" pitchFamily="18" charset="2"/>
              <a:buChar char="©"/>
              <a:defRPr kumimoji="1" sz="2000">
                <a:solidFill>
                  <a:schemeClr val="tx1"/>
                </a:solidFill>
                <a:latin typeface="Times New Roman" panose="02020603050405020304" pitchFamily="18" charset="0"/>
                <a:ea typeface="굴림" panose="020B0600000101010101" pitchFamily="50" charset="-127"/>
              </a:defRPr>
            </a:lvl2pPr>
            <a:lvl3pPr marL="1143000" indent="-228600" eaLnBrk="0" hangingPunct="0">
              <a:spcBef>
                <a:spcPct val="20000"/>
              </a:spcBef>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3pPr>
            <a:lvl4pPr marL="1600200" indent="-228600" eaLnBrk="0" hangingPunct="0">
              <a:spcBef>
                <a:spcPct val="20000"/>
              </a:spcBef>
              <a:buFont typeface="Symbol" panose="05050102010706020507" pitchFamily="18" charset="2"/>
              <a:buChar char="ª"/>
              <a:defRPr kumimoji="1" sz="1600">
                <a:solidFill>
                  <a:schemeClr val="tx1"/>
                </a:solidFill>
                <a:latin typeface="Times New Roman" panose="02020603050405020304" pitchFamily="18" charset="0"/>
                <a:ea typeface="굴림" panose="020B0600000101010101" pitchFamily="50" charset="-127"/>
              </a:defRPr>
            </a:lvl4pPr>
            <a:lvl5pPr marL="2057400" indent="-228600" eaLnBrk="0" hangingPunct="0">
              <a:spcBef>
                <a:spcPct val="20000"/>
              </a:spcBef>
              <a:buChar char="»"/>
              <a:defRPr kumimoji="1" sz="1400">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9pPr>
          </a:lstStyle>
          <a:p>
            <a:pPr algn="ctr" latinLnBrk="0">
              <a:spcBef>
                <a:spcPct val="0"/>
              </a:spcBef>
              <a:buClrTx/>
              <a:buFontTx/>
              <a:buNone/>
            </a:pPr>
            <a:r>
              <a:rPr kumimoji="0" lang="en-US" altLang="ko-KR" sz="1600" b="1">
                <a:latin typeface="Arial" panose="020B0604020202020204" pitchFamily="34" charset="0"/>
              </a:rPr>
              <a:t>5</a:t>
            </a:r>
          </a:p>
        </p:txBody>
      </p:sp>
      <p:sp>
        <p:nvSpPr>
          <p:cNvPr id="34826" name="Rectangle 21"/>
          <p:cNvSpPr>
            <a:spLocks noChangeArrowheads="1"/>
          </p:cNvSpPr>
          <p:nvPr/>
        </p:nvSpPr>
        <p:spPr bwMode="auto">
          <a:xfrm>
            <a:off x="3171825" y="3133725"/>
            <a:ext cx="229393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spAutoFit/>
          </a:bodyPr>
          <a:lstStyle>
            <a:lvl1pPr eaLnBrk="0" hangingPunct="0">
              <a:spcBef>
                <a:spcPct val="20000"/>
              </a:spcBef>
              <a:buClr>
                <a:srgbClr val="FF0066"/>
              </a:buClr>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1pPr>
            <a:lvl2pPr marL="742950" indent="-285750" eaLnBrk="0" hangingPunct="0">
              <a:spcBef>
                <a:spcPct val="20000"/>
              </a:spcBef>
              <a:buClr>
                <a:srgbClr val="FF0000"/>
              </a:buClr>
              <a:buFont typeface="Symbol" panose="05050102010706020507" pitchFamily="18" charset="2"/>
              <a:buChar char="©"/>
              <a:defRPr kumimoji="1" sz="2000">
                <a:solidFill>
                  <a:schemeClr val="tx1"/>
                </a:solidFill>
                <a:latin typeface="Times New Roman" panose="02020603050405020304" pitchFamily="18" charset="0"/>
                <a:ea typeface="굴림" panose="020B0600000101010101" pitchFamily="50" charset="-127"/>
              </a:defRPr>
            </a:lvl2pPr>
            <a:lvl3pPr marL="1143000" indent="-228600" eaLnBrk="0" hangingPunct="0">
              <a:spcBef>
                <a:spcPct val="20000"/>
              </a:spcBef>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3pPr>
            <a:lvl4pPr marL="1600200" indent="-228600" eaLnBrk="0" hangingPunct="0">
              <a:spcBef>
                <a:spcPct val="20000"/>
              </a:spcBef>
              <a:buFont typeface="Symbol" panose="05050102010706020507" pitchFamily="18" charset="2"/>
              <a:buChar char="ª"/>
              <a:defRPr kumimoji="1" sz="1600">
                <a:solidFill>
                  <a:schemeClr val="tx1"/>
                </a:solidFill>
                <a:latin typeface="Times New Roman" panose="02020603050405020304" pitchFamily="18" charset="0"/>
                <a:ea typeface="굴림" panose="020B0600000101010101" pitchFamily="50" charset="-127"/>
              </a:defRPr>
            </a:lvl4pPr>
            <a:lvl5pPr marL="2057400" indent="-228600" eaLnBrk="0" hangingPunct="0">
              <a:spcBef>
                <a:spcPct val="20000"/>
              </a:spcBef>
              <a:buChar char="»"/>
              <a:defRPr kumimoji="1" sz="1400">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9pPr>
          </a:lstStyle>
          <a:p>
            <a:pPr algn="ctr" latinLnBrk="0">
              <a:spcBef>
                <a:spcPct val="0"/>
              </a:spcBef>
              <a:buClrTx/>
              <a:buFontTx/>
              <a:buNone/>
            </a:pPr>
            <a:r>
              <a:rPr kumimoji="0" lang="en-US" altLang="ko-KR" sz="1600" b="1">
                <a:latin typeface="Arial" panose="020B0604020202020204" pitchFamily="34" charset="0"/>
              </a:rPr>
              <a:t>LAN BUS TOPOLOGY</a:t>
            </a:r>
          </a:p>
        </p:txBody>
      </p:sp>
      <p:sp>
        <p:nvSpPr>
          <p:cNvPr id="34827" name="Rectangle 22"/>
          <p:cNvSpPr>
            <a:spLocks noChangeArrowheads="1"/>
          </p:cNvSpPr>
          <p:nvPr/>
        </p:nvSpPr>
        <p:spPr bwMode="auto">
          <a:xfrm>
            <a:off x="5795963" y="3213100"/>
            <a:ext cx="31686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spAutoFit/>
          </a:bodyPr>
          <a:lstStyle>
            <a:lvl1pPr eaLnBrk="0" hangingPunct="0">
              <a:spcBef>
                <a:spcPct val="20000"/>
              </a:spcBef>
              <a:buClr>
                <a:srgbClr val="FF0066"/>
              </a:buClr>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1pPr>
            <a:lvl2pPr marL="742950" indent="-285750" eaLnBrk="0" hangingPunct="0">
              <a:spcBef>
                <a:spcPct val="20000"/>
              </a:spcBef>
              <a:buClr>
                <a:srgbClr val="FF0000"/>
              </a:buClr>
              <a:buFont typeface="Symbol" panose="05050102010706020507" pitchFamily="18" charset="2"/>
              <a:buChar char="©"/>
              <a:defRPr kumimoji="1" sz="2000">
                <a:solidFill>
                  <a:schemeClr val="tx1"/>
                </a:solidFill>
                <a:latin typeface="Times New Roman" panose="02020603050405020304" pitchFamily="18" charset="0"/>
                <a:ea typeface="굴림" panose="020B0600000101010101" pitchFamily="50" charset="-127"/>
              </a:defRPr>
            </a:lvl2pPr>
            <a:lvl3pPr marL="1143000" indent="-228600" eaLnBrk="0" hangingPunct="0">
              <a:spcBef>
                <a:spcPct val="20000"/>
              </a:spcBef>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3pPr>
            <a:lvl4pPr marL="1600200" indent="-228600" eaLnBrk="0" hangingPunct="0">
              <a:spcBef>
                <a:spcPct val="20000"/>
              </a:spcBef>
              <a:buFont typeface="Symbol" panose="05050102010706020507" pitchFamily="18" charset="2"/>
              <a:buChar char="ª"/>
              <a:defRPr kumimoji="1" sz="1600">
                <a:solidFill>
                  <a:schemeClr val="tx1"/>
                </a:solidFill>
                <a:latin typeface="Times New Roman" panose="02020603050405020304" pitchFamily="18" charset="0"/>
                <a:ea typeface="굴림" panose="020B0600000101010101" pitchFamily="50" charset="-127"/>
              </a:defRPr>
            </a:lvl4pPr>
            <a:lvl5pPr marL="2057400" indent="-228600" eaLnBrk="0" hangingPunct="0">
              <a:spcBef>
                <a:spcPct val="20000"/>
              </a:spcBef>
              <a:buChar char="»"/>
              <a:defRPr kumimoji="1" sz="1400">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9pPr>
          </a:lstStyle>
          <a:p>
            <a:pPr latinLnBrk="0">
              <a:spcBef>
                <a:spcPct val="0"/>
              </a:spcBef>
              <a:buClrTx/>
              <a:buFontTx/>
              <a:buNone/>
            </a:pPr>
            <a:r>
              <a:rPr kumimoji="0" lang="en-US" altLang="ko-KR" sz="1400" b="1">
                <a:latin typeface="Arial" panose="020B0604020202020204" pitchFamily="34" charset="0"/>
              </a:rPr>
              <a:t>LAN = LOCAL AREA  NETWORK</a:t>
            </a:r>
          </a:p>
        </p:txBody>
      </p:sp>
    </p:spTree>
  </p:cSld>
  <p:clrMapOvr>
    <a:masterClrMapping/>
  </p:clrMapOv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a:noFill/>
        </p:spPr>
        <p:txBody>
          <a:bodyPr lIns="90488" tIns="44450" rIns="90488" bIns="44450"/>
          <a:lstStyle/>
          <a:p>
            <a:pPr eaLnBrk="1" hangingPunct="1"/>
            <a:r>
              <a:rPr lang="en-US" altLang="ko-KR" smtClean="0"/>
              <a:t>Network(x)</a:t>
            </a:r>
          </a:p>
        </p:txBody>
      </p:sp>
      <p:sp>
        <p:nvSpPr>
          <p:cNvPr id="35843" name="Rectangle 3"/>
          <p:cNvSpPr>
            <a:spLocks noGrp="1" noChangeArrowheads="1"/>
          </p:cNvSpPr>
          <p:nvPr>
            <p:ph type="body" idx="1"/>
          </p:nvPr>
        </p:nvSpPr>
        <p:spPr>
          <a:xfrm>
            <a:off x="633413" y="1301750"/>
            <a:ext cx="7772400" cy="4343400"/>
          </a:xfrm>
          <a:noFill/>
        </p:spPr>
        <p:txBody>
          <a:bodyPr lIns="90488" tIns="44450" rIns="90488" bIns="44450"/>
          <a:lstStyle/>
          <a:p>
            <a:pPr eaLnBrk="1" hangingPunct="1"/>
            <a:r>
              <a:rPr lang="en-US" altLang="ko-KR" sz="2000" smtClean="0"/>
              <a:t>Two or more computers connected together:</a:t>
            </a:r>
            <a:endParaRPr lang="en-US" altLang="ko-KR" smtClean="0"/>
          </a:p>
          <a:p>
            <a:pPr eaLnBrk="1" hangingPunct="1"/>
            <a:endParaRPr lang="en-US" altLang="ko-KR" smtClean="0"/>
          </a:p>
          <a:p>
            <a:pPr eaLnBrk="1" hangingPunct="1"/>
            <a:endParaRPr lang="en-US" altLang="ko-KR" smtClean="0"/>
          </a:p>
          <a:p>
            <a:pPr eaLnBrk="1" hangingPunct="1"/>
            <a:r>
              <a:rPr lang="en-US" altLang="ko-KR" sz="2000" smtClean="0"/>
              <a:t>Allows</a:t>
            </a:r>
          </a:p>
          <a:p>
            <a:pPr lvl="1" eaLnBrk="1" hangingPunct="1"/>
            <a:r>
              <a:rPr lang="en-US" altLang="ko-KR" sz="1800" smtClean="0"/>
              <a:t>exchange of data</a:t>
            </a:r>
          </a:p>
          <a:p>
            <a:pPr lvl="1" eaLnBrk="1" hangingPunct="1"/>
            <a:r>
              <a:rPr lang="en-US" altLang="ko-KR" sz="1800" smtClean="0"/>
              <a:t>separation of function (accounts receivable v. payroll)</a:t>
            </a:r>
          </a:p>
          <a:p>
            <a:pPr lvl="1" eaLnBrk="1" hangingPunct="1"/>
            <a:r>
              <a:rPr lang="en-US" altLang="ko-KR" sz="1800" smtClean="0"/>
              <a:t>shared services (printers, databases)</a:t>
            </a:r>
          </a:p>
          <a:p>
            <a:pPr lvl="1" eaLnBrk="1" hangingPunct="1"/>
            <a:r>
              <a:rPr lang="en-US" altLang="ko-KR" sz="1800" smtClean="0"/>
              <a:t>reliability</a:t>
            </a:r>
          </a:p>
          <a:p>
            <a:pPr eaLnBrk="1" hangingPunct="1"/>
            <a:r>
              <a:rPr lang="en-US" altLang="ko-KR" sz="2000" smtClean="0"/>
              <a:t>Requires</a:t>
            </a:r>
          </a:p>
          <a:p>
            <a:pPr lvl="1" eaLnBrk="1" hangingPunct="1"/>
            <a:r>
              <a:rPr lang="en-US" altLang="ko-KR" sz="1800" smtClean="0"/>
              <a:t>interconnection (wire, fiber, infrared, radio)</a:t>
            </a:r>
          </a:p>
          <a:p>
            <a:pPr lvl="1" eaLnBrk="1" hangingPunct="1"/>
            <a:r>
              <a:rPr lang="en-US" altLang="ko-KR" sz="1800" smtClean="0"/>
              <a:t>communication protocols</a:t>
            </a:r>
            <a:endParaRPr lang="en-US" altLang="ko-KR" smtClean="0"/>
          </a:p>
        </p:txBody>
      </p:sp>
      <p:grpSp>
        <p:nvGrpSpPr>
          <p:cNvPr id="35844" name="Group 4"/>
          <p:cNvGrpSpPr>
            <a:grpSpLocks/>
          </p:cNvGrpSpPr>
          <p:nvPr/>
        </p:nvGrpSpPr>
        <p:grpSpPr bwMode="auto">
          <a:xfrm>
            <a:off x="2182813" y="1931988"/>
            <a:ext cx="2757487" cy="771525"/>
            <a:chOff x="1367" y="1513"/>
            <a:chExt cx="1737" cy="486"/>
          </a:xfrm>
        </p:grpSpPr>
        <p:pic>
          <p:nvPicPr>
            <p:cNvPr id="35845" name="Picture 5"/>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67" y="1535"/>
              <a:ext cx="520" cy="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35846" name="Picture 6"/>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84" y="1513"/>
              <a:ext cx="520" cy="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35847" name="Line 7"/>
            <p:cNvSpPr>
              <a:spLocks noChangeShapeType="1"/>
            </p:cNvSpPr>
            <p:nvPr/>
          </p:nvSpPr>
          <p:spPr bwMode="auto">
            <a:xfrm flipH="1" flipV="1">
              <a:off x="1845" y="1844"/>
              <a:ext cx="749" cy="8"/>
            </a:xfrm>
            <a:prstGeom prst="line">
              <a:avLst/>
            </a:prstGeom>
            <a:noFill/>
            <a:ln w="50800">
              <a:solidFill>
                <a:schemeClr val="accent2"/>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ko-KR" altLang="en-US"/>
            </a:p>
          </p:txBody>
        </p:sp>
      </p:grpSp>
    </p:spTree>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noFill/>
        </p:spPr>
        <p:txBody>
          <a:bodyPr lIns="90488" tIns="44450" rIns="90488" bIns="44450"/>
          <a:lstStyle/>
          <a:p>
            <a:pPr eaLnBrk="1" hangingPunct="1"/>
            <a:r>
              <a:rPr lang="en-US" altLang="ko-KR" sz="2800" smtClean="0"/>
              <a:t>Communication Basics</a:t>
            </a:r>
            <a:endParaRPr lang="en-US" altLang="ko-KR" smtClean="0"/>
          </a:p>
        </p:txBody>
      </p:sp>
      <p:sp>
        <p:nvSpPr>
          <p:cNvPr id="4099" name="Rectangle 3"/>
          <p:cNvSpPr>
            <a:spLocks noGrp="1" noChangeArrowheads="1"/>
          </p:cNvSpPr>
          <p:nvPr>
            <p:ph type="body" idx="1"/>
          </p:nvPr>
        </p:nvSpPr>
        <p:spPr>
          <a:xfrm>
            <a:off x="685800" y="1447800"/>
            <a:ext cx="7772400" cy="4343400"/>
          </a:xfrm>
          <a:noFill/>
        </p:spPr>
        <p:txBody>
          <a:bodyPr lIns="90488" tIns="44450" rIns="90488" bIns="44450"/>
          <a:lstStyle/>
          <a:p>
            <a:pPr eaLnBrk="1" hangingPunct="1"/>
            <a:r>
              <a:rPr lang="en-US" altLang="ko-KR" sz="2000" smtClean="0"/>
              <a:t>Sender</a:t>
            </a:r>
          </a:p>
          <a:p>
            <a:pPr eaLnBrk="1" hangingPunct="1"/>
            <a:r>
              <a:rPr lang="en-US" altLang="ko-KR" sz="2000" smtClean="0"/>
              <a:t>Receiver</a:t>
            </a:r>
          </a:p>
          <a:p>
            <a:pPr eaLnBrk="1" hangingPunct="1"/>
            <a:r>
              <a:rPr lang="en-US" altLang="ko-KR" sz="2000" smtClean="0"/>
              <a:t>Messages</a:t>
            </a:r>
          </a:p>
          <a:p>
            <a:pPr eaLnBrk="1" hangingPunct="1"/>
            <a:r>
              <a:rPr lang="en-US" altLang="ko-KR" sz="2000" smtClean="0"/>
              <a:t>Signal: (analog , digital)</a:t>
            </a:r>
          </a:p>
          <a:p>
            <a:pPr eaLnBrk="1" hangingPunct="1"/>
            <a:r>
              <a:rPr lang="en-US" altLang="ko-KR" sz="2000" smtClean="0"/>
              <a:t>Medium (wire, air, cable, optical fiber)</a:t>
            </a:r>
          </a:p>
          <a:p>
            <a:pPr eaLnBrk="1" hangingPunct="1"/>
            <a:r>
              <a:rPr lang="en-US" altLang="ko-KR" sz="2000" smtClean="0"/>
              <a:t>Limited capacity (bandwidth in bits/second)</a:t>
            </a:r>
          </a:p>
          <a:p>
            <a:pPr eaLnBrk="1" hangingPunct="1"/>
            <a:r>
              <a:rPr lang="en-US" altLang="ko-KR" sz="2000" smtClean="0"/>
              <a:t>distance</a:t>
            </a:r>
          </a:p>
          <a:p>
            <a:pPr eaLnBrk="1" hangingPunct="1"/>
            <a:r>
              <a:rPr lang="en-US" altLang="ko-KR" sz="2000" smtClean="0"/>
              <a:t>transmission errors</a:t>
            </a:r>
          </a:p>
          <a:p>
            <a:pPr eaLnBrk="1" hangingPunct="1"/>
            <a:r>
              <a:rPr lang="en-US" altLang="ko-KR" sz="2000" smtClean="0"/>
              <a:t>propagation speed: time until first bit is received</a:t>
            </a:r>
          </a:p>
          <a:p>
            <a:pPr eaLnBrk="1" hangingPunct="1"/>
            <a:r>
              <a:rPr lang="en-US" altLang="ko-KR" sz="2000" smtClean="0"/>
              <a:t>packets</a:t>
            </a:r>
          </a:p>
          <a:p>
            <a:pPr eaLnBrk="1" hangingPunct="1"/>
            <a:r>
              <a:rPr lang="en-US" altLang="ko-KR" sz="2000" smtClean="0"/>
              <a:t>Needs PROTOCOL</a:t>
            </a:r>
          </a:p>
        </p:txBody>
      </p:sp>
    </p:spTree>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ChangeArrowheads="1"/>
          </p:cNvSpPr>
          <p:nvPr/>
        </p:nvSpPr>
        <p:spPr bwMode="auto">
          <a:xfrm>
            <a:off x="228600" y="152400"/>
            <a:ext cx="8686800"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78" tIns="44446" rIns="90478" bIns="44446">
            <a:spAutoFit/>
          </a:bodyPr>
          <a:lstStyle>
            <a:lvl1pPr eaLnBrk="0" hangingPunct="0">
              <a:spcBef>
                <a:spcPct val="20000"/>
              </a:spcBef>
              <a:buClr>
                <a:srgbClr val="FF0066"/>
              </a:buClr>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1pPr>
            <a:lvl2pPr marL="742950" indent="-285750" eaLnBrk="0" hangingPunct="0">
              <a:spcBef>
                <a:spcPct val="20000"/>
              </a:spcBef>
              <a:buClr>
                <a:srgbClr val="FF0000"/>
              </a:buClr>
              <a:buFont typeface="Symbol" panose="05050102010706020507" pitchFamily="18" charset="2"/>
              <a:buChar char="©"/>
              <a:defRPr kumimoji="1" sz="2000">
                <a:solidFill>
                  <a:schemeClr val="tx1"/>
                </a:solidFill>
                <a:latin typeface="Times New Roman" panose="02020603050405020304" pitchFamily="18" charset="0"/>
                <a:ea typeface="굴림" panose="020B0600000101010101" pitchFamily="50" charset="-127"/>
              </a:defRPr>
            </a:lvl2pPr>
            <a:lvl3pPr marL="1143000" indent="-228600" eaLnBrk="0" hangingPunct="0">
              <a:spcBef>
                <a:spcPct val="20000"/>
              </a:spcBef>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3pPr>
            <a:lvl4pPr marL="1600200" indent="-228600" eaLnBrk="0" hangingPunct="0">
              <a:spcBef>
                <a:spcPct val="20000"/>
              </a:spcBef>
              <a:buFont typeface="Symbol" panose="05050102010706020507" pitchFamily="18" charset="2"/>
              <a:buChar char="ª"/>
              <a:defRPr kumimoji="1" sz="1600">
                <a:solidFill>
                  <a:schemeClr val="tx1"/>
                </a:solidFill>
                <a:latin typeface="Times New Roman" panose="02020603050405020304" pitchFamily="18" charset="0"/>
                <a:ea typeface="굴림" panose="020B0600000101010101" pitchFamily="50" charset="-127"/>
              </a:defRPr>
            </a:lvl4pPr>
            <a:lvl5pPr marL="2057400" indent="-228600" eaLnBrk="0" hangingPunct="0">
              <a:spcBef>
                <a:spcPct val="20000"/>
              </a:spcBef>
              <a:buChar char="»"/>
              <a:defRPr kumimoji="1" sz="1400">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9pPr>
          </a:lstStyle>
          <a:p>
            <a:pPr eaLnBrk="1" hangingPunct="1">
              <a:lnSpc>
                <a:spcPct val="70000"/>
              </a:lnSpc>
              <a:spcBef>
                <a:spcPct val="50000"/>
              </a:spcBef>
              <a:buClrTx/>
              <a:buFontTx/>
              <a:buNone/>
            </a:pPr>
            <a:endParaRPr lang="en-US" altLang="ko-KR" sz="2200">
              <a:latin typeface="Arial" panose="020B0604020202020204" pitchFamily="34" charset="0"/>
            </a:endParaRPr>
          </a:p>
        </p:txBody>
      </p:sp>
      <p:sp>
        <p:nvSpPr>
          <p:cNvPr id="36867" name="Rectangle 3"/>
          <p:cNvSpPr>
            <a:spLocks noGrp="1" noChangeArrowheads="1"/>
          </p:cNvSpPr>
          <p:nvPr>
            <p:ph type="title"/>
          </p:nvPr>
        </p:nvSpPr>
        <p:spPr>
          <a:xfrm>
            <a:off x="0" y="0"/>
            <a:ext cx="8283575" cy="533400"/>
          </a:xfrm>
          <a:noFill/>
        </p:spPr>
        <p:txBody>
          <a:bodyPr lIns="91430" tIns="45716" rIns="91430" bIns="45716" anchor="t"/>
          <a:lstStyle/>
          <a:p>
            <a:pPr eaLnBrk="1" hangingPunct="1"/>
            <a:r>
              <a:rPr lang="en-US" altLang="ko-KR" smtClean="0"/>
              <a:t> The internetworking idea (Kahn, 1972)</a:t>
            </a:r>
          </a:p>
        </p:txBody>
      </p:sp>
      <p:sp>
        <p:nvSpPr>
          <p:cNvPr id="36868" name="Rectangle 4"/>
          <p:cNvSpPr>
            <a:spLocks noGrp="1" noChangeArrowheads="1"/>
          </p:cNvSpPr>
          <p:nvPr>
            <p:ph type="body" idx="1"/>
          </p:nvPr>
        </p:nvSpPr>
        <p:spPr>
          <a:xfrm>
            <a:off x="304800" y="609600"/>
            <a:ext cx="8686800" cy="6019800"/>
          </a:xfrm>
          <a:noFill/>
        </p:spPr>
        <p:txBody>
          <a:bodyPr lIns="91430" tIns="45716" rIns="91430" bIns="45716"/>
          <a:lstStyle/>
          <a:p>
            <a:pPr eaLnBrk="1" hangingPunct="1">
              <a:lnSpc>
                <a:spcPct val="90000"/>
              </a:lnSpc>
            </a:pPr>
            <a:r>
              <a:rPr lang="en-US" altLang="en-US" sz="2000" smtClean="0"/>
              <a:t>Creation of an internet by interconnecting distinct constituent networks</a:t>
            </a:r>
            <a:r>
              <a:rPr lang="en-US" altLang="ko-KR" sz="2000" smtClean="0"/>
              <a:t> </a:t>
            </a:r>
            <a:r>
              <a:rPr lang="en-US" altLang="ko-KR" sz="1800" smtClean="0">
                <a:latin typeface="Arial" panose="020B0604020202020204" pitchFamily="34" charset="0"/>
              </a:rPr>
              <a:t>(</a:t>
            </a:r>
            <a:r>
              <a:rPr lang="en-US" altLang="ko-KR" sz="1800" i="1" smtClean="0">
                <a:latin typeface="Arial" panose="020B0604020202020204" pitchFamily="34" charset="0"/>
              </a:rPr>
              <a:t>internetwork</a:t>
            </a:r>
            <a:r>
              <a:rPr lang="en-US" altLang="ko-KR" sz="1800" smtClean="0">
                <a:latin typeface="Arial" panose="020B0604020202020204" pitchFamily="34" charset="0"/>
              </a:rPr>
              <a:t>, or </a:t>
            </a:r>
            <a:r>
              <a:rPr lang="en-US" altLang="ko-KR" sz="1800" i="1" smtClean="0">
                <a:latin typeface="Arial" panose="020B0604020202020204" pitchFamily="34" charset="0"/>
              </a:rPr>
              <a:t>internet</a:t>
            </a:r>
            <a:r>
              <a:rPr lang="en-US" altLang="ko-KR" sz="1800" smtClean="0">
                <a:latin typeface="Arial" panose="020B0604020202020204" pitchFamily="34" charset="0"/>
              </a:rPr>
              <a:t>)</a:t>
            </a:r>
          </a:p>
          <a:p>
            <a:pPr lvl="1" eaLnBrk="1" hangingPunct="1">
              <a:lnSpc>
                <a:spcPct val="0"/>
              </a:lnSpc>
            </a:pPr>
            <a:endParaRPr lang="en-US" altLang="ko-KR" sz="1800" smtClean="0"/>
          </a:p>
          <a:p>
            <a:pPr lvl="1" eaLnBrk="1" hangingPunct="1">
              <a:lnSpc>
                <a:spcPct val="90000"/>
              </a:lnSpc>
            </a:pPr>
            <a:r>
              <a:rPr lang="en-US" altLang="ko-KR" sz="1800" smtClean="0"/>
              <a:t>Each network exists already independently</a:t>
            </a:r>
          </a:p>
          <a:p>
            <a:pPr lvl="1" eaLnBrk="1" hangingPunct="1">
              <a:lnSpc>
                <a:spcPct val="90000"/>
              </a:lnSpc>
            </a:pPr>
            <a:r>
              <a:rPr lang="en-US" altLang="ko-KR" sz="1800" smtClean="0"/>
              <a:t>No need to change the existing network in order to connect to an internet </a:t>
            </a:r>
          </a:p>
          <a:p>
            <a:pPr lvl="1" eaLnBrk="1" hangingPunct="1">
              <a:lnSpc>
                <a:spcPct val="90000"/>
              </a:lnSpc>
            </a:pPr>
            <a:r>
              <a:rPr lang="en-US" altLang="ko-KR" sz="1800" smtClean="0"/>
              <a:t>Communicate by best-effort </a:t>
            </a:r>
          </a:p>
          <a:p>
            <a:pPr lvl="1" eaLnBrk="1" hangingPunct="1">
              <a:lnSpc>
                <a:spcPct val="90000"/>
              </a:lnSpc>
            </a:pPr>
            <a:r>
              <a:rPr lang="en-US" altLang="ko-KR" sz="1800" smtClean="0"/>
              <a:t>Use “black boxes” (called router later) to connect </a:t>
            </a:r>
            <a:r>
              <a:rPr lang="en-US" altLang="en-US" sz="1800" smtClean="0"/>
              <a:t>constituent </a:t>
            </a:r>
            <a:r>
              <a:rPr lang="en-US" altLang="ko-KR" sz="1800" smtClean="0"/>
              <a:t>networks</a:t>
            </a:r>
          </a:p>
          <a:p>
            <a:pPr lvl="1" eaLnBrk="1" hangingPunct="1">
              <a:lnSpc>
                <a:spcPct val="90000"/>
              </a:lnSpc>
            </a:pPr>
            <a:r>
              <a:rPr lang="en-US" altLang="ko-KR" sz="1800" smtClean="0"/>
              <a:t>None controls the whole network </a:t>
            </a:r>
          </a:p>
          <a:p>
            <a:pPr eaLnBrk="1" hangingPunct="1"/>
            <a:r>
              <a:rPr lang="en-US" altLang="ko-KR" sz="2000" smtClean="0"/>
              <a:t>One huge network that interconnects other networks</a:t>
            </a:r>
          </a:p>
          <a:p>
            <a:pPr lvl="1" eaLnBrk="1" hangingPunct="1">
              <a:lnSpc>
                <a:spcPct val="70000"/>
              </a:lnSpc>
            </a:pPr>
            <a:r>
              <a:rPr lang="en-US" altLang="ko-KR" sz="1800" smtClean="0"/>
              <a:t>Addressing (which node, which network?)</a:t>
            </a:r>
          </a:p>
          <a:p>
            <a:pPr lvl="2" eaLnBrk="1" hangingPunct="1">
              <a:lnSpc>
                <a:spcPct val="70000"/>
              </a:lnSpc>
            </a:pPr>
            <a:r>
              <a:rPr lang="en-US" altLang="ko-KR" sz="1600" smtClean="0"/>
              <a:t>Assigning a unique id to billions of nodes? (naming)</a:t>
            </a:r>
          </a:p>
          <a:p>
            <a:pPr lvl="1" eaLnBrk="1" hangingPunct="1">
              <a:lnSpc>
                <a:spcPct val="70000"/>
              </a:lnSpc>
            </a:pPr>
            <a:r>
              <a:rPr lang="en-US" altLang="ko-KR" sz="1800" smtClean="0"/>
              <a:t>Routing path (where to send a packet?)</a:t>
            </a:r>
          </a:p>
          <a:p>
            <a:pPr lvl="2" eaLnBrk="1" hangingPunct="1">
              <a:lnSpc>
                <a:spcPct val="70000"/>
              </a:lnSpc>
            </a:pPr>
            <a:r>
              <a:rPr lang="en-US" altLang="ko-KR" sz="1600" smtClean="0"/>
              <a:t>How to find each node? (forwarding and routing)</a:t>
            </a:r>
          </a:p>
          <a:p>
            <a:pPr lvl="1" eaLnBrk="1" hangingPunct="1">
              <a:lnSpc>
                <a:spcPct val="70000"/>
              </a:lnSpc>
            </a:pPr>
            <a:r>
              <a:rPr lang="en-US" altLang="ko-KR" sz="1800" smtClean="0"/>
              <a:t>Packets</a:t>
            </a:r>
          </a:p>
          <a:p>
            <a:pPr lvl="2" eaLnBrk="1" hangingPunct="1">
              <a:lnSpc>
                <a:spcPct val="70000"/>
              </a:lnSpc>
            </a:pPr>
            <a:r>
              <a:rPr lang="en-US" altLang="ko-KR" sz="1600" smtClean="0"/>
              <a:t>Arriving in wrong sequences (reorder packets)</a:t>
            </a:r>
          </a:p>
          <a:p>
            <a:pPr lvl="2" eaLnBrk="1" hangingPunct="1">
              <a:lnSpc>
                <a:spcPct val="70000"/>
              </a:lnSpc>
            </a:pPr>
            <a:r>
              <a:rPr lang="en-US" altLang="ko-KR" sz="1600" smtClean="0"/>
              <a:t>loss  (have to be retransmitted)</a:t>
            </a:r>
          </a:p>
          <a:p>
            <a:pPr lvl="2" eaLnBrk="1" hangingPunct="1">
              <a:lnSpc>
                <a:spcPct val="70000"/>
              </a:lnSpc>
            </a:pPr>
            <a:r>
              <a:rPr lang="en-US" altLang="ko-KR" sz="1600" smtClean="0"/>
              <a:t>Include errors  (correct or retransmit)</a:t>
            </a:r>
          </a:p>
          <a:p>
            <a:pPr lvl="2" eaLnBrk="1" hangingPunct="1">
              <a:lnSpc>
                <a:spcPct val="70000"/>
              </a:lnSpc>
            </a:pPr>
            <a:r>
              <a:rPr lang="en-US" altLang="ko-KR" sz="1600" smtClean="0"/>
              <a:t>Go through many nodes  (time delay)</a:t>
            </a:r>
          </a:p>
          <a:p>
            <a:pPr lvl="1" eaLnBrk="1" hangingPunct="1">
              <a:lnSpc>
                <a:spcPct val="70000"/>
              </a:lnSpc>
            </a:pPr>
            <a:r>
              <a:rPr lang="en-US" altLang="ko-KR" sz="1800" smtClean="0"/>
              <a:t>advantages</a:t>
            </a:r>
          </a:p>
          <a:p>
            <a:pPr lvl="2" eaLnBrk="1" hangingPunct="1">
              <a:lnSpc>
                <a:spcPct val="70000"/>
              </a:lnSpc>
            </a:pPr>
            <a:r>
              <a:rPr lang="en-US" altLang="ko-KR" sz="1600" smtClean="0"/>
              <a:t>Even if one network is down, all the others are still working </a:t>
            </a:r>
          </a:p>
          <a:p>
            <a:pPr lvl="2" eaLnBrk="1" hangingPunct="1">
              <a:lnSpc>
                <a:spcPct val="70000"/>
              </a:lnSpc>
            </a:pPr>
            <a:r>
              <a:rPr lang="en-US" altLang="en-US" sz="1600" smtClean="0"/>
              <a:t>Interconnecting</a:t>
            </a:r>
            <a:r>
              <a:rPr lang="en-US" altLang="ko-KR" sz="1600" smtClean="0"/>
              <a:t> </a:t>
            </a:r>
            <a:r>
              <a:rPr lang="en-US" altLang="en-US" sz="1600" smtClean="0"/>
              <a:t>heterogeneous </a:t>
            </a:r>
            <a:r>
              <a:rPr lang="en-US" altLang="ko-KR" sz="1600" smtClean="0"/>
              <a:t>networks</a:t>
            </a:r>
          </a:p>
          <a:p>
            <a:pPr lvl="1" eaLnBrk="1" hangingPunct="1">
              <a:lnSpc>
                <a:spcPct val="70000"/>
              </a:lnSpc>
            </a:pPr>
            <a:r>
              <a:rPr lang="en-US" altLang="ko-KR" sz="1800" smtClean="0"/>
              <a:t>problems</a:t>
            </a:r>
          </a:p>
          <a:p>
            <a:pPr lvl="2" eaLnBrk="1" hangingPunct="1">
              <a:lnSpc>
                <a:spcPct val="70000"/>
              </a:lnSpc>
            </a:pPr>
            <a:r>
              <a:rPr lang="en-US" altLang="en-US" sz="1600" smtClean="0"/>
              <a:t>Provide transparency in a heterogeneous environment</a:t>
            </a:r>
            <a:r>
              <a:rPr lang="en-US" altLang="ko-KR" sz="1600" smtClean="0"/>
              <a:t> (Ethernet, FDDI, ATM, wireless)</a:t>
            </a:r>
          </a:p>
          <a:p>
            <a:pPr lvl="2" eaLnBrk="1" hangingPunct="1">
              <a:lnSpc>
                <a:spcPct val="70000"/>
              </a:lnSpc>
            </a:pPr>
            <a:r>
              <a:rPr lang="en-US" altLang="ko-KR" sz="1600" smtClean="0"/>
              <a:t>How to keep a standard?</a:t>
            </a:r>
          </a:p>
        </p:txBody>
      </p:sp>
    </p:spTree>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a:xfrm>
            <a:off x="661988" y="157163"/>
            <a:ext cx="7772400" cy="1143000"/>
          </a:xfrm>
          <a:noFill/>
        </p:spPr>
        <p:txBody>
          <a:bodyPr lIns="82153" tIns="41076" rIns="82153" bIns="41076"/>
          <a:lstStyle/>
          <a:p>
            <a:pPr defTabSz="723900" eaLnBrk="1" hangingPunct="1">
              <a:lnSpc>
                <a:spcPct val="90000"/>
              </a:lnSpc>
            </a:pPr>
            <a:r>
              <a:rPr lang="en-US" altLang="ko-KR" smtClean="0"/>
              <a:t>Structure of the Internet</a:t>
            </a:r>
          </a:p>
        </p:txBody>
      </p:sp>
      <p:grpSp>
        <p:nvGrpSpPr>
          <p:cNvPr id="37891" name="Group 3"/>
          <p:cNvGrpSpPr>
            <a:grpSpLocks/>
          </p:cNvGrpSpPr>
          <p:nvPr/>
        </p:nvGrpSpPr>
        <p:grpSpPr bwMode="auto">
          <a:xfrm>
            <a:off x="222250" y="1339850"/>
            <a:ext cx="8548688" cy="4541838"/>
            <a:chOff x="13" y="785"/>
            <a:chExt cx="5100" cy="2737"/>
          </a:xfrm>
        </p:grpSpPr>
        <p:grpSp>
          <p:nvGrpSpPr>
            <p:cNvPr id="37951" name="Group 4"/>
            <p:cNvGrpSpPr>
              <a:grpSpLocks/>
            </p:cNvGrpSpPr>
            <p:nvPr/>
          </p:nvGrpSpPr>
          <p:grpSpPr bwMode="auto">
            <a:xfrm>
              <a:off x="38" y="794"/>
              <a:ext cx="5075" cy="2728"/>
              <a:chOff x="38" y="794"/>
              <a:chExt cx="5075" cy="2728"/>
            </a:xfrm>
          </p:grpSpPr>
          <p:grpSp>
            <p:nvGrpSpPr>
              <p:cNvPr id="37990" name="Group 5"/>
              <p:cNvGrpSpPr>
                <a:grpSpLocks/>
              </p:cNvGrpSpPr>
              <p:nvPr/>
            </p:nvGrpSpPr>
            <p:grpSpPr bwMode="auto">
              <a:xfrm>
                <a:off x="38" y="794"/>
                <a:ext cx="2152" cy="2728"/>
                <a:chOff x="38" y="794"/>
                <a:chExt cx="2152" cy="2728"/>
              </a:xfrm>
            </p:grpSpPr>
            <p:sp>
              <p:nvSpPr>
                <p:cNvPr id="38014" name="Freeform 6"/>
                <p:cNvSpPr>
                  <a:spLocks/>
                </p:cNvSpPr>
                <p:nvPr/>
              </p:nvSpPr>
              <p:spPr bwMode="auto">
                <a:xfrm>
                  <a:off x="1362" y="794"/>
                  <a:ext cx="828" cy="689"/>
                </a:xfrm>
                <a:custGeom>
                  <a:avLst/>
                  <a:gdLst>
                    <a:gd name="T0" fmla="*/ 655 w 828"/>
                    <a:gd name="T1" fmla="*/ 26 h 689"/>
                    <a:gd name="T2" fmla="*/ 680 w 828"/>
                    <a:gd name="T3" fmla="*/ 35 h 689"/>
                    <a:gd name="T4" fmla="*/ 721 w 828"/>
                    <a:gd name="T5" fmla="*/ 53 h 689"/>
                    <a:gd name="T6" fmla="*/ 614 w 828"/>
                    <a:gd name="T7" fmla="*/ 53 h 689"/>
                    <a:gd name="T8" fmla="*/ 655 w 828"/>
                    <a:gd name="T9" fmla="*/ 88 h 689"/>
                    <a:gd name="T10" fmla="*/ 680 w 828"/>
                    <a:gd name="T11" fmla="*/ 115 h 689"/>
                    <a:gd name="T12" fmla="*/ 761 w 828"/>
                    <a:gd name="T13" fmla="*/ 88 h 689"/>
                    <a:gd name="T14" fmla="*/ 753 w 828"/>
                    <a:gd name="T15" fmla="*/ 150 h 689"/>
                    <a:gd name="T16" fmla="*/ 753 w 828"/>
                    <a:gd name="T17" fmla="*/ 176 h 689"/>
                    <a:gd name="T18" fmla="*/ 729 w 828"/>
                    <a:gd name="T19" fmla="*/ 238 h 689"/>
                    <a:gd name="T20" fmla="*/ 721 w 828"/>
                    <a:gd name="T21" fmla="*/ 265 h 689"/>
                    <a:gd name="T22" fmla="*/ 729 w 828"/>
                    <a:gd name="T23" fmla="*/ 335 h 689"/>
                    <a:gd name="T24" fmla="*/ 671 w 828"/>
                    <a:gd name="T25" fmla="*/ 335 h 689"/>
                    <a:gd name="T26" fmla="*/ 704 w 828"/>
                    <a:gd name="T27" fmla="*/ 415 h 689"/>
                    <a:gd name="T28" fmla="*/ 671 w 828"/>
                    <a:gd name="T29" fmla="*/ 415 h 689"/>
                    <a:gd name="T30" fmla="*/ 622 w 828"/>
                    <a:gd name="T31" fmla="*/ 415 h 689"/>
                    <a:gd name="T32" fmla="*/ 639 w 828"/>
                    <a:gd name="T33" fmla="*/ 450 h 689"/>
                    <a:gd name="T34" fmla="*/ 671 w 828"/>
                    <a:gd name="T35" fmla="*/ 467 h 689"/>
                    <a:gd name="T36" fmla="*/ 442 w 828"/>
                    <a:gd name="T37" fmla="*/ 600 h 689"/>
                    <a:gd name="T38" fmla="*/ 319 w 828"/>
                    <a:gd name="T39" fmla="*/ 653 h 689"/>
                    <a:gd name="T40" fmla="*/ 303 w 828"/>
                    <a:gd name="T41" fmla="*/ 467 h 689"/>
                    <a:gd name="T42" fmla="*/ 262 w 828"/>
                    <a:gd name="T43" fmla="*/ 432 h 689"/>
                    <a:gd name="T44" fmla="*/ 262 w 828"/>
                    <a:gd name="T45" fmla="*/ 415 h 689"/>
                    <a:gd name="T46" fmla="*/ 254 w 828"/>
                    <a:gd name="T47" fmla="*/ 388 h 689"/>
                    <a:gd name="T48" fmla="*/ 221 w 828"/>
                    <a:gd name="T49" fmla="*/ 335 h 689"/>
                    <a:gd name="T50" fmla="*/ 180 w 828"/>
                    <a:gd name="T51" fmla="*/ 265 h 689"/>
                    <a:gd name="T52" fmla="*/ 98 w 828"/>
                    <a:gd name="T53" fmla="*/ 291 h 689"/>
                    <a:gd name="T54" fmla="*/ 74 w 828"/>
                    <a:gd name="T55" fmla="*/ 221 h 689"/>
                    <a:gd name="T56" fmla="*/ 115 w 828"/>
                    <a:gd name="T57" fmla="*/ 150 h 689"/>
                    <a:gd name="T58" fmla="*/ 254 w 828"/>
                    <a:gd name="T59" fmla="*/ 53 h 689"/>
                    <a:gd name="T60" fmla="*/ 311 w 828"/>
                    <a:gd name="T61" fmla="*/ 62 h 689"/>
                    <a:gd name="T62" fmla="*/ 352 w 828"/>
                    <a:gd name="T63" fmla="*/ 79 h 689"/>
                    <a:gd name="T64" fmla="*/ 385 w 828"/>
                    <a:gd name="T65" fmla="*/ 88 h 689"/>
                    <a:gd name="T66" fmla="*/ 385 w 828"/>
                    <a:gd name="T67" fmla="*/ 44 h 689"/>
                    <a:gd name="T68" fmla="*/ 483 w 828"/>
                    <a:gd name="T69" fmla="*/ 9 h 689"/>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828"/>
                    <a:gd name="T106" fmla="*/ 0 h 689"/>
                    <a:gd name="T107" fmla="*/ 828 w 828"/>
                    <a:gd name="T108" fmla="*/ 689 h 689"/>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828" h="689">
                      <a:moveTo>
                        <a:pt x="499" y="0"/>
                      </a:moveTo>
                      <a:lnTo>
                        <a:pt x="655" y="26"/>
                      </a:lnTo>
                      <a:lnTo>
                        <a:pt x="647" y="35"/>
                      </a:lnTo>
                      <a:lnTo>
                        <a:pt x="680" y="35"/>
                      </a:lnTo>
                      <a:lnTo>
                        <a:pt x="704" y="35"/>
                      </a:lnTo>
                      <a:lnTo>
                        <a:pt x="721" y="53"/>
                      </a:lnTo>
                      <a:lnTo>
                        <a:pt x="696" y="79"/>
                      </a:lnTo>
                      <a:lnTo>
                        <a:pt x="614" y="53"/>
                      </a:lnTo>
                      <a:lnTo>
                        <a:pt x="581" y="88"/>
                      </a:lnTo>
                      <a:lnTo>
                        <a:pt x="655" y="88"/>
                      </a:lnTo>
                      <a:lnTo>
                        <a:pt x="688" y="88"/>
                      </a:lnTo>
                      <a:lnTo>
                        <a:pt x="680" y="115"/>
                      </a:lnTo>
                      <a:lnTo>
                        <a:pt x="729" y="88"/>
                      </a:lnTo>
                      <a:lnTo>
                        <a:pt x="761" y="88"/>
                      </a:lnTo>
                      <a:lnTo>
                        <a:pt x="827" y="88"/>
                      </a:lnTo>
                      <a:lnTo>
                        <a:pt x="753" y="150"/>
                      </a:lnTo>
                      <a:lnTo>
                        <a:pt x="729" y="150"/>
                      </a:lnTo>
                      <a:lnTo>
                        <a:pt x="753" y="176"/>
                      </a:lnTo>
                      <a:lnTo>
                        <a:pt x="729" y="203"/>
                      </a:lnTo>
                      <a:lnTo>
                        <a:pt x="729" y="238"/>
                      </a:lnTo>
                      <a:lnTo>
                        <a:pt x="753" y="247"/>
                      </a:lnTo>
                      <a:lnTo>
                        <a:pt x="721" y="265"/>
                      </a:lnTo>
                      <a:lnTo>
                        <a:pt x="704" y="335"/>
                      </a:lnTo>
                      <a:lnTo>
                        <a:pt x="729" y="335"/>
                      </a:lnTo>
                      <a:lnTo>
                        <a:pt x="688" y="353"/>
                      </a:lnTo>
                      <a:lnTo>
                        <a:pt x="671" y="335"/>
                      </a:lnTo>
                      <a:lnTo>
                        <a:pt x="655" y="362"/>
                      </a:lnTo>
                      <a:lnTo>
                        <a:pt x="704" y="415"/>
                      </a:lnTo>
                      <a:lnTo>
                        <a:pt x="696" y="432"/>
                      </a:lnTo>
                      <a:lnTo>
                        <a:pt x="671" y="415"/>
                      </a:lnTo>
                      <a:lnTo>
                        <a:pt x="622" y="388"/>
                      </a:lnTo>
                      <a:lnTo>
                        <a:pt x="622" y="415"/>
                      </a:lnTo>
                      <a:lnTo>
                        <a:pt x="622" y="432"/>
                      </a:lnTo>
                      <a:lnTo>
                        <a:pt x="639" y="450"/>
                      </a:lnTo>
                      <a:lnTo>
                        <a:pt x="680" y="450"/>
                      </a:lnTo>
                      <a:lnTo>
                        <a:pt x="671" y="467"/>
                      </a:lnTo>
                      <a:lnTo>
                        <a:pt x="557" y="512"/>
                      </a:lnTo>
                      <a:lnTo>
                        <a:pt x="442" y="600"/>
                      </a:lnTo>
                      <a:lnTo>
                        <a:pt x="385" y="688"/>
                      </a:lnTo>
                      <a:lnTo>
                        <a:pt x="319" y="653"/>
                      </a:lnTo>
                      <a:lnTo>
                        <a:pt x="270" y="520"/>
                      </a:lnTo>
                      <a:lnTo>
                        <a:pt x="303" y="467"/>
                      </a:lnTo>
                      <a:lnTo>
                        <a:pt x="287" y="450"/>
                      </a:lnTo>
                      <a:lnTo>
                        <a:pt x="262" y="432"/>
                      </a:lnTo>
                      <a:lnTo>
                        <a:pt x="287" y="432"/>
                      </a:lnTo>
                      <a:lnTo>
                        <a:pt x="262" y="415"/>
                      </a:lnTo>
                      <a:lnTo>
                        <a:pt x="254" y="415"/>
                      </a:lnTo>
                      <a:lnTo>
                        <a:pt x="254" y="388"/>
                      </a:lnTo>
                      <a:lnTo>
                        <a:pt x="262" y="362"/>
                      </a:lnTo>
                      <a:lnTo>
                        <a:pt x="221" y="335"/>
                      </a:lnTo>
                      <a:lnTo>
                        <a:pt x="221" y="300"/>
                      </a:lnTo>
                      <a:lnTo>
                        <a:pt x="180" y="265"/>
                      </a:lnTo>
                      <a:lnTo>
                        <a:pt x="115" y="265"/>
                      </a:lnTo>
                      <a:lnTo>
                        <a:pt x="98" y="291"/>
                      </a:lnTo>
                      <a:lnTo>
                        <a:pt x="66" y="265"/>
                      </a:lnTo>
                      <a:lnTo>
                        <a:pt x="74" y="221"/>
                      </a:lnTo>
                      <a:lnTo>
                        <a:pt x="0" y="212"/>
                      </a:lnTo>
                      <a:lnTo>
                        <a:pt x="115" y="150"/>
                      </a:lnTo>
                      <a:lnTo>
                        <a:pt x="74" y="132"/>
                      </a:lnTo>
                      <a:lnTo>
                        <a:pt x="254" y="53"/>
                      </a:lnTo>
                      <a:lnTo>
                        <a:pt x="270" y="88"/>
                      </a:lnTo>
                      <a:lnTo>
                        <a:pt x="311" y="62"/>
                      </a:lnTo>
                      <a:lnTo>
                        <a:pt x="311" y="53"/>
                      </a:lnTo>
                      <a:lnTo>
                        <a:pt x="352" y="79"/>
                      </a:lnTo>
                      <a:lnTo>
                        <a:pt x="368" y="88"/>
                      </a:lnTo>
                      <a:lnTo>
                        <a:pt x="385" y="88"/>
                      </a:lnTo>
                      <a:lnTo>
                        <a:pt x="377" y="53"/>
                      </a:lnTo>
                      <a:lnTo>
                        <a:pt x="385" y="44"/>
                      </a:lnTo>
                      <a:lnTo>
                        <a:pt x="393" y="26"/>
                      </a:lnTo>
                      <a:lnTo>
                        <a:pt x="483" y="9"/>
                      </a:lnTo>
                      <a:lnTo>
                        <a:pt x="499" y="0"/>
                      </a:lnTo>
                    </a:path>
                  </a:pathLst>
                </a:custGeom>
                <a:solidFill>
                  <a:srgbClr val="0041D5"/>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endParaRPr lang="ko-KR" altLang="en-US"/>
                </a:p>
              </p:txBody>
            </p:sp>
            <p:sp>
              <p:nvSpPr>
                <p:cNvPr id="38015" name="Freeform 7"/>
                <p:cNvSpPr>
                  <a:spLocks/>
                </p:cNvSpPr>
                <p:nvPr/>
              </p:nvSpPr>
              <p:spPr bwMode="auto">
                <a:xfrm>
                  <a:off x="1115" y="829"/>
                  <a:ext cx="397" cy="225"/>
                </a:xfrm>
                <a:custGeom>
                  <a:avLst/>
                  <a:gdLst>
                    <a:gd name="T0" fmla="*/ 162 w 397"/>
                    <a:gd name="T1" fmla="*/ 0 h 225"/>
                    <a:gd name="T2" fmla="*/ 178 w 397"/>
                    <a:gd name="T3" fmla="*/ 0 h 225"/>
                    <a:gd name="T4" fmla="*/ 396 w 397"/>
                    <a:gd name="T5" fmla="*/ 26 h 225"/>
                    <a:gd name="T6" fmla="*/ 275 w 397"/>
                    <a:gd name="T7" fmla="*/ 112 h 225"/>
                    <a:gd name="T8" fmla="*/ 178 w 397"/>
                    <a:gd name="T9" fmla="*/ 138 h 225"/>
                    <a:gd name="T10" fmla="*/ 218 w 397"/>
                    <a:gd name="T11" fmla="*/ 146 h 225"/>
                    <a:gd name="T12" fmla="*/ 145 w 397"/>
                    <a:gd name="T13" fmla="*/ 181 h 225"/>
                    <a:gd name="T14" fmla="*/ 145 w 397"/>
                    <a:gd name="T15" fmla="*/ 198 h 225"/>
                    <a:gd name="T16" fmla="*/ 162 w 397"/>
                    <a:gd name="T17" fmla="*/ 224 h 225"/>
                    <a:gd name="T18" fmla="*/ 16 w 397"/>
                    <a:gd name="T19" fmla="*/ 224 h 225"/>
                    <a:gd name="T20" fmla="*/ 81 w 397"/>
                    <a:gd name="T21" fmla="*/ 138 h 225"/>
                    <a:gd name="T22" fmla="*/ 65 w 397"/>
                    <a:gd name="T23" fmla="*/ 103 h 225"/>
                    <a:gd name="T24" fmla="*/ 145 w 397"/>
                    <a:gd name="T25" fmla="*/ 86 h 225"/>
                    <a:gd name="T26" fmla="*/ 113 w 397"/>
                    <a:gd name="T27" fmla="*/ 86 h 225"/>
                    <a:gd name="T28" fmla="*/ 89 w 397"/>
                    <a:gd name="T29" fmla="*/ 86 h 225"/>
                    <a:gd name="T30" fmla="*/ 81 w 397"/>
                    <a:gd name="T31" fmla="*/ 86 h 225"/>
                    <a:gd name="T32" fmla="*/ 40 w 397"/>
                    <a:gd name="T33" fmla="*/ 86 h 225"/>
                    <a:gd name="T34" fmla="*/ 0 w 397"/>
                    <a:gd name="T35" fmla="*/ 43 h 225"/>
                    <a:gd name="T36" fmla="*/ 40 w 397"/>
                    <a:gd name="T37" fmla="*/ 43 h 225"/>
                    <a:gd name="T38" fmla="*/ 57 w 397"/>
                    <a:gd name="T39" fmla="*/ 52 h 225"/>
                    <a:gd name="T40" fmla="*/ 57 w 397"/>
                    <a:gd name="T41" fmla="*/ 17 h 225"/>
                    <a:gd name="T42" fmla="*/ 81 w 397"/>
                    <a:gd name="T43" fmla="*/ 17 h 225"/>
                    <a:gd name="T44" fmla="*/ 113 w 397"/>
                    <a:gd name="T45" fmla="*/ 17 h 225"/>
                    <a:gd name="T46" fmla="*/ 113 w 397"/>
                    <a:gd name="T47" fmla="*/ 9 h 225"/>
                    <a:gd name="T48" fmla="*/ 129 w 397"/>
                    <a:gd name="T49" fmla="*/ 17 h 225"/>
                    <a:gd name="T50" fmla="*/ 162 w 397"/>
                    <a:gd name="T51" fmla="*/ 0 h 225"/>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397"/>
                    <a:gd name="T79" fmla="*/ 0 h 225"/>
                    <a:gd name="T80" fmla="*/ 397 w 397"/>
                    <a:gd name="T81" fmla="*/ 225 h 225"/>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397" h="225">
                      <a:moveTo>
                        <a:pt x="162" y="0"/>
                      </a:moveTo>
                      <a:lnTo>
                        <a:pt x="178" y="0"/>
                      </a:lnTo>
                      <a:lnTo>
                        <a:pt x="396" y="26"/>
                      </a:lnTo>
                      <a:lnTo>
                        <a:pt x="275" y="112"/>
                      </a:lnTo>
                      <a:lnTo>
                        <a:pt x="178" y="138"/>
                      </a:lnTo>
                      <a:lnTo>
                        <a:pt x="218" y="146"/>
                      </a:lnTo>
                      <a:lnTo>
                        <a:pt x="145" y="181"/>
                      </a:lnTo>
                      <a:lnTo>
                        <a:pt x="145" y="198"/>
                      </a:lnTo>
                      <a:lnTo>
                        <a:pt x="162" y="224"/>
                      </a:lnTo>
                      <a:lnTo>
                        <a:pt x="16" y="224"/>
                      </a:lnTo>
                      <a:lnTo>
                        <a:pt x="81" y="138"/>
                      </a:lnTo>
                      <a:lnTo>
                        <a:pt x="65" y="103"/>
                      </a:lnTo>
                      <a:lnTo>
                        <a:pt x="145" y="86"/>
                      </a:lnTo>
                      <a:lnTo>
                        <a:pt x="113" y="86"/>
                      </a:lnTo>
                      <a:lnTo>
                        <a:pt x="89" y="86"/>
                      </a:lnTo>
                      <a:lnTo>
                        <a:pt x="81" y="86"/>
                      </a:lnTo>
                      <a:lnTo>
                        <a:pt x="40" y="86"/>
                      </a:lnTo>
                      <a:lnTo>
                        <a:pt x="0" y="43"/>
                      </a:lnTo>
                      <a:lnTo>
                        <a:pt x="40" y="43"/>
                      </a:lnTo>
                      <a:lnTo>
                        <a:pt x="57" y="52"/>
                      </a:lnTo>
                      <a:lnTo>
                        <a:pt x="57" y="17"/>
                      </a:lnTo>
                      <a:lnTo>
                        <a:pt x="81" y="17"/>
                      </a:lnTo>
                      <a:lnTo>
                        <a:pt x="113" y="17"/>
                      </a:lnTo>
                      <a:lnTo>
                        <a:pt x="113" y="9"/>
                      </a:lnTo>
                      <a:lnTo>
                        <a:pt x="129" y="17"/>
                      </a:lnTo>
                      <a:lnTo>
                        <a:pt x="162" y="0"/>
                      </a:lnTo>
                    </a:path>
                  </a:pathLst>
                </a:custGeom>
                <a:solidFill>
                  <a:srgbClr val="0041D5"/>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endParaRPr lang="ko-KR" altLang="en-US"/>
                </a:p>
              </p:txBody>
            </p:sp>
            <p:sp>
              <p:nvSpPr>
                <p:cNvPr id="38016" name="Freeform 8"/>
                <p:cNvSpPr>
                  <a:spLocks/>
                </p:cNvSpPr>
                <p:nvPr/>
              </p:nvSpPr>
              <p:spPr bwMode="auto">
                <a:xfrm>
                  <a:off x="1154" y="1161"/>
                  <a:ext cx="383" cy="315"/>
                </a:xfrm>
                <a:custGeom>
                  <a:avLst/>
                  <a:gdLst>
                    <a:gd name="T0" fmla="*/ 41 w 383"/>
                    <a:gd name="T1" fmla="*/ 0 h 315"/>
                    <a:gd name="T2" fmla="*/ 57 w 383"/>
                    <a:gd name="T3" fmla="*/ 17 h 315"/>
                    <a:gd name="T4" fmla="*/ 57 w 383"/>
                    <a:gd name="T5" fmla="*/ 61 h 315"/>
                    <a:gd name="T6" fmla="*/ 73 w 383"/>
                    <a:gd name="T7" fmla="*/ 70 h 315"/>
                    <a:gd name="T8" fmla="*/ 81 w 383"/>
                    <a:gd name="T9" fmla="*/ 17 h 315"/>
                    <a:gd name="T10" fmla="*/ 106 w 383"/>
                    <a:gd name="T11" fmla="*/ 17 h 315"/>
                    <a:gd name="T12" fmla="*/ 106 w 383"/>
                    <a:gd name="T13" fmla="*/ 52 h 315"/>
                    <a:gd name="T14" fmla="*/ 179 w 383"/>
                    <a:gd name="T15" fmla="*/ 35 h 315"/>
                    <a:gd name="T16" fmla="*/ 260 w 383"/>
                    <a:gd name="T17" fmla="*/ 70 h 315"/>
                    <a:gd name="T18" fmla="*/ 301 w 383"/>
                    <a:gd name="T19" fmla="*/ 113 h 315"/>
                    <a:gd name="T20" fmla="*/ 301 w 383"/>
                    <a:gd name="T21" fmla="*/ 148 h 315"/>
                    <a:gd name="T22" fmla="*/ 358 w 383"/>
                    <a:gd name="T23" fmla="*/ 192 h 315"/>
                    <a:gd name="T24" fmla="*/ 382 w 383"/>
                    <a:gd name="T25" fmla="*/ 183 h 315"/>
                    <a:gd name="T26" fmla="*/ 374 w 383"/>
                    <a:gd name="T27" fmla="*/ 209 h 315"/>
                    <a:gd name="T28" fmla="*/ 349 w 383"/>
                    <a:gd name="T29" fmla="*/ 227 h 315"/>
                    <a:gd name="T30" fmla="*/ 317 w 383"/>
                    <a:gd name="T31" fmla="*/ 192 h 315"/>
                    <a:gd name="T32" fmla="*/ 301 w 383"/>
                    <a:gd name="T33" fmla="*/ 209 h 315"/>
                    <a:gd name="T34" fmla="*/ 349 w 383"/>
                    <a:gd name="T35" fmla="*/ 288 h 315"/>
                    <a:gd name="T36" fmla="*/ 301 w 383"/>
                    <a:gd name="T37" fmla="*/ 279 h 315"/>
                    <a:gd name="T38" fmla="*/ 317 w 383"/>
                    <a:gd name="T39" fmla="*/ 314 h 315"/>
                    <a:gd name="T40" fmla="*/ 260 w 383"/>
                    <a:gd name="T41" fmla="*/ 270 h 315"/>
                    <a:gd name="T42" fmla="*/ 203 w 383"/>
                    <a:gd name="T43" fmla="*/ 244 h 315"/>
                    <a:gd name="T44" fmla="*/ 163 w 383"/>
                    <a:gd name="T45" fmla="*/ 244 h 315"/>
                    <a:gd name="T46" fmla="*/ 163 w 383"/>
                    <a:gd name="T47" fmla="*/ 209 h 315"/>
                    <a:gd name="T48" fmla="*/ 211 w 383"/>
                    <a:gd name="T49" fmla="*/ 209 h 315"/>
                    <a:gd name="T50" fmla="*/ 211 w 383"/>
                    <a:gd name="T51" fmla="*/ 113 h 315"/>
                    <a:gd name="T52" fmla="*/ 138 w 383"/>
                    <a:gd name="T53" fmla="*/ 105 h 315"/>
                    <a:gd name="T54" fmla="*/ 106 w 383"/>
                    <a:gd name="T55" fmla="*/ 105 h 315"/>
                    <a:gd name="T56" fmla="*/ 41 w 383"/>
                    <a:gd name="T57" fmla="*/ 87 h 315"/>
                    <a:gd name="T58" fmla="*/ 0 w 383"/>
                    <a:gd name="T59" fmla="*/ 52 h 315"/>
                    <a:gd name="T60" fmla="*/ 8 w 383"/>
                    <a:gd name="T61" fmla="*/ 35 h 315"/>
                    <a:gd name="T62" fmla="*/ 8 w 383"/>
                    <a:gd name="T63" fmla="*/ 26 h 315"/>
                    <a:gd name="T64" fmla="*/ 41 w 383"/>
                    <a:gd name="T65" fmla="*/ 0 h 31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83"/>
                    <a:gd name="T100" fmla="*/ 0 h 315"/>
                    <a:gd name="T101" fmla="*/ 383 w 383"/>
                    <a:gd name="T102" fmla="*/ 315 h 315"/>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83" h="315">
                      <a:moveTo>
                        <a:pt x="41" y="0"/>
                      </a:moveTo>
                      <a:lnTo>
                        <a:pt x="57" y="17"/>
                      </a:lnTo>
                      <a:lnTo>
                        <a:pt x="57" y="61"/>
                      </a:lnTo>
                      <a:lnTo>
                        <a:pt x="73" y="70"/>
                      </a:lnTo>
                      <a:lnTo>
                        <a:pt x="81" y="17"/>
                      </a:lnTo>
                      <a:lnTo>
                        <a:pt x="106" y="17"/>
                      </a:lnTo>
                      <a:lnTo>
                        <a:pt x="106" y="52"/>
                      </a:lnTo>
                      <a:lnTo>
                        <a:pt x="179" y="35"/>
                      </a:lnTo>
                      <a:lnTo>
                        <a:pt x="260" y="70"/>
                      </a:lnTo>
                      <a:lnTo>
                        <a:pt x="301" y="113"/>
                      </a:lnTo>
                      <a:lnTo>
                        <a:pt x="301" y="148"/>
                      </a:lnTo>
                      <a:lnTo>
                        <a:pt x="358" y="192"/>
                      </a:lnTo>
                      <a:lnTo>
                        <a:pt x="382" y="183"/>
                      </a:lnTo>
                      <a:lnTo>
                        <a:pt x="374" y="209"/>
                      </a:lnTo>
                      <a:lnTo>
                        <a:pt x="349" y="227"/>
                      </a:lnTo>
                      <a:lnTo>
                        <a:pt x="317" y="192"/>
                      </a:lnTo>
                      <a:lnTo>
                        <a:pt x="301" y="209"/>
                      </a:lnTo>
                      <a:lnTo>
                        <a:pt x="349" y="288"/>
                      </a:lnTo>
                      <a:lnTo>
                        <a:pt x="301" y="279"/>
                      </a:lnTo>
                      <a:lnTo>
                        <a:pt x="317" y="314"/>
                      </a:lnTo>
                      <a:lnTo>
                        <a:pt x="260" y="270"/>
                      </a:lnTo>
                      <a:lnTo>
                        <a:pt x="203" y="244"/>
                      </a:lnTo>
                      <a:lnTo>
                        <a:pt x="163" y="244"/>
                      </a:lnTo>
                      <a:lnTo>
                        <a:pt x="163" y="209"/>
                      </a:lnTo>
                      <a:lnTo>
                        <a:pt x="211" y="209"/>
                      </a:lnTo>
                      <a:lnTo>
                        <a:pt x="211" y="113"/>
                      </a:lnTo>
                      <a:lnTo>
                        <a:pt x="138" y="105"/>
                      </a:lnTo>
                      <a:lnTo>
                        <a:pt x="106" y="105"/>
                      </a:lnTo>
                      <a:lnTo>
                        <a:pt x="41" y="87"/>
                      </a:lnTo>
                      <a:lnTo>
                        <a:pt x="0" y="52"/>
                      </a:lnTo>
                      <a:lnTo>
                        <a:pt x="8" y="35"/>
                      </a:lnTo>
                      <a:lnTo>
                        <a:pt x="8" y="26"/>
                      </a:lnTo>
                      <a:lnTo>
                        <a:pt x="41" y="0"/>
                      </a:lnTo>
                    </a:path>
                  </a:pathLst>
                </a:custGeom>
                <a:solidFill>
                  <a:srgbClr val="0041D5"/>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endParaRPr lang="ko-KR" altLang="en-US"/>
                </a:p>
              </p:txBody>
            </p:sp>
            <p:sp>
              <p:nvSpPr>
                <p:cNvPr id="38017" name="Freeform 9"/>
                <p:cNvSpPr>
                  <a:spLocks/>
                </p:cNvSpPr>
                <p:nvPr/>
              </p:nvSpPr>
              <p:spPr bwMode="auto">
                <a:xfrm>
                  <a:off x="740" y="1197"/>
                  <a:ext cx="242" cy="117"/>
                </a:xfrm>
                <a:custGeom>
                  <a:avLst/>
                  <a:gdLst>
                    <a:gd name="T0" fmla="*/ 64 w 242"/>
                    <a:gd name="T1" fmla="*/ 0 h 117"/>
                    <a:gd name="T2" fmla="*/ 80 w 242"/>
                    <a:gd name="T3" fmla="*/ 17 h 117"/>
                    <a:gd name="T4" fmla="*/ 80 w 242"/>
                    <a:gd name="T5" fmla="*/ 33 h 117"/>
                    <a:gd name="T6" fmla="*/ 104 w 242"/>
                    <a:gd name="T7" fmla="*/ 17 h 117"/>
                    <a:gd name="T8" fmla="*/ 112 w 242"/>
                    <a:gd name="T9" fmla="*/ 25 h 117"/>
                    <a:gd name="T10" fmla="*/ 129 w 242"/>
                    <a:gd name="T11" fmla="*/ 17 h 117"/>
                    <a:gd name="T12" fmla="*/ 153 w 242"/>
                    <a:gd name="T13" fmla="*/ 33 h 117"/>
                    <a:gd name="T14" fmla="*/ 185 w 242"/>
                    <a:gd name="T15" fmla="*/ 25 h 117"/>
                    <a:gd name="T16" fmla="*/ 185 w 242"/>
                    <a:gd name="T17" fmla="*/ 50 h 117"/>
                    <a:gd name="T18" fmla="*/ 217 w 242"/>
                    <a:gd name="T19" fmla="*/ 66 h 117"/>
                    <a:gd name="T20" fmla="*/ 241 w 242"/>
                    <a:gd name="T21" fmla="*/ 83 h 117"/>
                    <a:gd name="T22" fmla="*/ 217 w 242"/>
                    <a:gd name="T23" fmla="*/ 99 h 117"/>
                    <a:gd name="T24" fmla="*/ 217 w 242"/>
                    <a:gd name="T25" fmla="*/ 108 h 117"/>
                    <a:gd name="T26" fmla="*/ 185 w 242"/>
                    <a:gd name="T27" fmla="*/ 108 h 117"/>
                    <a:gd name="T28" fmla="*/ 153 w 242"/>
                    <a:gd name="T29" fmla="*/ 108 h 117"/>
                    <a:gd name="T30" fmla="*/ 80 w 242"/>
                    <a:gd name="T31" fmla="*/ 116 h 117"/>
                    <a:gd name="T32" fmla="*/ 64 w 242"/>
                    <a:gd name="T33" fmla="*/ 108 h 117"/>
                    <a:gd name="T34" fmla="*/ 32 w 242"/>
                    <a:gd name="T35" fmla="*/ 108 h 117"/>
                    <a:gd name="T36" fmla="*/ 32 w 242"/>
                    <a:gd name="T37" fmla="*/ 83 h 117"/>
                    <a:gd name="T38" fmla="*/ 104 w 242"/>
                    <a:gd name="T39" fmla="*/ 66 h 117"/>
                    <a:gd name="T40" fmla="*/ 32 w 242"/>
                    <a:gd name="T41" fmla="*/ 50 h 117"/>
                    <a:gd name="T42" fmla="*/ 0 w 242"/>
                    <a:gd name="T43" fmla="*/ 50 h 117"/>
                    <a:gd name="T44" fmla="*/ 24 w 242"/>
                    <a:gd name="T45" fmla="*/ 17 h 117"/>
                    <a:gd name="T46" fmla="*/ 64 w 242"/>
                    <a:gd name="T47" fmla="*/ 0 h 117"/>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242"/>
                    <a:gd name="T73" fmla="*/ 0 h 117"/>
                    <a:gd name="T74" fmla="*/ 242 w 242"/>
                    <a:gd name="T75" fmla="*/ 117 h 117"/>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242" h="117">
                      <a:moveTo>
                        <a:pt x="64" y="0"/>
                      </a:moveTo>
                      <a:lnTo>
                        <a:pt x="80" y="17"/>
                      </a:lnTo>
                      <a:lnTo>
                        <a:pt x="80" y="33"/>
                      </a:lnTo>
                      <a:lnTo>
                        <a:pt x="104" y="17"/>
                      </a:lnTo>
                      <a:lnTo>
                        <a:pt x="112" y="25"/>
                      </a:lnTo>
                      <a:lnTo>
                        <a:pt x="129" y="17"/>
                      </a:lnTo>
                      <a:lnTo>
                        <a:pt x="153" y="33"/>
                      </a:lnTo>
                      <a:lnTo>
                        <a:pt x="185" y="25"/>
                      </a:lnTo>
                      <a:lnTo>
                        <a:pt x="185" y="50"/>
                      </a:lnTo>
                      <a:lnTo>
                        <a:pt x="217" y="66"/>
                      </a:lnTo>
                      <a:lnTo>
                        <a:pt x="241" y="83"/>
                      </a:lnTo>
                      <a:lnTo>
                        <a:pt x="217" y="99"/>
                      </a:lnTo>
                      <a:lnTo>
                        <a:pt x="217" y="108"/>
                      </a:lnTo>
                      <a:lnTo>
                        <a:pt x="185" y="108"/>
                      </a:lnTo>
                      <a:lnTo>
                        <a:pt x="153" y="108"/>
                      </a:lnTo>
                      <a:lnTo>
                        <a:pt x="80" y="116"/>
                      </a:lnTo>
                      <a:lnTo>
                        <a:pt x="64" y="108"/>
                      </a:lnTo>
                      <a:lnTo>
                        <a:pt x="32" y="108"/>
                      </a:lnTo>
                      <a:lnTo>
                        <a:pt x="32" y="83"/>
                      </a:lnTo>
                      <a:lnTo>
                        <a:pt x="104" y="66"/>
                      </a:lnTo>
                      <a:lnTo>
                        <a:pt x="32" y="50"/>
                      </a:lnTo>
                      <a:lnTo>
                        <a:pt x="0" y="50"/>
                      </a:lnTo>
                      <a:lnTo>
                        <a:pt x="24" y="17"/>
                      </a:lnTo>
                      <a:lnTo>
                        <a:pt x="64" y="0"/>
                      </a:lnTo>
                    </a:path>
                  </a:pathLst>
                </a:custGeom>
                <a:solidFill>
                  <a:srgbClr val="0041D5"/>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endParaRPr lang="ko-KR" altLang="en-US"/>
                </a:p>
              </p:txBody>
            </p:sp>
            <p:sp>
              <p:nvSpPr>
                <p:cNvPr id="38018" name="Freeform 10"/>
                <p:cNvSpPr>
                  <a:spLocks/>
                </p:cNvSpPr>
                <p:nvPr/>
              </p:nvSpPr>
              <p:spPr bwMode="auto">
                <a:xfrm>
                  <a:off x="419" y="1233"/>
                  <a:ext cx="1192" cy="638"/>
                </a:xfrm>
                <a:custGeom>
                  <a:avLst/>
                  <a:gdLst>
                    <a:gd name="T0" fmla="*/ 674 w 1192"/>
                    <a:gd name="T1" fmla="*/ 35 h 638"/>
                    <a:gd name="T2" fmla="*/ 706 w 1192"/>
                    <a:gd name="T3" fmla="*/ 80 h 638"/>
                    <a:gd name="T4" fmla="*/ 731 w 1192"/>
                    <a:gd name="T5" fmla="*/ 71 h 638"/>
                    <a:gd name="T6" fmla="*/ 821 w 1192"/>
                    <a:gd name="T7" fmla="*/ 71 h 638"/>
                    <a:gd name="T8" fmla="*/ 813 w 1192"/>
                    <a:gd name="T9" fmla="*/ 106 h 638"/>
                    <a:gd name="T10" fmla="*/ 813 w 1192"/>
                    <a:gd name="T11" fmla="*/ 142 h 638"/>
                    <a:gd name="T12" fmla="*/ 747 w 1192"/>
                    <a:gd name="T13" fmla="*/ 177 h 638"/>
                    <a:gd name="T14" fmla="*/ 706 w 1192"/>
                    <a:gd name="T15" fmla="*/ 203 h 638"/>
                    <a:gd name="T16" fmla="*/ 649 w 1192"/>
                    <a:gd name="T17" fmla="*/ 319 h 638"/>
                    <a:gd name="T18" fmla="*/ 674 w 1192"/>
                    <a:gd name="T19" fmla="*/ 354 h 638"/>
                    <a:gd name="T20" fmla="*/ 821 w 1192"/>
                    <a:gd name="T21" fmla="*/ 434 h 638"/>
                    <a:gd name="T22" fmla="*/ 862 w 1192"/>
                    <a:gd name="T23" fmla="*/ 469 h 638"/>
                    <a:gd name="T24" fmla="*/ 887 w 1192"/>
                    <a:gd name="T25" fmla="*/ 389 h 638"/>
                    <a:gd name="T26" fmla="*/ 862 w 1192"/>
                    <a:gd name="T27" fmla="*/ 265 h 638"/>
                    <a:gd name="T28" fmla="*/ 920 w 1192"/>
                    <a:gd name="T29" fmla="*/ 248 h 638"/>
                    <a:gd name="T30" fmla="*/ 1002 w 1192"/>
                    <a:gd name="T31" fmla="*/ 319 h 638"/>
                    <a:gd name="T32" fmla="*/ 1060 w 1192"/>
                    <a:gd name="T33" fmla="*/ 292 h 638"/>
                    <a:gd name="T34" fmla="*/ 1191 w 1192"/>
                    <a:gd name="T35" fmla="*/ 469 h 638"/>
                    <a:gd name="T36" fmla="*/ 1142 w 1192"/>
                    <a:gd name="T37" fmla="*/ 478 h 638"/>
                    <a:gd name="T38" fmla="*/ 1051 w 1192"/>
                    <a:gd name="T39" fmla="*/ 504 h 638"/>
                    <a:gd name="T40" fmla="*/ 1060 w 1192"/>
                    <a:gd name="T41" fmla="*/ 531 h 638"/>
                    <a:gd name="T42" fmla="*/ 1084 w 1192"/>
                    <a:gd name="T43" fmla="*/ 593 h 638"/>
                    <a:gd name="T44" fmla="*/ 1002 w 1192"/>
                    <a:gd name="T45" fmla="*/ 557 h 638"/>
                    <a:gd name="T46" fmla="*/ 953 w 1192"/>
                    <a:gd name="T47" fmla="*/ 602 h 638"/>
                    <a:gd name="T48" fmla="*/ 821 w 1192"/>
                    <a:gd name="T49" fmla="*/ 637 h 638"/>
                    <a:gd name="T50" fmla="*/ 805 w 1192"/>
                    <a:gd name="T51" fmla="*/ 566 h 638"/>
                    <a:gd name="T52" fmla="*/ 739 w 1192"/>
                    <a:gd name="T53" fmla="*/ 584 h 638"/>
                    <a:gd name="T54" fmla="*/ 255 w 1192"/>
                    <a:gd name="T55" fmla="*/ 549 h 638"/>
                    <a:gd name="T56" fmla="*/ 181 w 1192"/>
                    <a:gd name="T57" fmla="*/ 495 h 638"/>
                    <a:gd name="T58" fmla="*/ 140 w 1192"/>
                    <a:gd name="T59" fmla="*/ 425 h 638"/>
                    <a:gd name="T60" fmla="*/ 115 w 1192"/>
                    <a:gd name="T61" fmla="*/ 389 h 638"/>
                    <a:gd name="T62" fmla="*/ 82 w 1192"/>
                    <a:gd name="T63" fmla="*/ 354 h 638"/>
                    <a:gd name="T64" fmla="*/ 57 w 1192"/>
                    <a:gd name="T65" fmla="*/ 345 h 638"/>
                    <a:gd name="T66" fmla="*/ 33 w 1192"/>
                    <a:gd name="T67" fmla="*/ 319 h 638"/>
                    <a:gd name="T68" fmla="*/ 0 w 1192"/>
                    <a:gd name="T69" fmla="*/ 319 h 638"/>
                    <a:gd name="T70" fmla="*/ 82 w 1192"/>
                    <a:gd name="T71" fmla="*/ 88 h 638"/>
                    <a:gd name="T72" fmla="*/ 140 w 1192"/>
                    <a:gd name="T73" fmla="*/ 80 h 638"/>
                    <a:gd name="T74" fmla="*/ 197 w 1192"/>
                    <a:gd name="T75" fmla="*/ 35 h 638"/>
                    <a:gd name="T76" fmla="*/ 304 w 1192"/>
                    <a:gd name="T77" fmla="*/ 80 h 638"/>
                    <a:gd name="T78" fmla="*/ 452 w 1192"/>
                    <a:gd name="T79" fmla="*/ 124 h 638"/>
                    <a:gd name="T80" fmla="*/ 476 w 1192"/>
                    <a:gd name="T81" fmla="*/ 115 h 638"/>
                    <a:gd name="T82" fmla="*/ 550 w 1192"/>
                    <a:gd name="T83" fmla="*/ 115 h 638"/>
                    <a:gd name="T84" fmla="*/ 641 w 1192"/>
                    <a:gd name="T85" fmla="*/ 106 h 638"/>
                    <a:gd name="T86" fmla="*/ 665 w 1192"/>
                    <a:gd name="T87" fmla="*/ 88 h 638"/>
                    <a:gd name="T88" fmla="*/ 641 w 1192"/>
                    <a:gd name="T89" fmla="*/ 71 h 638"/>
                    <a:gd name="T90" fmla="*/ 641 w 1192"/>
                    <a:gd name="T91" fmla="*/ 0 h 638"/>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192"/>
                    <a:gd name="T139" fmla="*/ 0 h 638"/>
                    <a:gd name="T140" fmla="*/ 1192 w 1192"/>
                    <a:gd name="T141" fmla="*/ 638 h 638"/>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192" h="638">
                      <a:moveTo>
                        <a:pt x="641" y="0"/>
                      </a:moveTo>
                      <a:lnTo>
                        <a:pt x="674" y="35"/>
                      </a:lnTo>
                      <a:lnTo>
                        <a:pt x="674" y="71"/>
                      </a:lnTo>
                      <a:lnTo>
                        <a:pt x="706" y="80"/>
                      </a:lnTo>
                      <a:lnTo>
                        <a:pt x="723" y="88"/>
                      </a:lnTo>
                      <a:lnTo>
                        <a:pt x="731" y="71"/>
                      </a:lnTo>
                      <a:lnTo>
                        <a:pt x="756" y="115"/>
                      </a:lnTo>
                      <a:lnTo>
                        <a:pt x="821" y="71"/>
                      </a:lnTo>
                      <a:lnTo>
                        <a:pt x="838" y="80"/>
                      </a:lnTo>
                      <a:lnTo>
                        <a:pt x="813" y="106"/>
                      </a:lnTo>
                      <a:lnTo>
                        <a:pt x="838" y="115"/>
                      </a:lnTo>
                      <a:lnTo>
                        <a:pt x="813" y="142"/>
                      </a:lnTo>
                      <a:lnTo>
                        <a:pt x="731" y="168"/>
                      </a:lnTo>
                      <a:lnTo>
                        <a:pt x="747" y="177"/>
                      </a:lnTo>
                      <a:lnTo>
                        <a:pt x="739" y="203"/>
                      </a:lnTo>
                      <a:lnTo>
                        <a:pt x="706" y="203"/>
                      </a:lnTo>
                      <a:lnTo>
                        <a:pt x="674" y="221"/>
                      </a:lnTo>
                      <a:lnTo>
                        <a:pt x="649" y="319"/>
                      </a:lnTo>
                      <a:lnTo>
                        <a:pt x="674" y="336"/>
                      </a:lnTo>
                      <a:lnTo>
                        <a:pt x="674" y="354"/>
                      </a:lnTo>
                      <a:lnTo>
                        <a:pt x="821" y="416"/>
                      </a:lnTo>
                      <a:lnTo>
                        <a:pt x="821" y="434"/>
                      </a:lnTo>
                      <a:lnTo>
                        <a:pt x="838" y="469"/>
                      </a:lnTo>
                      <a:lnTo>
                        <a:pt x="862" y="469"/>
                      </a:lnTo>
                      <a:lnTo>
                        <a:pt x="862" y="407"/>
                      </a:lnTo>
                      <a:lnTo>
                        <a:pt x="887" y="389"/>
                      </a:lnTo>
                      <a:lnTo>
                        <a:pt x="887" y="354"/>
                      </a:lnTo>
                      <a:lnTo>
                        <a:pt x="862" y="265"/>
                      </a:lnTo>
                      <a:lnTo>
                        <a:pt x="887" y="248"/>
                      </a:lnTo>
                      <a:lnTo>
                        <a:pt x="920" y="248"/>
                      </a:lnTo>
                      <a:lnTo>
                        <a:pt x="1002" y="292"/>
                      </a:lnTo>
                      <a:lnTo>
                        <a:pt x="1002" y="319"/>
                      </a:lnTo>
                      <a:lnTo>
                        <a:pt x="1035" y="319"/>
                      </a:lnTo>
                      <a:lnTo>
                        <a:pt x="1060" y="292"/>
                      </a:lnTo>
                      <a:lnTo>
                        <a:pt x="1142" y="407"/>
                      </a:lnTo>
                      <a:lnTo>
                        <a:pt x="1191" y="469"/>
                      </a:lnTo>
                      <a:lnTo>
                        <a:pt x="1166" y="478"/>
                      </a:lnTo>
                      <a:lnTo>
                        <a:pt x="1142" y="478"/>
                      </a:lnTo>
                      <a:lnTo>
                        <a:pt x="1125" y="504"/>
                      </a:lnTo>
                      <a:lnTo>
                        <a:pt x="1051" y="504"/>
                      </a:lnTo>
                      <a:lnTo>
                        <a:pt x="1027" y="522"/>
                      </a:lnTo>
                      <a:lnTo>
                        <a:pt x="1060" y="531"/>
                      </a:lnTo>
                      <a:lnTo>
                        <a:pt x="1076" y="566"/>
                      </a:lnTo>
                      <a:lnTo>
                        <a:pt x="1084" y="593"/>
                      </a:lnTo>
                      <a:lnTo>
                        <a:pt x="1027" y="593"/>
                      </a:lnTo>
                      <a:lnTo>
                        <a:pt x="1002" y="557"/>
                      </a:lnTo>
                      <a:lnTo>
                        <a:pt x="977" y="584"/>
                      </a:lnTo>
                      <a:lnTo>
                        <a:pt x="953" y="602"/>
                      </a:lnTo>
                      <a:lnTo>
                        <a:pt x="920" y="602"/>
                      </a:lnTo>
                      <a:lnTo>
                        <a:pt x="821" y="637"/>
                      </a:lnTo>
                      <a:lnTo>
                        <a:pt x="838" y="593"/>
                      </a:lnTo>
                      <a:lnTo>
                        <a:pt x="805" y="566"/>
                      </a:lnTo>
                      <a:lnTo>
                        <a:pt x="756" y="566"/>
                      </a:lnTo>
                      <a:lnTo>
                        <a:pt x="739" y="584"/>
                      </a:lnTo>
                      <a:lnTo>
                        <a:pt x="608" y="566"/>
                      </a:lnTo>
                      <a:lnTo>
                        <a:pt x="255" y="549"/>
                      </a:lnTo>
                      <a:lnTo>
                        <a:pt x="238" y="522"/>
                      </a:lnTo>
                      <a:lnTo>
                        <a:pt x="181" y="495"/>
                      </a:lnTo>
                      <a:lnTo>
                        <a:pt x="148" y="425"/>
                      </a:lnTo>
                      <a:lnTo>
                        <a:pt x="140" y="425"/>
                      </a:lnTo>
                      <a:lnTo>
                        <a:pt x="140" y="389"/>
                      </a:lnTo>
                      <a:lnTo>
                        <a:pt x="115" y="389"/>
                      </a:lnTo>
                      <a:lnTo>
                        <a:pt x="99" y="372"/>
                      </a:lnTo>
                      <a:lnTo>
                        <a:pt x="82" y="354"/>
                      </a:lnTo>
                      <a:lnTo>
                        <a:pt x="82" y="345"/>
                      </a:lnTo>
                      <a:lnTo>
                        <a:pt x="57" y="345"/>
                      </a:lnTo>
                      <a:lnTo>
                        <a:pt x="33" y="336"/>
                      </a:lnTo>
                      <a:lnTo>
                        <a:pt x="33" y="319"/>
                      </a:lnTo>
                      <a:lnTo>
                        <a:pt x="8" y="319"/>
                      </a:lnTo>
                      <a:lnTo>
                        <a:pt x="0" y="319"/>
                      </a:lnTo>
                      <a:lnTo>
                        <a:pt x="0" y="71"/>
                      </a:lnTo>
                      <a:lnTo>
                        <a:pt x="82" y="88"/>
                      </a:lnTo>
                      <a:lnTo>
                        <a:pt x="99" y="80"/>
                      </a:lnTo>
                      <a:lnTo>
                        <a:pt x="140" y="80"/>
                      </a:lnTo>
                      <a:lnTo>
                        <a:pt x="156" y="80"/>
                      </a:lnTo>
                      <a:lnTo>
                        <a:pt x="197" y="35"/>
                      </a:lnTo>
                      <a:lnTo>
                        <a:pt x="222" y="71"/>
                      </a:lnTo>
                      <a:lnTo>
                        <a:pt x="304" y="80"/>
                      </a:lnTo>
                      <a:lnTo>
                        <a:pt x="402" y="115"/>
                      </a:lnTo>
                      <a:lnTo>
                        <a:pt x="452" y="124"/>
                      </a:lnTo>
                      <a:lnTo>
                        <a:pt x="452" y="142"/>
                      </a:lnTo>
                      <a:lnTo>
                        <a:pt x="476" y="115"/>
                      </a:lnTo>
                      <a:lnTo>
                        <a:pt x="452" y="115"/>
                      </a:lnTo>
                      <a:lnTo>
                        <a:pt x="550" y="115"/>
                      </a:lnTo>
                      <a:lnTo>
                        <a:pt x="616" y="115"/>
                      </a:lnTo>
                      <a:lnTo>
                        <a:pt x="641" y="106"/>
                      </a:lnTo>
                      <a:lnTo>
                        <a:pt x="641" y="115"/>
                      </a:lnTo>
                      <a:lnTo>
                        <a:pt x="665" y="88"/>
                      </a:lnTo>
                      <a:lnTo>
                        <a:pt x="641" y="44"/>
                      </a:lnTo>
                      <a:lnTo>
                        <a:pt x="641" y="71"/>
                      </a:lnTo>
                      <a:lnTo>
                        <a:pt x="616" y="35"/>
                      </a:lnTo>
                      <a:lnTo>
                        <a:pt x="641" y="0"/>
                      </a:lnTo>
                    </a:path>
                  </a:pathLst>
                </a:custGeom>
                <a:solidFill>
                  <a:srgbClr val="0041D5"/>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endParaRPr lang="ko-KR" altLang="en-US"/>
                </a:p>
              </p:txBody>
            </p:sp>
            <p:sp>
              <p:nvSpPr>
                <p:cNvPr id="38019" name="Freeform 11"/>
                <p:cNvSpPr>
                  <a:spLocks/>
                </p:cNvSpPr>
                <p:nvPr/>
              </p:nvSpPr>
              <p:spPr bwMode="auto">
                <a:xfrm>
                  <a:off x="38" y="1269"/>
                  <a:ext cx="372" cy="369"/>
                </a:xfrm>
                <a:custGeom>
                  <a:avLst/>
                  <a:gdLst>
                    <a:gd name="T0" fmla="*/ 153 w 372"/>
                    <a:gd name="T1" fmla="*/ 0 h 369"/>
                    <a:gd name="T2" fmla="*/ 371 w 372"/>
                    <a:gd name="T3" fmla="*/ 35 h 369"/>
                    <a:gd name="T4" fmla="*/ 371 w 372"/>
                    <a:gd name="T5" fmla="*/ 280 h 369"/>
                    <a:gd name="T6" fmla="*/ 331 w 372"/>
                    <a:gd name="T7" fmla="*/ 280 h 369"/>
                    <a:gd name="T8" fmla="*/ 266 w 372"/>
                    <a:gd name="T9" fmla="*/ 263 h 369"/>
                    <a:gd name="T10" fmla="*/ 266 w 372"/>
                    <a:gd name="T11" fmla="*/ 280 h 369"/>
                    <a:gd name="T12" fmla="*/ 226 w 372"/>
                    <a:gd name="T13" fmla="*/ 280 h 369"/>
                    <a:gd name="T14" fmla="*/ 226 w 372"/>
                    <a:gd name="T15" fmla="*/ 263 h 369"/>
                    <a:gd name="T16" fmla="*/ 194 w 372"/>
                    <a:gd name="T17" fmla="*/ 298 h 369"/>
                    <a:gd name="T18" fmla="*/ 194 w 372"/>
                    <a:gd name="T19" fmla="*/ 307 h 369"/>
                    <a:gd name="T20" fmla="*/ 169 w 372"/>
                    <a:gd name="T21" fmla="*/ 333 h 369"/>
                    <a:gd name="T22" fmla="*/ 89 w 372"/>
                    <a:gd name="T23" fmla="*/ 368 h 369"/>
                    <a:gd name="T24" fmla="*/ 145 w 372"/>
                    <a:gd name="T25" fmla="*/ 315 h 369"/>
                    <a:gd name="T26" fmla="*/ 89 w 372"/>
                    <a:gd name="T27" fmla="*/ 307 h 369"/>
                    <a:gd name="T28" fmla="*/ 73 w 372"/>
                    <a:gd name="T29" fmla="*/ 307 h 369"/>
                    <a:gd name="T30" fmla="*/ 81 w 372"/>
                    <a:gd name="T31" fmla="*/ 280 h 369"/>
                    <a:gd name="T32" fmla="*/ 48 w 372"/>
                    <a:gd name="T33" fmla="*/ 280 h 369"/>
                    <a:gd name="T34" fmla="*/ 32 w 372"/>
                    <a:gd name="T35" fmla="*/ 254 h 369"/>
                    <a:gd name="T36" fmla="*/ 32 w 372"/>
                    <a:gd name="T37" fmla="*/ 228 h 369"/>
                    <a:gd name="T38" fmla="*/ 89 w 372"/>
                    <a:gd name="T39" fmla="*/ 175 h 369"/>
                    <a:gd name="T40" fmla="*/ 32 w 372"/>
                    <a:gd name="T41" fmla="*/ 175 h 369"/>
                    <a:gd name="T42" fmla="*/ 0 w 372"/>
                    <a:gd name="T43" fmla="*/ 140 h 369"/>
                    <a:gd name="T44" fmla="*/ 0 w 372"/>
                    <a:gd name="T45" fmla="*/ 131 h 369"/>
                    <a:gd name="T46" fmla="*/ 48 w 372"/>
                    <a:gd name="T47" fmla="*/ 105 h 369"/>
                    <a:gd name="T48" fmla="*/ 32 w 372"/>
                    <a:gd name="T49" fmla="*/ 79 h 369"/>
                    <a:gd name="T50" fmla="*/ 8 w 372"/>
                    <a:gd name="T51" fmla="*/ 79 h 369"/>
                    <a:gd name="T52" fmla="*/ 24 w 372"/>
                    <a:gd name="T53" fmla="*/ 53 h 369"/>
                    <a:gd name="T54" fmla="*/ 48 w 372"/>
                    <a:gd name="T55" fmla="*/ 53 h 369"/>
                    <a:gd name="T56" fmla="*/ 105 w 372"/>
                    <a:gd name="T57" fmla="*/ 9 h 369"/>
                    <a:gd name="T58" fmla="*/ 145 w 372"/>
                    <a:gd name="T59" fmla="*/ 9 h 369"/>
                    <a:gd name="T60" fmla="*/ 153 w 372"/>
                    <a:gd name="T61" fmla="*/ 0 h 369"/>
                    <a:gd name="T62" fmla="*/ 145 w 372"/>
                    <a:gd name="T63" fmla="*/ 0 h 369"/>
                    <a:gd name="T64" fmla="*/ 153 w 372"/>
                    <a:gd name="T65" fmla="*/ 0 h 36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72"/>
                    <a:gd name="T100" fmla="*/ 0 h 369"/>
                    <a:gd name="T101" fmla="*/ 372 w 372"/>
                    <a:gd name="T102" fmla="*/ 369 h 369"/>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72" h="369">
                      <a:moveTo>
                        <a:pt x="153" y="0"/>
                      </a:moveTo>
                      <a:lnTo>
                        <a:pt x="371" y="35"/>
                      </a:lnTo>
                      <a:lnTo>
                        <a:pt x="371" y="280"/>
                      </a:lnTo>
                      <a:lnTo>
                        <a:pt x="331" y="280"/>
                      </a:lnTo>
                      <a:lnTo>
                        <a:pt x="266" y="263"/>
                      </a:lnTo>
                      <a:lnTo>
                        <a:pt x="266" y="280"/>
                      </a:lnTo>
                      <a:lnTo>
                        <a:pt x="226" y="280"/>
                      </a:lnTo>
                      <a:lnTo>
                        <a:pt x="226" y="263"/>
                      </a:lnTo>
                      <a:lnTo>
                        <a:pt x="194" y="298"/>
                      </a:lnTo>
                      <a:lnTo>
                        <a:pt x="194" y="307"/>
                      </a:lnTo>
                      <a:lnTo>
                        <a:pt x="169" y="333"/>
                      </a:lnTo>
                      <a:lnTo>
                        <a:pt x="89" y="368"/>
                      </a:lnTo>
                      <a:lnTo>
                        <a:pt x="145" y="315"/>
                      </a:lnTo>
                      <a:lnTo>
                        <a:pt x="89" y="307"/>
                      </a:lnTo>
                      <a:lnTo>
                        <a:pt x="73" y="307"/>
                      </a:lnTo>
                      <a:lnTo>
                        <a:pt x="81" y="280"/>
                      </a:lnTo>
                      <a:lnTo>
                        <a:pt x="48" y="280"/>
                      </a:lnTo>
                      <a:lnTo>
                        <a:pt x="32" y="254"/>
                      </a:lnTo>
                      <a:lnTo>
                        <a:pt x="32" y="228"/>
                      </a:lnTo>
                      <a:lnTo>
                        <a:pt x="89" y="175"/>
                      </a:lnTo>
                      <a:lnTo>
                        <a:pt x="32" y="175"/>
                      </a:lnTo>
                      <a:lnTo>
                        <a:pt x="0" y="140"/>
                      </a:lnTo>
                      <a:lnTo>
                        <a:pt x="0" y="131"/>
                      </a:lnTo>
                      <a:lnTo>
                        <a:pt x="48" y="105"/>
                      </a:lnTo>
                      <a:lnTo>
                        <a:pt x="32" y="79"/>
                      </a:lnTo>
                      <a:lnTo>
                        <a:pt x="8" y="79"/>
                      </a:lnTo>
                      <a:lnTo>
                        <a:pt x="24" y="53"/>
                      </a:lnTo>
                      <a:lnTo>
                        <a:pt x="48" y="53"/>
                      </a:lnTo>
                      <a:lnTo>
                        <a:pt x="105" y="9"/>
                      </a:lnTo>
                      <a:lnTo>
                        <a:pt x="145" y="9"/>
                      </a:lnTo>
                      <a:lnTo>
                        <a:pt x="153" y="0"/>
                      </a:lnTo>
                      <a:lnTo>
                        <a:pt x="145" y="0"/>
                      </a:lnTo>
                      <a:lnTo>
                        <a:pt x="153" y="0"/>
                      </a:lnTo>
                    </a:path>
                  </a:pathLst>
                </a:custGeom>
                <a:solidFill>
                  <a:srgbClr val="0041D5"/>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endParaRPr lang="ko-KR" altLang="en-US"/>
                </a:p>
              </p:txBody>
            </p:sp>
            <p:sp>
              <p:nvSpPr>
                <p:cNvPr id="38020" name="Freeform 12"/>
                <p:cNvSpPr>
                  <a:spLocks/>
                </p:cNvSpPr>
                <p:nvPr/>
              </p:nvSpPr>
              <p:spPr bwMode="auto">
                <a:xfrm>
                  <a:off x="2050" y="1350"/>
                  <a:ext cx="140" cy="55"/>
                </a:xfrm>
                <a:custGeom>
                  <a:avLst/>
                  <a:gdLst>
                    <a:gd name="T0" fmla="*/ 8 w 140"/>
                    <a:gd name="T1" fmla="*/ 0 h 55"/>
                    <a:gd name="T2" fmla="*/ 23 w 140"/>
                    <a:gd name="T3" fmla="*/ 0 h 55"/>
                    <a:gd name="T4" fmla="*/ 23 w 140"/>
                    <a:gd name="T5" fmla="*/ 15 h 55"/>
                    <a:gd name="T6" fmla="*/ 100 w 140"/>
                    <a:gd name="T7" fmla="*/ 0 h 55"/>
                    <a:gd name="T8" fmla="*/ 139 w 140"/>
                    <a:gd name="T9" fmla="*/ 23 h 55"/>
                    <a:gd name="T10" fmla="*/ 46 w 140"/>
                    <a:gd name="T11" fmla="*/ 54 h 55"/>
                    <a:gd name="T12" fmla="*/ 39 w 140"/>
                    <a:gd name="T13" fmla="*/ 46 h 55"/>
                    <a:gd name="T14" fmla="*/ 8 w 140"/>
                    <a:gd name="T15" fmla="*/ 46 h 55"/>
                    <a:gd name="T16" fmla="*/ 0 w 140"/>
                    <a:gd name="T17" fmla="*/ 0 h 55"/>
                    <a:gd name="T18" fmla="*/ 8 w 140"/>
                    <a:gd name="T19" fmla="*/ 0 h 5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40"/>
                    <a:gd name="T31" fmla="*/ 0 h 55"/>
                    <a:gd name="T32" fmla="*/ 140 w 140"/>
                    <a:gd name="T33" fmla="*/ 55 h 5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40" h="55">
                      <a:moveTo>
                        <a:pt x="8" y="0"/>
                      </a:moveTo>
                      <a:lnTo>
                        <a:pt x="23" y="0"/>
                      </a:lnTo>
                      <a:lnTo>
                        <a:pt x="23" y="15"/>
                      </a:lnTo>
                      <a:lnTo>
                        <a:pt x="100" y="0"/>
                      </a:lnTo>
                      <a:lnTo>
                        <a:pt x="139" y="23"/>
                      </a:lnTo>
                      <a:lnTo>
                        <a:pt x="46" y="54"/>
                      </a:lnTo>
                      <a:lnTo>
                        <a:pt x="39" y="46"/>
                      </a:lnTo>
                      <a:lnTo>
                        <a:pt x="8" y="46"/>
                      </a:lnTo>
                      <a:lnTo>
                        <a:pt x="0" y="0"/>
                      </a:lnTo>
                      <a:lnTo>
                        <a:pt x="8" y="0"/>
                      </a:lnTo>
                    </a:path>
                  </a:pathLst>
                </a:custGeom>
                <a:solidFill>
                  <a:srgbClr val="0041D5"/>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endParaRPr lang="ko-KR" altLang="en-US"/>
                </a:p>
              </p:txBody>
            </p:sp>
            <p:sp>
              <p:nvSpPr>
                <p:cNvPr id="38021" name="Freeform 13"/>
                <p:cNvSpPr>
                  <a:spLocks/>
                </p:cNvSpPr>
                <p:nvPr/>
              </p:nvSpPr>
              <p:spPr bwMode="auto">
                <a:xfrm>
                  <a:off x="650" y="1654"/>
                  <a:ext cx="797" cy="541"/>
                </a:xfrm>
                <a:custGeom>
                  <a:avLst/>
                  <a:gdLst>
                    <a:gd name="T0" fmla="*/ 25 w 797"/>
                    <a:gd name="T1" fmla="*/ 133 h 541"/>
                    <a:gd name="T2" fmla="*/ 98 w 797"/>
                    <a:gd name="T3" fmla="*/ 0 h 541"/>
                    <a:gd name="T4" fmla="*/ 386 w 797"/>
                    <a:gd name="T5" fmla="*/ 27 h 541"/>
                    <a:gd name="T6" fmla="*/ 509 w 797"/>
                    <a:gd name="T7" fmla="*/ 168 h 541"/>
                    <a:gd name="T8" fmla="*/ 509 w 797"/>
                    <a:gd name="T9" fmla="*/ 221 h 541"/>
                    <a:gd name="T10" fmla="*/ 509 w 797"/>
                    <a:gd name="T11" fmla="*/ 266 h 541"/>
                    <a:gd name="T12" fmla="*/ 542 w 797"/>
                    <a:gd name="T13" fmla="*/ 204 h 541"/>
                    <a:gd name="T14" fmla="*/ 574 w 797"/>
                    <a:gd name="T15" fmla="*/ 204 h 541"/>
                    <a:gd name="T16" fmla="*/ 574 w 797"/>
                    <a:gd name="T17" fmla="*/ 221 h 541"/>
                    <a:gd name="T18" fmla="*/ 583 w 797"/>
                    <a:gd name="T19" fmla="*/ 221 h 541"/>
                    <a:gd name="T20" fmla="*/ 574 w 797"/>
                    <a:gd name="T21" fmla="*/ 266 h 541"/>
                    <a:gd name="T22" fmla="*/ 607 w 797"/>
                    <a:gd name="T23" fmla="*/ 266 h 541"/>
                    <a:gd name="T24" fmla="*/ 624 w 797"/>
                    <a:gd name="T25" fmla="*/ 239 h 541"/>
                    <a:gd name="T26" fmla="*/ 739 w 797"/>
                    <a:gd name="T27" fmla="*/ 186 h 541"/>
                    <a:gd name="T28" fmla="*/ 771 w 797"/>
                    <a:gd name="T29" fmla="*/ 150 h 541"/>
                    <a:gd name="T30" fmla="*/ 796 w 797"/>
                    <a:gd name="T31" fmla="*/ 204 h 541"/>
                    <a:gd name="T32" fmla="*/ 771 w 797"/>
                    <a:gd name="T33" fmla="*/ 221 h 541"/>
                    <a:gd name="T34" fmla="*/ 739 w 797"/>
                    <a:gd name="T35" fmla="*/ 239 h 541"/>
                    <a:gd name="T36" fmla="*/ 747 w 797"/>
                    <a:gd name="T37" fmla="*/ 266 h 541"/>
                    <a:gd name="T38" fmla="*/ 706 w 797"/>
                    <a:gd name="T39" fmla="*/ 274 h 541"/>
                    <a:gd name="T40" fmla="*/ 698 w 797"/>
                    <a:gd name="T41" fmla="*/ 292 h 541"/>
                    <a:gd name="T42" fmla="*/ 656 w 797"/>
                    <a:gd name="T43" fmla="*/ 398 h 541"/>
                    <a:gd name="T44" fmla="*/ 607 w 797"/>
                    <a:gd name="T45" fmla="*/ 416 h 541"/>
                    <a:gd name="T46" fmla="*/ 607 w 797"/>
                    <a:gd name="T47" fmla="*/ 513 h 541"/>
                    <a:gd name="T48" fmla="*/ 607 w 797"/>
                    <a:gd name="T49" fmla="*/ 540 h 541"/>
                    <a:gd name="T50" fmla="*/ 583 w 797"/>
                    <a:gd name="T51" fmla="*/ 513 h 541"/>
                    <a:gd name="T52" fmla="*/ 583 w 797"/>
                    <a:gd name="T53" fmla="*/ 478 h 541"/>
                    <a:gd name="T54" fmla="*/ 509 w 797"/>
                    <a:gd name="T55" fmla="*/ 451 h 541"/>
                    <a:gd name="T56" fmla="*/ 394 w 797"/>
                    <a:gd name="T57" fmla="*/ 505 h 541"/>
                    <a:gd name="T58" fmla="*/ 377 w 797"/>
                    <a:gd name="T59" fmla="*/ 513 h 541"/>
                    <a:gd name="T60" fmla="*/ 361 w 797"/>
                    <a:gd name="T61" fmla="*/ 531 h 541"/>
                    <a:gd name="T62" fmla="*/ 336 w 797"/>
                    <a:gd name="T63" fmla="*/ 513 h 541"/>
                    <a:gd name="T64" fmla="*/ 312 w 797"/>
                    <a:gd name="T65" fmla="*/ 478 h 541"/>
                    <a:gd name="T66" fmla="*/ 304 w 797"/>
                    <a:gd name="T67" fmla="*/ 505 h 541"/>
                    <a:gd name="T68" fmla="*/ 254 w 797"/>
                    <a:gd name="T69" fmla="*/ 451 h 541"/>
                    <a:gd name="T70" fmla="*/ 222 w 797"/>
                    <a:gd name="T71" fmla="*/ 451 h 541"/>
                    <a:gd name="T72" fmla="*/ 172 w 797"/>
                    <a:gd name="T73" fmla="*/ 451 h 541"/>
                    <a:gd name="T74" fmla="*/ 156 w 797"/>
                    <a:gd name="T75" fmla="*/ 434 h 541"/>
                    <a:gd name="T76" fmla="*/ 107 w 797"/>
                    <a:gd name="T77" fmla="*/ 434 h 541"/>
                    <a:gd name="T78" fmla="*/ 8 w 797"/>
                    <a:gd name="T79" fmla="*/ 319 h 541"/>
                    <a:gd name="T80" fmla="*/ 0 w 797"/>
                    <a:gd name="T81" fmla="*/ 221 h 541"/>
                    <a:gd name="T82" fmla="*/ 0 w 797"/>
                    <a:gd name="T83" fmla="*/ 168 h 541"/>
                    <a:gd name="T84" fmla="*/ 0 w 797"/>
                    <a:gd name="T85" fmla="*/ 142 h 541"/>
                    <a:gd name="T86" fmla="*/ 25 w 797"/>
                    <a:gd name="T87" fmla="*/ 150 h 541"/>
                    <a:gd name="T88" fmla="*/ 25 w 797"/>
                    <a:gd name="T89" fmla="*/ 133 h 541"/>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797"/>
                    <a:gd name="T136" fmla="*/ 0 h 541"/>
                    <a:gd name="T137" fmla="*/ 797 w 797"/>
                    <a:gd name="T138" fmla="*/ 541 h 541"/>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797" h="541">
                      <a:moveTo>
                        <a:pt x="25" y="133"/>
                      </a:moveTo>
                      <a:lnTo>
                        <a:pt x="98" y="0"/>
                      </a:lnTo>
                      <a:lnTo>
                        <a:pt x="386" y="27"/>
                      </a:lnTo>
                      <a:lnTo>
                        <a:pt x="509" y="168"/>
                      </a:lnTo>
                      <a:lnTo>
                        <a:pt x="509" y="221"/>
                      </a:lnTo>
                      <a:lnTo>
                        <a:pt x="509" y="266"/>
                      </a:lnTo>
                      <a:lnTo>
                        <a:pt x="542" y="204"/>
                      </a:lnTo>
                      <a:lnTo>
                        <a:pt x="574" y="204"/>
                      </a:lnTo>
                      <a:lnTo>
                        <a:pt x="574" y="221"/>
                      </a:lnTo>
                      <a:lnTo>
                        <a:pt x="583" y="221"/>
                      </a:lnTo>
                      <a:lnTo>
                        <a:pt x="574" y="266"/>
                      </a:lnTo>
                      <a:lnTo>
                        <a:pt x="607" y="266"/>
                      </a:lnTo>
                      <a:lnTo>
                        <a:pt x="624" y="239"/>
                      </a:lnTo>
                      <a:lnTo>
                        <a:pt x="739" y="186"/>
                      </a:lnTo>
                      <a:lnTo>
                        <a:pt x="771" y="150"/>
                      </a:lnTo>
                      <a:lnTo>
                        <a:pt x="796" y="204"/>
                      </a:lnTo>
                      <a:lnTo>
                        <a:pt x="771" y="221"/>
                      </a:lnTo>
                      <a:lnTo>
                        <a:pt x="739" y="239"/>
                      </a:lnTo>
                      <a:lnTo>
                        <a:pt x="747" y="266"/>
                      </a:lnTo>
                      <a:lnTo>
                        <a:pt x="706" y="274"/>
                      </a:lnTo>
                      <a:lnTo>
                        <a:pt x="698" y="292"/>
                      </a:lnTo>
                      <a:lnTo>
                        <a:pt x="656" y="398"/>
                      </a:lnTo>
                      <a:lnTo>
                        <a:pt x="607" y="416"/>
                      </a:lnTo>
                      <a:lnTo>
                        <a:pt x="607" y="513"/>
                      </a:lnTo>
                      <a:lnTo>
                        <a:pt x="607" y="540"/>
                      </a:lnTo>
                      <a:lnTo>
                        <a:pt x="583" y="513"/>
                      </a:lnTo>
                      <a:lnTo>
                        <a:pt x="583" y="478"/>
                      </a:lnTo>
                      <a:lnTo>
                        <a:pt x="509" y="451"/>
                      </a:lnTo>
                      <a:lnTo>
                        <a:pt x="394" y="505"/>
                      </a:lnTo>
                      <a:lnTo>
                        <a:pt x="377" y="513"/>
                      </a:lnTo>
                      <a:lnTo>
                        <a:pt x="361" y="531"/>
                      </a:lnTo>
                      <a:lnTo>
                        <a:pt x="336" y="513"/>
                      </a:lnTo>
                      <a:lnTo>
                        <a:pt x="312" y="478"/>
                      </a:lnTo>
                      <a:lnTo>
                        <a:pt x="304" y="505"/>
                      </a:lnTo>
                      <a:lnTo>
                        <a:pt x="254" y="451"/>
                      </a:lnTo>
                      <a:lnTo>
                        <a:pt x="222" y="451"/>
                      </a:lnTo>
                      <a:lnTo>
                        <a:pt x="172" y="451"/>
                      </a:lnTo>
                      <a:lnTo>
                        <a:pt x="156" y="434"/>
                      </a:lnTo>
                      <a:lnTo>
                        <a:pt x="107" y="434"/>
                      </a:lnTo>
                      <a:lnTo>
                        <a:pt x="8" y="319"/>
                      </a:lnTo>
                      <a:lnTo>
                        <a:pt x="0" y="221"/>
                      </a:lnTo>
                      <a:lnTo>
                        <a:pt x="0" y="168"/>
                      </a:lnTo>
                      <a:lnTo>
                        <a:pt x="0" y="142"/>
                      </a:lnTo>
                      <a:lnTo>
                        <a:pt x="25" y="150"/>
                      </a:lnTo>
                      <a:lnTo>
                        <a:pt x="25" y="133"/>
                      </a:lnTo>
                    </a:path>
                  </a:pathLst>
                </a:custGeom>
                <a:solidFill>
                  <a:srgbClr val="0041D5"/>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endParaRPr lang="ko-KR" altLang="en-US"/>
                </a:p>
              </p:txBody>
            </p:sp>
            <p:sp>
              <p:nvSpPr>
                <p:cNvPr id="38022" name="Freeform 14"/>
                <p:cNvSpPr>
                  <a:spLocks/>
                </p:cNvSpPr>
                <p:nvPr/>
              </p:nvSpPr>
              <p:spPr bwMode="auto">
                <a:xfrm>
                  <a:off x="740" y="2040"/>
                  <a:ext cx="415" cy="341"/>
                </a:xfrm>
                <a:custGeom>
                  <a:avLst/>
                  <a:gdLst>
                    <a:gd name="T0" fmla="*/ 0 w 415"/>
                    <a:gd name="T1" fmla="*/ 52 h 341"/>
                    <a:gd name="T2" fmla="*/ 65 w 415"/>
                    <a:gd name="T3" fmla="*/ 52 h 341"/>
                    <a:gd name="T4" fmla="*/ 130 w 415"/>
                    <a:gd name="T5" fmla="*/ 0 h 341"/>
                    <a:gd name="T6" fmla="*/ 170 w 415"/>
                    <a:gd name="T7" fmla="*/ 9 h 341"/>
                    <a:gd name="T8" fmla="*/ 211 w 415"/>
                    <a:gd name="T9" fmla="*/ 17 h 341"/>
                    <a:gd name="T10" fmla="*/ 211 w 415"/>
                    <a:gd name="T11" fmla="*/ 78 h 341"/>
                    <a:gd name="T12" fmla="*/ 260 w 415"/>
                    <a:gd name="T13" fmla="*/ 139 h 341"/>
                    <a:gd name="T14" fmla="*/ 268 w 415"/>
                    <a:gd name="T15" fmla="*/ 218 h 341"/>
                    <a:gd name="T16" fmla="*/ 317 w 415"/>
                    <a:gd name="T17" fmla="*/ 262 h 341"/>
                    <a:gd name="T18" fmla="*/ 349 w 415"/>
                    <a:gd name="T19" fmla="*/ 262 h 341"/>
                    <a:gd name="T20" fmla="*/ 406 w 415"/>
                    <a:gd name="T21" fmla="*/ 235 h 341"/>
                    <a:gd name="T22" fmla="*/ 414 w 415"/>
                    <a:gd name="T23" fmla="*/ 262 h 341"/>
                    <a:gd name="T24" fmla="*/ 365 w 415"/>
                    <a:gd name="T25" fmla="*/ 296 h 341"/>
                    <a:gd name="T26" fmla="*/ 365 w 415"/>
                    <a:gd name="T27" fmla="*/ 340 h 341"/>
                    <a:gd name="T28" fmla="*/ 187 w 415"/>
                    <a:gd name="T29" fmla="*/ 262 h 341"/>
                    <a:gd name="T30" fmla="*/ 162 w 415"/>
                    <a:gd name="T31" fmla="*/ 235 h 341"/>
                    <a:gd name="T32" fmla="*/ 179 w 415"/>
                    <a:gd name="T33" fmla="*/ 235 h 341"/>
                    <a:gd name="T34" fmla="*/ 130 w 415"/>
                    <a:gd name="T35" fmla="*/ 183 h 341"/>
                    <a:gd name="T36" fmla="*/ 41 w 415"/>
                    <a:gd name="T37" fmla="*/ 61 h 341"/>
                    <a:gd name="T38" fmla="*/ 81 w 415"/>
                    <a:gd name="T39" fmla="*/ 148 h 341"/>
                    <a:gd name="T40" fmla="*/ 106 w 415"/>
                    <a:gd name="T41" fmla="*/ 183 h 341"/>
                    <a:gd name="T42" fmla="*/ 97 w 415"/>
                    <a:gd name="T43" fmla="*/ 192 h 341"/>
                    <a:gd name="T44" fmla="*/ 32 w 415"/>
                    <a:gd name="T45" fmla="*/ 122 h 341"/>
                    <a:gd name="T46" fmla="*/ 0 w 415"/>
                    <a:gd name="T47" fmla="*/ 52 h 341"/>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415"/>
                    <a:gd name="T73" fmla="*/ 0 h 341"/>
                    <a:gd name="T74" fmla="*/ 415 w 415"/>
                    <a:gd name="T75" fmla="*/ 341 h 341"/>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415" h="341">
                      <a:moveTo>
                        <a:pt x="0" y="52"/>
                      </a:moveTo>
                      <a:lnTo>
                        <a:pt x="65" y="52"/>
                      </a:lnTo>
                      <a:lnTo>
                        <a:pt x="130" y="0"/>
                      </a:lnTo>
                      <a:lnTo>
                        <a:pt x="170" y="9"/>
                      </a:lnTo>
                      <a:lnTo>
                        <a:pt x="211" y="17"/>
                      </a:lnTo>
                      <a:lnTo>
                        <a:pt x="211" y="78"/>
                      </a:lnTo>
                      <a:lnTo>
                        <a:pt x="260" y="139"/>
                      </a:lnTo>
                      <a:lnTo>
                        <a:pt x="268" y="218"/>
                      </a:lnTo>
                      <a:lnTo>
                        <a:pt x="317" y="262"/>
                      </a:lnTo>
                      <a:lnTo>
                        <a:pt x="349" y="262"/>
                      </a:lnTo>
                      <a:lnTo>
                        <a:pt x="406" y="235"/>
                      </a:lnTo>
                      <a:lnTo>
                        <a:pt x="414" y="262"/>
                      </a:lnTo>
                      <a:lnTo>
                        <a:pt x="365" y="296"/>
                      </a:lnTo>
                      <a:lnTo>
                        <a:pt x="365" y="340"/>
                      </a:lnTo>
                      <a:lnTo>
                        <a:pt x="187" y="262"/>
                      </a:lnTo>
                      <a:lnTo>
                        <a:pt x="162" y="235"/>
                      </a:lnTo>
                      <a:lnTo>
                        <a:pt x="179" y="235"/>
                      </a:lnTo>
                      <a:lnTo>
                        <a:pt x="130" y="183"/>
                      </a:lnTo>
                      <a:lnTo>
                        <a:pt x="41" y="61"/>
                      </a:lnTo>
                      <a:lnTo>
                        <a:pt x="81" y="148"/>
                      </a:lnTo>
                      <a:lnTo>
                        <a:pt x="106" y="183"/>
                      </a:lnTo>
                      <a:lnTo>
                        <a:pt x="97" y="192"/>
                      </a:lnTo>
                      <a:lnTo>
                        <a:pt x="32" y="122"/>
                      </a:lnTo>
                      <a:lnTo>
                        <a:pt x="0" y="52"/>
                      </a:lnTo>
                    </a:path>
                  </a:pathLst>
                </a:custGeom>
                <a:solidFill>
                  <a:srgbClr val="0041D5"/>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endParaRPr lang="ko-KR" altLang="en-US"/>
                </a:p>
              </p:txBody>
            </p:sp>
            <p:sp>
              <p:nvSpPr>
                <p:cNvPr id="38023" name="Freeform 15"/>
                <p:cNvSpPr>
                  <a:spLocks/>
                </p:cNvSpPr>
                <p:nvPr/>
              </p:nvSpPr>
              <p:spPr bwMode="auto">
                <a:xfrm>
                  <a:off x="1262" y="2284"/>
                  <a:ext cx="126" cy="72"/>
                </a:xfrm>
                <a:custGeom>
                  <a:avLst/>
                  <a:gdLst>
                    <a:gd name="T0" fmla="*/ 0 w 126"/>
                    <a:gd name="T1" fmla="*/ 0 h 72"/>
                    <a:gd name="T2" fmla="*/ 125 w 126"/>
                    <a:gd name="T3" fmla="*/ 55 h 72"/>
                    <a:gd name="T4" fmla="*/ 125 w 126"/>
                    <a:gd name="T5" fmla="*/ 71 h 72"/>
                    <a:gd name="T6" fmla="*/ 109 w 126"/>
                    <a:gd name="T7" fmla="*/ 55 h 72"/>
                    <a:gd name="T8" fmla="*/ 86 w 126"/>
                    <a:gd name="T9" fmla="*/ 55 h 72"/>
                    <a:gd name="T10" fmla="*/ 70 w 126"/>
                    <a:gd name="T11" fmla="*/ 32 h 72"/>
                    <a:gd name="T12" fmla="*/ 0 w 126"/>
                    <a:gd name="T13" fmla="*/ 0 h 72"/>
                    <a:gd name="T14" fmla="*/ 0 60000 65536"/>
                    <a:gd name="T15" fmla="*/ 0 60000 65536"/>
                    <a:gd name="T16" fmla="*/ 0 60000 65536"/>
                    <a:gd name="T17" fmla="*/ 0 60000 65536"/>
                    <a:gd name="T18" fmla="*/ 0 60000 65536"/>
                    <a:gd name="T19" fmla="*/ 0 60000 65536"/>
                    <a:gd name="T20" fmla="*/ 0 60000 65536"/>
                    <a:gd name="T21" fmla="*/ 0 w 126"/>
                    <a:gd name="T22" fmla="*/ 0 h 72"/>
                    <a:gd name="T23" fmla="*/ 126 w 126"/>
                    <a:gd name="T24" fmla="*/ 72 h 7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6" h="72">
                      <a:moveTo>
                        <a:pt x="0" y="0"/>
                      </a:moveTo>
                      <a:lnTo>
                        <a:pt x="125" y="55"/>
                      </a:lnTo>
                      <a:lnTo>
                        <a:pt x="125" y="71"/>
                      </a:lnTo>
                      <a:lnTo>
                        <a:pt x="109" y="55"/>
                      </a:lnTo>
                      <a:lnTo>
                        <a:pt x="86" y="55"/>
                      </a:lnTo>
                      <a:lnTo>
                        <a:pt x="70" y="32"/>
                      </a:lnTo>
                      <a:lnTo>
                        <a:pt x="0" y="0"/>
                      </a:lnTo>
                    </a:path>
                  </a:pathLst>
                </a:custGeom>
                <a:solidFill>
                  <a:srgbClr val="0041D5"/>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endParaRPr lang="ko-KR" altLang="en-US"/>
                </a:p>
              </p:txBody>
            </p:sp>
            <p:sp>
              <p:nvSpPr>
                <p:cNvPr id="38024" name="Freeform 16"/>
                <p:cNvSpPr>
                  <a:spLocks/>
                </p:cNvSpPr>
                <p:nvPr/>
              </p:nvSpPr>
              <p:spPr bwMode="auto">
                <a:xfrm>
                  <a:off x="1097" y="2337"/>
                  <a:ext cx="216" cy="145"/>
                </a:xfrm>
                <a:custGeom>
                  <a:avLst/>
                  <a:gdLst>
                    <a:gd name="T0" fmla="*/ 24 w 216"/>
                    <a:gd name="T1" fmla="*/ 8 h 145"/>
                    <a:gd name="T2" fmla="*/ 48 w 216"/>
                    <a:gd name="T3" fmla="*/ 8 h 145"/>
                    <a:gd name="T4" fmla="*/ 64 w 216"/>
                    <a:gd name="T5" fmla="*/ 25 h 145"/>
                    <a:gd name="T6" fmla="*/ 111 w 216"/>
                    <a:gd name="T7" fmla="*/ 42 h 145"/>
                    <a:gd name="T8" fmla="*/ 111 w 216"/>
                    <a:gd name="T9" fmla="*/ 110 h 145"/>
                    <a:gd name="T10" fmla="*/ 183 w 216"/>
                    <a:gd name="T11" fmla="*/ 127 h 145"/>
                    <a:gd name="T12" fmla="*/ 215 w 216"/>
                    <a:gd name="T13" fmla="*/ 144 h 145"/>
                    <a:gd name="T14" fmla="*/ 175 w 216"/>
                    <a:gd name="T15" fmla="*/ 144 h 145"/>
                    <a:gd name="T16" fmla="*/ 64 w 216"/>
                    <a:gd name="T17" fmla="*/ 102 h 145"/>
                    <a:gd name="T18" fmla="*/ 0 w 216"/>
                    <a:gd name="T19" fmla="*/ 42 h 145"/>
                    <a:gd name="T20" fmla="*/ 8 w 216"/>
                    <a:gd name="T21" fmla="*/ 0 h 145"/>
                    <a:gd name="T22" fmla="*/ 24 w 216"/>
                    <a:gd name="T23" fmla="*/ 8 h 14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16"/>
                    <a:gd name="T37" fmla="*/ 0 h 145"/>
                    <a:gd name="T38" fmla="*/ 216 w 216"/>
                    <a:gd name="T39" fmla="*/ 145 h 14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16" h="145">
                      <a:moveTo>
                        <a:pt x="24" y="8"/>
                      </a:moveTo>
                      <a:lnTo>
                        <a:pt x="48" y="8"/>
                      </a:lnTo>
                      <a:lnTo>
                        <a:pt x="64" y="25"/>
                      </a:lnTo>
                      <a:lnTo>
                        <a:pt x="111" y="42"/>
                      </a:lnTo>
                      <a:lnTo>
                        <a:pt x="111" y="110"/>
                      </a:lnTo>
                      <a:lnTo>
                        <a:pt x="183" y="127"/>
                      </a:lnTo>
                      <a:lnTo>
                        <a:pt x="215" y="144"/>
                      </a:lnTo>
                      <a:lnTo>
                        <a:pt x="175" y="144"/>
                      </a:lnTo>
                      <a:lnTo>
                        <a:pt x="64" y="102"/>
                      </a:lnTo>
                      <a:lnTo>
                        <a:pt x="0" y="42"/>
                      </a:lnTo>
                      <a:lnTo>
                        <a:pt x="8" y="0"/>
                      </a:lnTo>
                      <a:lnTo>
                        <a:pt x="24" y="8"/>
                      </a:lnTo>
                    </a:path>
                  </a:pathLst>
                </a:custGeom>
                <a:solidFill>
                  <a:srgbClr val="0041D5"/>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endParaRPr lang="ko-KR" altLang="en-US"/>
                </a:p>
              </p:txBody>
            </p:sp>
            <p:sp>
              <p:nvSpPr>
                <p:cNvPr id="38025" name="Freeform 17"/>
                <p:cNvSpPr>
                  <a:spLocks/>
                </p:cNvSpPr>
                <p:nvPr/>
              </p:nvSpPr>
              <p:spPr bwMode="auto">
                <a:xfrm>
                  <a:off x="1237" y="2410"/>
                  <a:ext cx="648" cy="1112"/>
                </a:xfrm>
                <a:custGeom>
                  <a:avLst/>
                  <a:gdLst>
                    <a:gd name="T0" fmla="*/ 123 w 648"/>
                    <a:gd name="T1" fmla="*/ 0 h 1112"/>
                    <a:gd name="T2" fmla="*/ 131 w 648"/>
                    <a:gd name="T3" fmla="*/ 36 h 1112"/>
                    <a:gd name="T4" fmla="*/ 139 w 648"/>
                    <a:gd name="T5" fmla="*/ 44 h 1112"/>
                    <a:gd name="T6" fmla="*/ 156 w 648"/>
                    <a:gd name="T7" fmla="*/ 9 h 1112"/>
                    <a:gd name="T8" fmla="*/ 188 w 648"/>
                    <a:gd name="T9" fmla="*/ 9 h 1112"/>
                    <a:gd name="T10" fmla="*/ 197 w 648"/>
                    <a:gd name="T11" fmla="*/ 44 h 1112"/>
                    <a:gd name="T12" fmla="*/ 270 w 648"/>
                    <a:gd name="T13" fmla="*/ 36 h 1112"/>
                    <a:gd name="T14" fmla="*/ 270 w 648"/>
                    <a:gd name="T15" fmla="*/ 44 h 1112"/>
                    <a:gd name="T16" fmla="*/ 319 w 648"/>
                    <a:gd name="T17" fmla="*/ 80 h 1112"/>
                    <a:gd name="T18" fmla="*/ 328 w 648"/>
                    <a:gd name="T19" fmla="*/ 89 h 1112"/>
                    <a:gd name="T20" fmla="*/ 409 w 648"/>
                    <a:gd name="T21" fmla="*/ 116 h 1112"/>
                    <a:gd name="T22" fmla="*/ 426 w 648"/>
                    <a:gd name="T23" fmla="*/ 133 h 1112"/>
                    <a:gd name="T24" fmla="*/ 426 w 648"/>
                    <a:gd name="T25" fmla="*/ 151 h 1112"/>
                    <a:gd name="T26" fmla="*/ 434 w 648"/>
                    <a:gd name="T27" fmla="*/ 178 h 1112"/>
                    <a:gd name="T28" fmla="*/ 442 w 648"/>
                    <a:gd name="T29" fmla="*/ 187 h 1112"/>
                    <a:gd name="T30" fmla="*/ 647 w 648"/>
                    <a:gd name="T31" fmla="*/ 276 h 1112"/>
                    <a:gd name="T32" fmla="*/ 647 w 648"/>
                    <a:gd name="T33" fmla="*/ 293 h 1112"/>
                    <a:gd name="T34" fmla="*/ 581 w 648"/>
                    <a:gd name="T35" fmla="*/ 436 h 1112"/>
                    <a:gd name="T36" fmla="*/ 581 w 648"/>
                    <a:gd name="T37" fmla="*/ 462 h 1112"/>
                    <a:gd name="T38" fmla="*/ 541 w 648"/>
                    <a:gd name="T39" fmla="*/ 542 h 1112"/>
                    <a:gd name="T40" fmla="*/ 442 w 648"/>
                    <a:gd name="T41" fmla="*/ 578 h 1112"/>
                    <a:gd name="T42" fmla="*/ 442 w 648"/>
                    <a:gd name="T43" fmla="*/ 613 h 1112"/>
                    <a:gd name="T44" fmla="*/ 385 w 648"/>
                    <a:gd name="T45" fmla="*/ 738 h 1112"/>
                    <a:gd name="T46" fmla="*/ 352 w 648"/>
                    <a:gd name="T47" fmla="*/ 738 h 1112"/>
                    <a:gd name="T48" fmla="*/ 328 w 648"/>
                    <a:gd name="T49" fmla="*/ 729 h 1112"/>
                    <a:gd name="T50" fmla="*/ 352 w 648"/>
                    <a:gd name="T51" fmla="*/ 755 h 1112"/>
                    <a:gd name="T52" fmla="*/ 328 w 648"/>
                    <a:gd name="T53" fmla="*/ 800 h 1112"/>
                    <a:gd name="T54" fmla="*/ 270 w 648"/>
                    <a:gd name="T55" fmla="*/ 818 h 1112"/>
                    <a:gd name="T56" fmla="*/ 262 w 648"/>
                    <a:gd name="T57" fmla="*/ 853 h 1112"/>
                    <a:gd name="T58" fmla="*/ 238 w 648"/>
                    <a:gd name="T59" fmla="*/ 853 h 1112"/>
                    <a:gd name="T60" fmla="*/ 246 w 648"/>
                    <a:gd name="T61" fmla="*/ 880 h 1112"/>
                    <a:gd name="T62" fmla="*/ 221 w 648"/>
                    <a:gd name="T63" fmla="*/ 898 h 1112"/>
                    <a:gd name="T64" fmla="*/ 213 w 648"/>
                    <a:gd name="T65" fmla="*/ 951 h 1112"/>
                    <a:gd name="T66" fmla="*/ 221 w 648"/>
                    <a:gd name="T67" fmla="*/ 978 h 1112"/>
                    <a:gd name="T68" fmla="*/ 188 w 648"/>
                    <a:gd name="T69" fmla="*/ 1031 h 1112"/>
                    <a:gd name="T70" fmla="*/ 180 w 648"/>
                    <a:gd name="T71" fmla="*/ 1067 h 1112"/>
                    <a:gd name="T72" fmla="*/ 221 w 648"/>
                    <a:gd name="T73" fmla="*/ 1111 h 1112"/>
                    <a:gd name="T74" fmla="*/ 156 w 648"/>
                    <a:gd name="T75" fmla="*/ 1111 h 1112"/>
                    <a:gd name="T76" fmla="*/ 156 w 648"/>
                    <a:gd name="T77" fmla="*/ 1084 h 1112"/>
                    <a:gd name="T78" fmla="*/ 123 w 648"/>
                    <a:gd name="T79" fmla="*/ 1084 h 1112"/>
                    <a:gd name="T80" fmla="*/ 106 w 648"/>
                    <a:gd name="T81" fmla="*/ 951 h 1112"/>
                    <a:gd name="T82" fmla="*/ 123 w 648"/>
                    <a:gd name="T83" fmla="*/ 933 h 1112"/>
                    <a:gd name="T84" fmla="*/ 123 w 648"/>
                    <a:gd name="T85" fmla="*/ 889 h 1112"/>
                    <a:gd name="T86" fmla="*/ 123 w 648"/>
                    <a:gd name="T87" fmla="*/ 782 h 1112"/>
                    <a:gd name="T88" fmla="*/ 139 w 648"/>
                    <a:gd name="T89" fmla="*/ 649 h 1112"/>
                    <a:gd name="T90" fmla="*/ 156 w 648"/>
                    <a:gd name="T91" fmla="*/ 480 h 1112"/>
                    <a:gd name="T92" fmla="*/ 115 w 648"/>
                    <a:gd name="T93" fmla="*/ 436 h 1112"/>
                    <a:gd name="T94" fmla="*/ 98 w 648"/>
                    <a:gd name="T95" fmla="*/ 436 h 1112"/>
                    <a:gd name="T96" fmla="*/ 0 w 648"/>
                    <a:gd name="T97" fmla="*/ 258 h 1112"/>
                    <a:gd name="T98" fmla="*/ 25 w 648"/>
                    <a:gd name="T99" fmla="*/ 249 h 1112"/>
                    <a:gd name="T100" fmla="*/ 8 w 648"/>
                    <a:gd name="T101" fmla="*/ 187 h 1112"/>
                    <a:gd name="T102" fmla="*/ 25 w 648"/>
                    <a:gd name="T103" fmla="*/ 178 h 1112"/>
                    <a:gd name="T104" fmla="*/ 49 w 648"/>
                    <a:gd name="T105" fmla="*/ 98 h 1112"/>
                    <a:gd name="T106" fmla="*/ 49 w 648"/>
                    <a:gd name="T107" fmla="*/ 62 h 1112"/>
                    <a:gd name="T108" fmla="*/ 74 w 648"/>
                    <a:gd name="T109" fmla="*/ 62 h 1112"/>
                    <a:gd name="T110" fmla="*/ 123 w 648"/>
                    <a:gd name="T111" fmla="*/ 0 h 1112"/>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648"/>
                    <a:gd name="T169" fmla="*/ 0 h 1112"/>
                    <a:gd name="T170" fmla="*/ 648 w 648"/>
                    <a:gd name="T171" fmla="*/ 1112 h 1112"/>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648" h="1112">
                      <a:moveTo>
                        <a:pt x="123" y="0"/>
                      </a:moveTo>
                      <a:lnTo>
                        <a:pt x="131" y="36"/>
                      </a:lnTo>
                      <a:lnTo>
                        <a:pt x="139" y="44"/>
                      </a:lnTo>
                      <a:lnTo>
                        <a:pt x="156" y="9"/>
                      </a:lnTo>
                      <a:lnTo>
                        <a:pt x="188" y="9"/>
                      </a:lnTo>
                      <a:lnTo>
                        <a:pt x="197" y="44"/>
                      </a:lnTo>
                      <a:lnTo>
                        <a:pt x="270" y="36"/>
                      </a:lnTo>
                      <a:lnTo>
                        <a:pt x="270" y="44"/>
                      </a:lnTo>
                      <a:lnTo>
                        <a:pt x="319" y="80"/>
                      </a:lnTo>
                      <a:lnTo>
                        <a:pt x="328" y="89"/>
                      </a:lnTo>
                      <a:lnTo>
                        <a:pt x="409" y="116"/>
                      </a:lnTo>
                      <a:lnTo>
                        <a:pt x="426" y="133"/>
                      </a:lnTo>
                      <a:lnTo>
                        <a:pt x="426" y="151"/>
                      </a:lnTo>
                      <a:lnTo>
                        <a:pt x="434" y="178"/>
                      </a:lnTo>
                      <a:lnTo>
                        <a:pt x="442" y="187"/>
                      </a:lnTo>
                      <a:lnTo>
                        <a:pt x="647" y="276"/>
                      </a:lnTo>
                      <a:lnTo>
                        <a:pt x="647" y="293"/>
                      </a:lnTo>
                      <a:lnTo>
                        <a:pt x="581" y="436"/>
                      </a:lnTo>
                      <a:lnTo>
                        <a:pt x="581" y="462"/>
                      </a:lnTo>
                      <a:lnTo>
                        <a:pt x="541" y="542"/>
                      </a:lnTo>
                      <a:lnTo>
                        <a:pt x="442" y="578"/>
                      </a:lnTo>
                      <a:lnTo>
                        <a:pt x="442" y="613"/>
                      </a:lnTo>
                      <a:lnTo>
                        <a:pt x="385" y="738"/>
                      </a:lnTo>
                      <a:lnTo>
                        <a:pt x="352" y="738"/>
                      </a:lnTo>
                      <a:lnTo>
                        <a:pt x="328" y="729"/>
                      </a:lnTo>
                      <a:lnTo>
                        <a:pt x="352" y="755"/>
                      </a:lnTo>
                      <a:lnTo>
                        <a:pt x="328" y="800"/>
                      </a:lnTo>
                      <a:lnTo>
                        <a:pt x="270" y="818"/>
                      </a:lnTo>
                      <a:lnTo>
                        <a:pt x="262" y="853"/>
                      </a:lnTo>
                      <a:lnTo>
                        <a:pt x="238" y="853"/>
                      </a:lnTo>
                      <a:lnTo>
                        <a:pt x="246" y="880"/>
                      </a:lnTo>
                      <a:lnTo>
                        <a:pt x="221" y="898"/>
                      </a:lnTo>
                      <a:lnTo>
                        <a:pt x="213" y="951"/>
                      </a:lnTo>
                      <a:lnTo>
                        <a:pt x="221" y="978"/>
                      </a:lnTo>
                      <a:lnTo>
                        <a:pt x="188" y="1031"/>
                      </a:lnTo>
                      <a:lnTo>
                        <a:pt x="180" y="1067"/>
                      </a:lnTo>
                      <a:lnTo>
                        <a:pt x="221" y="1111"/>
                      </a:lnTo>
                      <a:lnTo>
                        <a:pt x="156" y="1111"/>
                      </a:lnTo>
                      <a:lnTo>
                        <a:pt x="156" y="1084"/>
                      </a:lnTo>
                      <a:lnTo>
                        <a:pt x="123" y="1084"/>
                      </a:lnTo>
                      <a:lnTo>
                        <a:pt x="106" y="951"/>
                      </a:lnTo>
                      <a:lnTo>
                        <a:pt x="123" y="933"/>
                      </a:lnTo>
                      <a:lnTo>
                        <a:pt x="123" y="889"/>
                      </a:lnTo>
                      <a:lnTo>
                        <a:pt x="123" y="782"/>
                      </a:lnTo>
                      <a:lnTo>
                        <a:pt x="139" y="649"/>
                      </a:lnTo>
                      <a:lnTo>
                        <a:pt x="156" y="480"/>
                      </a:lnTo>
                      <a:lnTo>
                        <a:pt x="115" y="436"/>
                      </a:lnTo>
                      <a:lnTo>
                        <a:pt x="98" y="436"/>
                      </a:lnTo>
                      <a:lnTo>
                        <a:pt x="0" y="258"/>
                      </a:lnTo>
                      <a:lnTo>
                        <a:pt x="25" y="249"/>
                      </a:lnTo>
                      <a:lnTo>
                        <a:pt x="8" y="187"/>
                      </a:lnTo>
                      <a:lnTo>
                        <a:pt x="25" y="178"/>
                      </a:lnTo>
                      <a:lnTo>
                        <a:pt x="49" y="98"/>
                      </a:lnTo>
                      <a:lnTo>
                        <a:pt x="49" y="62"/>
                      </a:lnTo>
                      <a:lnTo>
                        <a:pt x="74" y="62"/>
                      </a:lnTo>
                      <a:lnTo>
                        <a:pt x="123" y="0"/>
                      </a:lnTo>
                    </a:path>
                  </a:pathLst>
                </a:custGeom>
                <a:solidFill>
                  <a:srgbClr val="0041D5"/>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endParaRPr lang="ko-KR" altLang="en-US"/>
                </a:p>
              </p:txBody>
            </p:sp>
          </p:grpSp>
          <p:grpSp>
            <p:nvGrpSpPr>
              <p:cNvPr id="37991" name="Group 18"/>
              <p:cNvGrpSpPr>
                <a:grpSpLocks/>
              </p:cNvGrpSpPr>
              <p:nvPr/>
            </p:nvGrpSpPr>
            <p:grpSpPr bwMode="auto">
              <a:xfrm>
                <a:off x="2207" y="821"/>
                <a:ext cx="2906" cy="2314"/>
                <a:chOff x="2207" y="821"/>
                <a:chExt cx="2906" cy="2314"/>
              </a:xfrm>
            </p:grpSpPr>
            <p:sp>
              <p:nvSpPr>
                <p:cNvPr id="37992" name="Freeform 19"/>
                <p:cNvSpPr>
                  <a:spLocks/>
                </p:cNvSpPr>
                <p:nvPr/>
              </p:nvSpPr>
              <p:spPr bwMode="auto">
                <a:xfrm>
                  <a:off x="3242" y="1548"/>
                  <a:ext cx="846" cy="772"/>
                </a:xfrm>
                <a:custGeom>
                  <a:avLst/>
                  <a:gdLst>
                    <a:gd name="T0" fmla="*/ 427 w 846"/>
                    <a:gd name="T1" fmla="*/ 18 h 772"/>
                    <a:gd name="T2" fmla="*/ 566 w 846"/>
                    <a:gd name="T3" fmla="*/ 35 h 772"/>
                    <a:gd name="T4" fmla="*/ 706 w 846"/>
                    <a:gd name="T5" fmla="*/ 44 h 772"/>
                    <a:gd name="T6" fmla="*/ 747 w 846"/>
                    <a:gd name="T7" fmla="*/ 186 h 772"/>
                    <a:gd name="T8" fmla="*/ 755 w 846"/>
                    <a:gd name="T9" fmla="*/ 292 h 772"/>
                    <a:gd name="T10" fmla="*/ 755 w 846"/>
                    <a:gd name="T11" fmla="*/ 337 h 772"/>
                    <a:gd name="T12" fmla="*/ 763 w 846"/>
                    <a:gd name="T13" fmla="*/ 372 h 772"/>
                    <a:gd name="T14" fmla="*/ 804 w 846"/>
                    <a:gd name="T15" fmla="*/ 381 h 772"/>
                    <a:gd name="T16" fmla="*/ 845 w 846"/>
                    <a:gd name="T17" fmla="*/ 381 h 772"/>
                    <a:gd name="T18" fmla="*/ 763 w 846"/>
                    <a:gd name="T19" fmla="*/ 399 h 772"/>
                    <a:gd name="T20" fmla="*/ 804 w 846"/>
                    <a:gd name="T21" fmla="*/ 417 h 772"/>
                    <a:gd name="T22" fmla="*/ 771 w 846"/>
                    <a:gd name="T23" fmla="*/ 461 h 772"/>
                    <a:gd name="T24" fmla="*/ 681 w 846"/>
                    <a:gd name="T25" fmla="*/ 505 h 772"/>
                    <a:gd name="T26" fmla="*/ 689 w 846"/>
                    <a:gd name="T27" fmla="*/ 523 h 772"/>
                    <a:gd name="T28" fmla="*/ 738 w 846"/>
                    <a:gd name="T29" fmla="*/ 576 h 772"/>
                    <a:gd name="T30" fmla="*/ 738 w 846"/>
                    <a:gd name="T31" fmla="*/ 585 h 772"/>
                    <a:gd name="T32" fmla="*/ 747 w 846"/>
                    <a:gd name="T33" fmla="*/ 620 h 772"/>
                    <a:gd name="T34" fmla="*/ 714 w 846"/>
                    <a:gd name="T35" fmla="*/ 638 h 772"/>
                    <a:gd name="T36" fmla="*/ 673 w 846"/>
                    <a:gd name="T37" fmla="*/ 665 h 772"/>
                    <a:gd name="T38" fmla="*/ 665 w 846"/>
                    <a:gd name="T39" fmla="*/ 638 h 772"/>
                    <a:gd name="T40" fmla="*/ 607 w 846"/>
                    <a:gd name="T41" fmla="*/ 594 h 772"/>
                    <a:gd name="T42" fmla="*/ 599 w 846"/>
                    <a:gd name="T43" fmla="*/ 665 h 772"/>
                    <a:gd name="T44" fmla="*/ 665 w 846"/>
                    <a:gd name="T45" fmla="*/ 736 h 772"/>
                    <a:gd name="T46" fmla="*/ 665 w 846"/>
                    <a:gd name="T47" fmla="*/ 771 h 772"/>
                    <a:gd name="T48" fmla="*/ 607 w 846"/>
                    <a:gd name="T49" fmla="*/ 727 h 772"/>
                    <a:gd name="T50" fmla="*/ 574 w 846"/>
                    <a:gd name="T51" fmla="*/ 647 h 772"/>
                    <a:gd name="T52" fmla="*/ 574 w 846"/>
                    <a:gd name="T53" fmla="*/ 585 h 772"/>
                    <a:gd name="T54" fmla="*/ 558 w 846"/>
                    <a:gd name="T55" fmla="*/ 541 h 772"/>
                    <a:gd name="T56" fmla="*/ 525 w 846"/>
                    <a:gd name="T57" fmla="*/ 558 h 772"/>
                    <a:gd name="T58" fmla="*/ 484 w 846"/>
                    <a:gd name="T59" fmla="*/ 452 h 772"/>
                    <a:gd name="T60" fmla="*/ 459 w 846"/>
                    <a:gd name="T61" fmla="*/ 470 h 772"/>
                    <a:gd name="T62" fmla="*/ 435 w 846"/>
                    <a:gd name="T63" fmla="*/ 470 h 772"/>
                    <a:gd name="T64" fmla="*/ 402 w 846"/>
                    <a:gd name="T65" fmla="*/ 505 h 772"/>
                    <a:gd name="T66" fmla="*/ 328 w 846"/>
                    <a:gd name="T67" fmla="*/ 585 h 772"/>
                    <a:gd name="T68" fmla="*/ 328 w 846"/>
                    <a:gd name="T69" fmla="*/ 611 h 772"/>
                    <a:gd name="T70" fmla="*/ 304 w 846"/>
                    <a:gd name="T71" fmla="*/ 674 h 772"/>
                    <a:gd name="T72" fmla="*/ 279 w 846"/>
                    <a:gd name="T73" fmla="*/ 665 h 772"/>
                    <a:gd name="T74" fmla="*/ 254 w 846"/>
                    <a:gd name="T75" fmla="*/ 585 h 772"/>
                    <a:gd name="T76" fmla="*/ 238 w 846"/>
                    <a:gd name="T77" fmla="*/ 558 h 772"/>
                    <a:gd name="T78" fmla="*/ 222 w 846"/>
                    <a:gd name="T79" fmla="*/ 470 h 772"/>
                    <a:gd name="T80" fmla="*/ 205 w 846"/>
                    <a:gd name="T81" fmla="*/ 487 h 772"/>
                    <a:gd name="T82" fmla="*/ 164 w 846"/>
                    <a:gd name="T83" fmla="*/ 452 h 772"/>
                    <a:gd name="T84" fmla="*/ 164 w 846"/>
                    <a:gd name="T85" fmla="*/ 425 h 772"/>
                    <a:gd name="T86" fmla="*/ 82 w 846"/>
                    <a:gd name="T87" fmla="*/ 381 h 772"/>
                    <a:gd name="T88" fmla="*/ 57 w 846"/>
                    <a:gd name="T89" fmla="*/ 363 h 772"/>
                    <a:gd name="T90" fmla="*/ 33 w 846"/>
                    <a:gd name="T91" fmla="*/ 337 h 772"/>
                    <a:gd name="T92" fmla="*/ 0 w 846"/>
                    <a:gd name="T93" fmla="*/ 195 h 772"/>
                    <a:gd name="T94" fmla="*/ 66 w 846"/>
                    <a:gd name="T95" fmla="*/ 124 h 772"/>
                    <a:gd name="T96" fmla="*/ 222 w 846"/>
                    <a:gd name="T97" fmla="*/ 62 h 772"/>
                    <a:gd name="T98" fmla="*/ 361 w 846"/>
                    <a:gd name="T99" fmla="*/ 0 h 772"/>
                    <a:gd name="T100" fmla="*/ 427 w 846"/>
                    <a:gd name="T101" fmla="*/ 18 h 77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846"/>
                    <a:gd name="T154" fmla="*/ 0 h 772"/>
                    <a:gd name="T155" fmla="*/ 846 w 846"/>
                    <a:gd name="T156" fmla="*/ 772 h 772"/>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846" h="772">
                      <a:moveTo>
                        <a:pt x="427" y="18"/>
                      </a:moveTo>
                      <a:lnTo>
                        <a:pt x="566" y="35"/>
                      </a:lnTo>
                      <a:lnTo>
                        <a:pt x="706" y="44"/>
                      </a:lnTo>
                      <a:lnTo>
                        <a:pt x="747" y="186"/>
                      </a:lnTo>
                      <a:lnTo>
                        <a:pt x="755" y="292"/>
                      </a:lnTo>
                      <a:lnTo>
                        <a:pt x="755" y="337"/>
                      </a:lnTo>
                      <a:lnTo>
                        <a:pt x="763" y="372"/>
                      </a:lnTo>
                      <a:lnTo>
                        <a:pt x="804" y="381"/>
                      </a:lnTo>
                      <a:lnTo>
                        <a:pt x="845" y="381"/>
                      </a:lnTo>
                      <a:lnTo>
                        <a:pt x="763" y="399"/>
                      </a:lnTo>
                      <a:lnTo>
                        <a:pt x="804" y="417"/>
                      </a:lnTo>
                      <a:lnTo>
                        <a:pt x="771" y="461"/>
                      </a:lnTo>
                      <a:lnTo>
                        <a:pt x="681" y="505"/>
                      </a:lnTo>
                      <a:lnTo>
                        <a:pt x="689" y="523"/>
                      </a:lnTo>
                      <a:lnTo>
                        <a:pt x="738" y="576"/>
                      </a:lnTo>
                      <a:lnTo>
                        <a:pt x="738" y="585"/>
                      </a:lnTo>
                      <a:lnTo>
                        <a:pt x="747" y="620"/>
                      </a:lnTo>
                      <a:lnTo>
                        <a:pt x="714" y="638"/>
                      </a:lnTo>
                      <a:lnTo>
                        <a:pt x="673" y="665"/>
                      </a:lnTo>
                      <a:lnTo>
                        <a:pt x="665" y="638"/>
                      </a:lnTo>
                      <a:lnTo>
                        <a:pt x="607" y="594"/>
                      </a:lnTo>
                      <a:lnTo>
                        <a:pt x="599" y="665"/>
                      </a:lnTo>
                      <a:lnTo>
                        <a:pt x="665" y="736"/>
                      </a:lnTo>
                      <a:lnTo>
                        <a:pt x="665" y="771"/>
                      </a:lnTo>
                      <a:lnTo>
                        <a:pt x="607" y="727"/>
                      </a:lnTo>
                      <a:lnTo>
                        <a:pt x="574" y="647"/>
                      </a:lnTo>
                      <a:lnTo>
                        <a:pt x="574" y="585"/>
                      </a:lnTo>
                      <a:lnTo>
                        <a:pt x="558" y="541"/>
                      </a:lnTo>
                      <a:lnTo>
                        <a:pt x="525" y="558"/>
                      </a:lnTo>
                      <a:lnTo>
                        <a:pt x="484" y="452"/>
                      </a:lnTo>
                      <a:lnTo>
                        <a:pt x="459" y="470"/>
                      </a:lnTo>
                      <a:lnTo>
                        <a:pt x="435" y="470"/>
                      </a:lnTo>
                      <a:lnTo>
                        <a:pt x="402" y="505"/>
                      </a:lnTo>
                      <a:lnTo>
                        <a:pt x="328" y="585"/>
                      </a:lnTo>
                      <a:lnTo>
                        <a:pt x="328" y="611"/>
                      </a:lnTo>
                      <a:lnTo>
                        <a:pt x="304" y="674"/>
                      </a:lnTo>
                      <a:lnTo>
                        <a:pt x="279" y="665"/>
                      </a:lnTo>
                      <a:lnTo>
                        <a:pt x="254" y="585"/>
                      </a:lnTo>
                      <a:lnTo>
                        <a:pt x="238" y="558"/>
                      </a:lnTo>
                      <a:lnTo>
                        <a:pt x="222" y="470"/>
                      </a:lnTo>
                      <a:lnTo>
                        <a:pt x="205" y="487"/>
                      </a:lnTo>
                      <a:lnTo>
                        <a:pt x="164" y="452"/>
                      </a:lnTo>
                      <a:lnTo>
                        <a:pt x="164" y="425"/>
                      </a:lnTo>
                      <a:lnTo>
                        <a:pt x="82" y="381"/>
                      </a:lnTo>
                      <a:lnTo>
                        <a:pt x="57" y="363"/>
                      </a:lnTo>
                      <a:lnTo>
                        <a:pt x="33" y="337"/>
                      </a:lnTo>
                      <a:lnTo>
                        <a:pt x="0" y="195"/>
                      </a:lnTo>
                      <a:lnTo>
                        <a:pt x="66" y="124"/>
                      </a:lnTo>
                      <a:lnTo>
                        <a:pt x="222" y="62"/>
                      </a:lnTo>
                      <a:lnTo>
                        <a:pt x="361" y="0"/>
                      </a:lnTo>
                      <a:lnTo>
                        <a:pt x="427" y="18"/>
                      </a:lnTo>
                    </a:path>
                  </a:pathLst>
                </a:custGeom>
                <a:solidFill>
                  <a:srgbClr val="0041D5"/>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endParaRPr lang="ko-KR" altLang="en-US"/>
                </a:p>
              </p:txBody>
            </p:sp>
            <p:sp>
              <p:nvSpPr>
                <p:cNvPr id="37993" name="Freeform 20"/>
                <p:cNvSpPr>
                  <a:spLocks/>
                </p:cNvSpPr>
                <p:nvPr/>
              </p:nvSpPr>
              <p:spPr bwMode="auto">
                <a:xfrm>
                  <a:off x="2207" y="1761"/>
                  <a:ext cx="946" cy="1152"/>
                </a:xfrm>
                <a:custGeom>
                  <a:avLst/>
                  <a:gdLst>
                    <a:gd name="T0" fmla="*/ 337 w 946"/>
                    <a:gd name="T1" fmla="*/ 0 h 1152"/>
                    <a:gd name="T2" fmla="*/ 411 w 946"/>
                    <a:gd name="T3" fmla="*/ 36 h 1152"/>
                    <a:gd name="T4" fmla="*/ 411 w 946"/>
                    <a:gd name="T5" fmla="*/ 71 h 1152"/>
                    <a:gd name="T6" fmla="*/ 468 w 946"/>
                    <a:gd name="T7" fmla="*/ 107 h 1152"/>
                    <a:gd name="T8" fmla="*/ 509 w 946"/>
                    <a:gd name="T9" fmla="*/ 125 h 1152"/>
                    <a:gd name="T10" fmla="*/ 526 w 946"/>
                    <a:gd name="T11" fmla="*/ 107 h 1152"/>
                    <a:gd name="T12" fmla="*/ 542 w 946"/>
                    <a:gd name="T13" fmla="*/ 98 h 1152"/>
                    <a:gd name="T14" fmla="*/ 575 w 946"/>
                    <a:gd name="T15" fmla="*/ 98 h 1152"/>
                    <a:gd name="T16" fmla="*/ 666 w 946"/>
                    <a:gd name="T17" fmla="*/ 107 h 1152"/>
                    <a:gd name="T18" fmla="*/ 690 w 946"/>
                    <a:gd name="T19" fmla="*/ 107 h 1152"/>
                    <a:gd name="T20" fmla="*/ 715 w 946"/>
                    <a:gd name="T21" fmla="*/ 241 h 1152"/>
                    <a:gd name="T22" fmla="*/ 748 w 946"/>
                    <a:gd name="T23" fmla="*/ 259 h 1152"/>
                    <a:gd name="T24" fmla="*/ 748 w 946"/>
                    <a:gd name="T25" fmla="*/ 294 h 1152"/>
                    <a:gd name="T26" fmla="*/ 772 w 946"/>
                    <a:gd name="T27" fmla="*/ 330 h 1152"/>
                    <a:gd name="T28" fmla="*/ 814 w 946"/>
                    <a:gd name="T29" fmla="*/ 384 h 1152"/>
                    <a:gd name="T30" fmla="*/ 863 w 946"/>
                    <a:gd name="T31" fmla="*/ 455 h 1152"/>
                    <a:gd name="T32" fmla="*/ 945 w 946"/>
                    <a:gd name="T33" fmla="*/ 419 h 1152"/>
                    <a:gd name="T34" fmla="*/ 863 w 946"/>
                    <a:gd name="T35" fmla="*/ 553 h 1152"/>
                    <a:gd name="T36" fmla="*/ 781 w 946"/>
                    <a:gd name="T37" fmla="*/ 669 h 1152"/>
                    <a:gd name="T38" fmla="*/ 772 w 946"/>
                    <a:gd name="T39" fmla="*/ 723 h 1152"/>
                    <a:gd name="T40" fmla="*/ 805 w 946"/>
                    <a:gd name="T41" fmla="*/ 776 h 1152"/>
                    <a:gd name="T42" fmla="*/ 805 w 946"/>
                    <a:gd name="T43" fmla="*/ 830 h 1152"/>
                    <a:gd name="T44" fmla="*/ 781 w 946"/>
                    <a:gd name="T45" fmla="*/ 857 h 1152"/>
                    <a:gd name="T46" fmla="*/ 723 w 946"/>
                    <a:gd name="T47" fmla="*/ 919 h 1152"/>
                    <a:gd name="T48" fmla="*/ 723 w 946"/>
                    <a:gd name="T49" fmla="*/ 937 h 1152"/>
                    <a:gd name="T50" fmla="*/ 740 w 946"/>
                    <a:gd name="T51" fmla="*/ 973 h 1152"/>
                    <a:gd name="T52" fmla="*/ 715 w 946"/>
                    <a:gd name="T53" fmla="*/ 981 h 1152"/>
                    <a:gd name="T54" fmla="*/ 690 w 946"/>
                    <a:gd name="T55" fmla="*/ 1035 h 1152"/>
                    <a:gd name="T56" fmla="*/ 674 w 946"/>
                    <a:gd name="T57" fmla="*/ 1062 h 1152"/>
                    <a:gd name="T58" fmla="*/ 616 w 946"/>
                    <a:gd name="T59" fmla="*/ 1133 h 1152"/>
                    <a:gd name="T60" fmla="*/ 592 w 946"/>
                    <a:gd name="T61" fmla="*/ 1133 h 1152"/>
                    <a:gd name="T62" fmla="*/ 501 w 946"/>
                    <a:gd name="T63" fmla="*/ 1151 h 1152"/>
                    <a:gd name="T64" fmla="*/ 419 w 946"/>
                    <a:gd name="T65" fmla="*/ 883 h 1152"/>
                    <a:gd name="T66" fmla="*/ 394 w 946"/>
                    <a:gd name="T67" fmla="*/ 857 h 1152"/>
                    <a:gd name="T68" fmla="*/ 427 w 946"/>
                    <a:gd name="T69" fmla="*/ 758 h 1152"/>
                    <a:gd name="T70" fmla="*/ 411 w 946"/>
                    <a:gd name="T71" fmla="*/ 678 h 1152"/>
                    <a:gd name="T72" fmla="*/ 378 w 946"/>
                    <a:gd name="T73" fmla="*/ 633 h 1152"/>
                    <a:gd name="T74" fmla="*/ 378 w 946"/>
                    <a:gd name="T75" fmla="*/ 553 h 1152"/>
                    <a:gd name="T76" fmla="*/ 353 w 946"/>
                    <a:gd name="T77" fmla="*/ 518 h 1152"/>
                    <a:gd name="T78" fmla="*/ 329 w 946"/>
                    <a:gd name="T79" fmla="*/ 544 h 1152"/>
                    <a:gd name="T80" fmla="*/ 312 w 946"/>
                    <a:gd name="T81" fmla="*/ 518 h 1152"/>
                    <a:gd name="T82" fmla="*/ 271 w 946"/>
                    <a:gd name="T83" fmla="*/ 518 h 1152"/>
                    <a:gd name="T84" fmla="*/ 197 w 946"/>
                    <a:gd name="T85" fmla="*/ 526 h 1152"/>
                    <a:gd name="T86" fmla="*/ 107 w 946"/>
                    <a:gd name="T87" fmla="*/ 518 h 1152"/>
                    <a:gd name="T88" fmla="*/ 49 w 946"/>
                    <a:gd name="T89" fmla="*/ 491 h 1152"/>
                    <a:gd name="T90" fmla="*/ 8 w 946"/>
                    <a:gd name="T91" fmla="*/ 419 h 1152"/>
                    <a:gd name="T92" fmla="*/ 0 w 946"/>
                    <a:gd name="T93" fmla="*/ 375 h 1152"/>
                    <a:gd name="T94" fmla="*/ 8 w 946"/>
                    <a:gd name="T95" fmla="*/ 312 h 1152"/>
                    <a:gd name="T96" fmla="*/ 0 w 946"/>
                    <a:gd name="T97" fmla="*/ 250 h 1152"/>
                    <a:gd name="T98" fmla="*/ 33 w 946"/>
                    <a:gd name="T99" fmla="*/ 214 h 1152"/>
                    <a:gd name="T100" fmla="*/ 49 w 946"/>
                    <a:gd name="T101" fmla="*/ 161 h 1152"/>
                    <a:gd name="T102" fmla="*/ 107 w 946"/>
                    <a:gd name="T103" fmla="*/ 134 h 1152"/>
                    <a:gd name="T104" fmla="*/ 123 w 946"/>
                    <a:gd name="T105" fmla="*/ 80 h 1152"/>
                    <a:gd name="T106" fmla="*/ 173 w 946"/>
                    <a:gd name="T107" fmla="*/ 36 h 1152"/>
                    <a:gd name="T108" fmla="*/ 222 w 946"/>
                    <a:gd name="T109" fmla="*/ 36 h 1152"/>
                    <a:gd name="T110" fmla="*/ 337 w 946"/>
                    <a:gd name="T111" fmla="*/ 0 h 1152"/>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946"/>
                    <a:gd name="T169" fmla="*/ 0 h 1152"/>
                    <a:gd name="T170" fmla="*/ 946 w 946"/>
                    <a:gd name="T171" fmla="*/ 1152 h 1152"/>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946" h="1152">
                      <a:moveTo>
                        <a:pt x="337" y="0"/>
                      </a:moveTo>
                      <a:lnTo>
                        <a:pt x="411" y="36"/>
                      </a:lnTo>
                      <a:lnTo>
                        <a:pt x="411" y="71"/>
                      </a:lnTo>
                      <a:lnTo>
                        <a:pt x="468" y="107"/>
                      </a:lnTo>
                      <a:lnTo>
                        <a:pt x="509" y="125"/>
                      </a:lnTo>
                      <a:lnTo>
                        <a:pt x="526" y="107"/>
                      </a:lnTo>
                      <a:lnTo>
                        <a:pt x="542" y="98"/>
                      </a:lnTo>
                      <a:lnTo>
                        <a:pt x="575" y="98"/>
                      </a:lnTo>
                      <a:lnTo>
                        <a:pt x="666" y="107"/>
                      </a:lnTo>
                      <a:lnTo>
                        <a:pt x="690" y="107"/>
                      </a:lnTo>
                      <a:lnTo>
                        <a:pt x="715" y="241"/>
                      </a:lnTo>
                      <a:lnTo>
                        <a:pt x="748" y="259"/>
                      </a:lnTo>
                      <a:lnTo>
                        <a:pt x="748" y="294"/>
                      </a:lnTo>
                      <a:lnTo>
                        <a:pt x="772" y="330"/>
                      </a:lnTo>
                      <a:lnTo>
                        <a:pt x="814" y="384"/>
                      </a:lnTo>
                      <a:lnTo>
                        <a:pt x="863" y="455"/>
                      </a:lnTo>
                      <a:lnTo>
                        <a:pt x="945" y="419"/>
                      </a:lnTo>
                      <a:lnTo>
                        <a:pt x="863" y="553"/>
                      </a:lnTo>
                      <a:lnTo>
                        <a:pt x="781" y="669"/>
                      </a:lnTo>
                      <a:lnTo>
                        <a:pt x="772" y="723"/>
                      </a:lnTo>
                      <a:lnTo>
                        <a:pt x="805" y="776"/>
                      </a:lnTo>
                      <a:lnTo>
                        <a:pt x="805" y="830"/>
                      </a:lnTo>
                      <a:lnTo>
                        <a:pt x="781" y="857"/>
                      </a:lnTo>
                      <a:lnTo>
                        <a:pt x="723" y="919"/>
                      </a:lnTo>
                      <a:lnTo>
                        <a:pt x="723" y="937"/>
                      </a:lnTo>
                      <a:lnTo>
                        <a:pt x="740" y="973"/>
                      </a:lnTo>
                      <a:lnTo>
                        <a:pt x="715" y="981"/>
                      </a:lnTo>
                      <a:lnTo>
                        <a:pt x="690" y="1035"/>
                      </a:lnTo>
                      <a:lnTo>
                        <a:pt x="674" y="1062"/>
                      </a:lnTo>
                      <a:lnTo>
                        <a:pt x="616" y="1133"/>
                      </a:lnTo>
                      <a:lnTo>
                        <a:pt x="592" y="1133"/>
                      </a:lnTo>
                      <a:lnTo>
                        <a:pt x="501" y="1151"/>
                      </a:lnTo>
                      <a:lnTo>
                        <a:pt x="419" y="883"/>
                      </a:lnTo>
                      <a:lnTo>
                        <a:pt x="394" y="857"/>
                      </a:lnTo>
                      <a:lnTo>
                        <a:pt x="427" y="758"/>
                      </a:lnTo>
                      <a:lnTo>
                        <a:pt x="411" y="678"/>
                      </a:lnTo>
                      <a:lnTo>
                        <a:pt x="378" y="633"/>
                      </a:lnTo>
                      <a:lnTo>
                        <a:pt x="378" y="553"/>
                      </a:lnTo>
                      <a:lnTo>
                        <a:pt x="353" y="518"/>
                      </a:lnTo>
                      <a:lnTo>
                        <a:pt x="329" y="544"/>
                      </a:lnTo>
                      <a:lnTo>
                        <a:pt x="312" y="518"/>
                      </a:lnTo>
                      <a:lnTo>
                        <a:pt x="271" y="518"/>
                      </a:lnTo>
                      <a:lnTo>
                        <a:pt x="197" y="526"/>
                      </a:lnTo>
                      <a:lnTo>
                        <a:pt x="107" y="518"/>
                      </a:lnTo>
                      <a:lnTo>
                        <a:pt x="49" y="491"/>
                      </a:lnTo>
                      <a:lnTo>
                        <a:pt x="8" y="419"/>
                      </a:lnTo>
                      <a:lnTo>
                        <a:pt x="0" y="375"/>
                      </a:lnTo>
                      <a:lnTo>
                        <a:pt x="8" y="312"/>
                      </a:lnTo>
                      <a:lnTo>
                        <a:pt x="0" y="250"/>
                      </a:lnTo>
                      <a:lnTo>
                        <a:pt x="33" y="214"/>
                      </a:lnTo>
                      <a:lnTo>
                        <a:pt x="49" y="161"/>
                      </a:lnTo>
                      <a:lnTo>
                        <a:pt x="107" y="134"/>
                      </a:lnTo>
                      <a:lnTo>
                        <a:pt x="123" y="80"/>
                      </a:lnTo>
                      <a:lnTo>
                        <a:pt x="173" y="36"/>
                      </a:lnTo>
                      <a:lnTo>
                        <a:pt x="222" y="36"/>
                      </a:lnTo>
                      <a:lnTo>
                        <a:pt x="337" y="0"/>
                      </a:lnTo>
                    </a:path>
                  </a:pathLst>
                </a:custGeom>
                <a:solidFill>
                  <a:srgbClr val="0041D5"/>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endParaRPr lang="ko-KR" altLang="en-US"/>
                </a:p>
              </p:txBody>
            </p:sp>
            <p:sp>
              <p:nvSpPr>
                <p:cNvPr id="37994" name="Freeform 21"/>
                <p:cNvSpPr>
                  <a:spLocks/>
                </p:cNvSpPr>
                <p:nvPr/>
              </p:nvSpPr>
              <p:spPr bwMode="auto">
                <a:xfrm>
                  <a:off x="3060" y="2544"/>
                  <a:ext cx="75" cy="207"/>
                </a:xfrm>
                <a:custGeom>
                  <a:avLst/>
                  <a:gdLst>
                    <a:gd name="T0" fmla="*/ 74 w 75"/>
                    <a:gd name="T1" fmla="*/ 0 h 207"/>
                    <a:gd name="T2" fmla="*/ 74 w 75"/>
                    <a:gd name="T3" fmla="*/ 69 h 207"/>
                    <a:gd name="T4" fmla="*/ 44 w 75"/>
                    <a:gd name="T5" fmla="*/ 197 h 207"/>
                    <a:gd name="T6" fmla="*/ 15 w 75"/>
                    <a:gd name="T7" fmla="*/ 206 h 207"/>
                    <a:gd name="T8" fmla="*/ 0 w 75"/>
                    <a:gd name="T9" fmla="*/ 197 h 207"/>
                    <a:gd name="T10" fmla="*/ 15 w 75"/>
                    <a:gd name="T11" fmla="*/ 69 h 207"/>
                    <a:gd name="T12" fmla="*/ 44 w 75"/>
                    <a:gd name="T13" fmla="*/ 52 h 207"/>
                    <a:gd name="T14" fmla="*/ 74 w 75"/>
                    <a:gd name="T15" fmla="*/ 0 h 207"/>
                    <a:gd name="T16" fmla="*/ 0 60000 65536"/>
                    <a:gd name="T17" fmla="*/ 0 60000 65536"/>
                    <a:gd name="T18" fmla="*/ 0 60000 65536"/>
                    <a:gd name="T19" fmla="*/ 0 60000 65536"/>
                    <a:gd name="T20" fmla="*/ 0 60000 65536"/>
                    <a:gd name="T21" fmla="*/ 0 60000 65536"/>
                    <a:gd name="T22" fmla="*/ 0 60000 65536"/>
                    <a:gd name="T23" fmla="*/ 0 60000 65536"/>
                    <a:gd name="T24" fmla="*/ 0 w 75"/>
                    <a:gd name="T25" fmla="*/ 0 h 207"/>
                    <a:gd name="T26" fmla="*/ 75 w 75"/>
                    <a:gd name="T27" fmla="*/ 207 h 20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5" h="207">
                      <a:moveTo>
                        <a:pt x="74" y="0"/>
                      </a:moveTo>
                      <a:lnTo>
                        <a:pt x="74" y="69"/>
                      </a:lnTo>
                      <a:lnTo>
                        <a:pt x="44" y="197"/>
                      </a:lnTo>
                      <a:lnTo>
                        <a:pt x="15" y="206"/>
                      </a:lnTo>
                      <a:lnTo>
                        <a:pt x="0" y="197"/>
                      </a:lnTo>
                      <a:lnTo>
                        <a:pt x="15" y="69"/>
                      </a:lnTo>
                      <a:lnTo>
                        <a:pt x="44" y="52"/>
                      </a:lnTo>
                      <a:lnTo>
                        <a:pt x="74" y="0"/>
                      </a:lnTo>
                    </a:path>
                  </a:pathLst>
                </a:custGeom>
                <a:solidFill>
                  <a:srgbClr val="0041D5"/>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endParaRPr lang="ko-KR" altLang="en-US"/>
                </a:p>
              </p:txBody>
            </p:sp>
            <p:sp>
              <p:nvSpPr>
                <p:cNvPr id="37995" name="Freeform 22"/>
                <p:cNvSpPr>
                  <a:spLocks/>
                </p:cNvSpPr>
                <p:nvPr/>
              </p:nvSpPr>
              <p:spPr bwMode="auto">
                <a:xfrm>
                  <a:off x="2820" y="1672"/>
                  <a:ext cx="514" cy="487"/>
                </a:xfrm>
                <a:custGeom>
                  <a:avLst/>
                  <a:gdLst>
                    <a:gd name="T0" fmla="*/ 90 w 514"/>
                    <a:gd name="T1" fmla="*/ 0 h 487"/>
                    <a:gd name="T2" fmla="*/ 114 w 514"/>
                    <a:gd name="T3" fmla="*/ 0 h 487"/>
                    <a:gd name="T4" fmla="*/ 195 w 514"/>
                    <a:gd name="T5" fmla="*/ 9 h 487"/>
                    <a:gd name="T6" fmla="*/ 220 w 514"/>
                    <a:gd name="T7" fmla="*/ 0 h 487"/>
                    <a:gd name="T8" fmla="*/ 244 w 514"/>
                    <a:gd name="T9" fmla="*/ 35 h 487"/>
                    <a:gd name="T10" fmla="*/ 318 w 514"/>
                    <a:gd name="T11" fmla="*/ 35 h 487"/>
                    <a:gd name="T12" fmla="*/ 350 w 514"/>
                    <a:gd name="T13" fmla="*/ 80 h 487"/>
                    <a:gd name="T14" fmla="*/ 432 w 514"/>
                    <a:gd name="T15" fmla="*/ 71 h 487"/>
                    <a:gd name="T16" fmla="*/ 489 w 514"/>
                    <a:gd name="T17" fmla="*/ 80 h 487"/>
                    <a:gd name="T18" fmla="*/ 472 w 514"/>
                    <a:gd name="T19" fmla="*/ 203 h 487"/>
                    <a:gd name="T20" fmla="*/ 513 w 514"/>
                    <a:gd name="T21" fmla="*/ 256 h 487"/>
                    <a:gd name="T22" fmla="*/ 489 w 514"/>
                    <a:gd name="T23" fmla="*/ 274 h 487"/>
                    <a:gd name="T24" fmla="*/ 448 w 514"/>
                    <a:gd name="T25" fmla="*/ 292 h 487"/>
                    <a:gd name="T26" fmla="*/ 391 w 514"/>
                    <a:gd name="T27" fmla="*/ 256 h 487"/>
                    <a:gd name="T28" fmla="*/ 318 w 514"/>
                    <a:gd name="T29" fmla="*/ 212 h 487"/>
                    <a:gd name="T30" fmla="*/ 301 w 514"/>
                    <a:gd name="T31" fmla="*/ 239 h 487"/>
                    <a:gd name="T32" fmla="*/ 334 w 514"/>
                    <a:gd name="T33" fmla="*/ 283 h 487"/>
                    <a:gd name="T34" fmla="*/ 358 w 514"/>
                    <a:gd name="T35" fmla="*/ 300 h 487"/>
                    <a:gd name="T36" fmla="*/ 407 w 514"/>
                    <a:gd name="T37" fmla="*/ 292 h 487"/>
                    <a:gd name="T38" fmla="*/ 432 w 514"/>
                    <a:gd name="T39" fmla="*/ 309 h 487"/>
                    <a:gd name="T40" fmla="*/ 448 w 514"/>
                    <a:gd name="T41" fmla="*/ 362 h 487"/>
                    <a:gd name="T42" fmla="*/ 358 w 514"/>
                    <a:gd name="T43" fmla="*/ 451 h 487"/>
                    <a:gd name="T44" fmla="*/ 334 w 514"/>
                    <a:gd name="T45" fmla="*/ 451 h 487"/>
                    <a:gd name="T46" fmla="*/ 244 w 514"/>
                    <a:gd name="T47" fmla="*/ 486 h 487"/>
                    <a:gd name="T48" fmla="*/ 220 w 514"/>
                    <a:gd name="T49" fmla="*/ 459 h 487"/>
                    <a:gd name="T50" fmla="*/ 106 w 514"/>
                    <a:gd name="T51" fmla="*/ 239 h 487"/>
                    <a:gd name="T52" fmla="*/ 90 w 514"/>
                    <a:gd name="T53" fmla="*/ 247 h 487"/>
                    <a:gd name="T54" fmla="*/ 90 w 514"/>
                    <a:gd name="T55" fmla="*/ 186 h 487"/>
                    <a:gd name="T56" fmla="*/ 106 w 514"/>
                    <a:gd name="T57" fmla="*/ 186 h 487"/>
                    <a:gd name="T58" fmla="*/ 114 w 514"/>
                    <a:gd name="T59" fmla="*/ 115 h 487"/>
                    <a:gd name="T60" fmla="*/ 57 w 514"/>
                    <a:gd name="T61" fmla="*/ 88 h 487"/>
                    <a:gd name="T62" fmla="*/ 8 w 514"/>
                    <a:gd name="T63" fmla="*/ 80 h 487"/>
                    <a:gd name="T64" fmla="*/ 0 w 514"/>
                    <a:gd name="T65" fmla="*/ 44 h 487"/>
                    <a:gd name="T66" fmla="*/ 33 w 514"/>
                    <a:gd name="T67" fmla="*/ 0 h 487"/>
                    <a:gd name="T68" fmla="*/ 90 w 514"/>
                    <a:gd name="T69" fmla="*/ 0 h 487"/>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514"/>
                    <a:gd name="T106" fmla="*/ 0 h 487"/>
                    <a:gd name="T107" fmla="*/ 514 w 514"/>
                    <a:gd name="T108" fmla="*/ 487 h 487"/>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514" h="487">
                      <a:moveTo>
                        <a:pt x="90" y="0"/>
                      </a:moveTo>
                      <a:lnTo>
                        <a:pt x="114" y="0"/>
                      </a:lnTo>
                      <a:lnTo>
                        <a:pt x="195" y="9"/>
                      </a:lnTo>
                      <a:lnTo>
                        <a:pt x="220" y="0"/>
                      </a:lnTo>
                      <a:lnTo>
                        <a:pt x="244" y="35"/>
                      </a:lnTo>
                      <a:lnTo>
                        <a:pt x="318" y="35"/>
                      </a:lnTo>
                      <a:lnTo>
                        <a:pt x="350" y="80"/>
                      </a:lnTo>
                      <a:lnTo>
                        <a:pt x="432" y="71"/>
                      </a:lnTo>
                      <a:lnTo>
                        <a:pt x="489" y="80"/>
                      </a:lnTo>
                      <a:lnTo>
                        <a:pt x="472" y="203"/>
                      </a:lnTo>
                      <a:lnTo>
                        <a:pt x="513" y="256"/>
                      </a:lnTo>
                      <a:lnTo>
                        <a:pt x="489" y="274"/>
                      </a:lnTo>
                      <a:lnTo>
                        <a:pt x="448" y="292"/>
                      </a:lnTo>
                      <a:lnTo>
                        <a:pt x="391" y="256"/>
                      </a:lnTo>
                      <a:lnTo>
                        <a:pt x="318" y="212"/>
                      </a:lnTo>
                      <a:lnTo>
                        <a:pt x="301" y="239"/>
                      </a:lnTo>
                      <a:lnTo>
                        <a:pt x="334" y="283"/>
                      </a:lnTo>
                      <a:lnTo>
                        <a:pt x="358" y="300"/>
                      </a:lnTo>
                      <a:lnTo>
                        <a:pt x="407" y="292"/>
                      </a:lnTo>
                      <a:lnTo>
                        <a:pt x="432" y="309"/>
                      </a:lnTo>
                      <a:lnTo>
                        <a:pt x="448" y="362"/>
                      </a:lnTo>
                      <a:lnTo>
                        <a:pt x="358" y="451"/>
                      </a:lnTo>
                      <a:lnTo>
                        <a:pt x="334" y="451"/>
                      </a:lnTo>
                      <a:lnTo>
                        <a:pt x="244" y="486"/>
                      </a:lnTo>
                      <a:lnTo>
                        <a:pt x="220" y="459"/>
                      </a:lnTo>
                      <a:lnTo>
                        <a:pt x="106" y="239"/>
                      </a:lnTo>
                      <a:lnTo>
                        <a:pt x="90" y="247"/>
                      </a:lnTo>
                      <a:lnTo>
                        <a:pt x="90" y="186"/>
                      </a:lnTo>
                      <a:lnTo>
                        <a:pt x="106" y="186"/>
                      </a:lnTo>
                      <a:lnTo>
                        <a:pt x="114" y="115"/>
                      </a:lnTo>
                      <a:lnTo>
                        <a:pt x="57" y="88"/>
                      </a:lnTo>
                      <a:lnTo>
                        <a:pt x="8" y="80"/>
                      </a:lnTo>
                      <a:lnTo>
                        <a:pt x="0" y="44"/>
                      </a:lnTo>
                      <a:lnTo>
                        <a:pt x="33" y="0"/>
                      </a:lnTo>
                      <a:lnTo>
                        <a:pt x="90" y="0"/>
                      </a:lnTo>
                    </a:path>
                  </a:pathLst>
                </a:custGeom>
                <a:solidFill>
                  <a:srgbClr val="0041D5"/>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endParaRPr lang="ko-KR" altLang="en-US"/>
                </a:p>
              </p:txBody>
            </p:sp>
            <p:sp>
              <p:nvSpPr>
                <p:cNvPr id="37996" name="Freeform 23"/>
                <p:cNvSpPr>
                  <a:spLocks/>
                </p:cNvSpPr>
                <p:nvPr/>
              </p:nvSpPr>
              <p:spPr bwMode="auto">
                <a:xfrm>
                  <a:off x="2363" y="1304"/>
                  <a:ext cx="368" cy="426"/>
                </a:xfrm>
                <a:custGeom>
                  <a:avLst/>
                  <a:gdLst>
                    <a:gd name="T0" fmla="*/ 261 w 368"/>
                    <a:gd name="T1" fmla="*/ 0 h 426"/>
                    <a:gd name="T2" fmla="*/ 269 w 368"/>
                    <a:gd name="T3" fmla="*/ 62 h 426"/>
                    <a:gd name="T4" fmla="*/ 285 w 368"/>
                    <a:gd name="T5" fmla="*/ 53 h 426"/>
                    <a:gd name="T6" fmla="*/ 285 w 368"/>
                    <a:gd name="T7" fmla="*/ 62 h 426"/>
                    <a:gd name="T8" fmla="*/ 277 w 368"/>
                    <a:gd name="T9" fmla="*/ 124 h 426"/>
                    <a:gd name="T10" fmla="*/ 285 w 368"/>
                    <a:gd name="T11" fmla="*/ 142 h 426"/>
                    <a:gd name="T12" fmla="*/ 302 w 368"/>
                    <a:gd name="T13" fmla="*/ 168 h 426"/>
                    <a:gd name="T14" fmla="*/ 334 w 368"/>
                    <a:gd name="T15" fmla="*/ 168 h 426"/>
                    <a:gd name="T16" fmla="*/ 318 w 368"/>
                    <a:gd name="T17" fmla="*/ 195 h 426"/>
                    <a:gd name="T18" fmla="*/ 351 w 368"/>
                    <a:gd name="T19" fmla="*/ 195 h 426"/>
                    <a:gd name="T20" fmla="*/ 367 w 368"/>
                    <a:gd name="T21" fmla="*/ 221 h 426"/>
                    <a:gd name="T22" fmla="*/ 302 w 368"/>
                    <a:gd name="T23" fmla="*/ 266 h 426"/>
                    <a:gd name="T24" fmla="*/ 310 w 368"/>
                    <a:gd name="T25" fmla="*/ 301 h 426"/>
                    <a:gd name="T26" fmla="*/ 367 w 368"/>
                    <a:gd name="T27" fmla="*/ 354 h 426"/>
                    <a:gd name="T28" fmla="*/ 351 w 368"/>
                    <a:gd name="T29" fmla="*/ 354 h 426"/>
                    <a:gd name="T30" fmla="*/ 351 w 368"/>
                    <a:gd name="T31" fmla="*/ 363 h 426"/>
                    <a:gd name="T32" fmla="*/ 343 w 368"/>
                    <a:gd name="T33" fmla="*/ 372 h 426"/>
                    <a:gd name="T34" fmla="*/ 343 w 368"/>
                    <a:gd name="T35" fmla="*/ 363 h 426"/>
                    <a:gd name="T36" fmla="*/ 318 w 368"/>
                    <a:gd name="T37" fmla="*/ 336 h 426"/>
                    <a:gd name="T38" fmla="*/ 261 w 368"/>
                    <a:gd name="T39" fmla="*/ 301 h 426"/>
                    <a:gd name="T40" fmla="*/ 237 w 368"/>
                    <a:gd name="T41" fmla="*/ 274 h 426"/>
                    <a:gd name="T42" fmla="*/ 171 w 368"/>
                    <a:gd name="T43" fmla="*/ 301 h 426"/>
                    <a:gd name="T44" fmla="*/ 155 w 368"/>
                    <a:gd name="T45" fmla="*/ 336 h 426"/>
                    <a:gd name="T46" fmla="*/ 122 w 368"/>
                    <a:gd name="T47" fmla="*/ 363 h 426"/>
                    <a:gd name="T48" fmla="*/ 122 w 368"/>
                    <a:gd name="T49" fmla="*/ 372 h 426"/>
                    <a:gd name="T50" fmla="*/ 49 w 368"/>
                    <a:gd name="T51" fmla="*/ 425 h 426"/>
                    <a:gd name="T52" fmla="*/ 16 w 368"/>
                    <a:gd name="T53" fmla="*/ 398 h 426"/>
                    <a:gd name="T54" fmla="*/ 0 w 368"/>
                    <a:gd name="T55" fmla="*/ 398 h 426"/>
                    <a:gd name="T56" fmla="*/ 0 w 368"/>
                    <a:gd name="T57" fmla="*/ 310 h 426"/>
                    <a:gd name="T58" fmla="*/ 16 w 368"/>
                    <a:gd name="T59" fmla="*/ 274 h 426"/>
                    <a:gd name="T60" fmla="*/ 90 w 368"/>
                    <a:gd name="T61" fmla="*/ 301 h 426"/>
                    <a:gd name="T62" fmla="*/ 122 w 368"/>
                    <a:gd name="T63" fmla="*/ 248 h 426"/>
                    <a:gd name="T64" fmla="*/ 82 w 368"/>
                    <a:gd name="T65" fmla="*/ 221 h 426"/>
                    <a:gd name="T66" fmla="*/ 65 w 368"/>
                    <a:gd name="T67" fmla="*/ 195 h 426"/>
                    <a:gd name="T68" fmla="*/ 130 w 368"/>
                    <a:gd name="T69" fmla="*/ 159 h 426"/>
                    <a:gd name="T70" fmla="*/ 220 w 368"/>
                    <a:gd name="T71" fmla="*/ 89 h 426"/>
                    <a:gd name="T72" fmla="*/ 253 w 368"/>
                    <a:gd name="T73" fmla="*/ 89 h 426"/>
                    <a:gd name="T74" fmla="*/ 237 w 368"/>
                    <a:gd name="T75" fmla="*/ 18 h 426"/>
                    <a:gd name="T76" fmla="*/ 253 w 368"/>
                    <a:gd name="T77" fmla="*/ 9 h 426"/>
                    <a:gd name="T78" fmla="*/ 261 w 368"/>
                    <a:gd name="T79" fmla="*/ 9 h 426"/>
                    <a:gd name="T80" fmla="*/ 261 w 368"/>
                    <a:gd name="T81" fmla="*/ 0 h 42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368"/>
                    <a:gd name="T124" fmla="*/ 0 h 426"/>
                    <a:gd name="T125" fmla="*/ 368 w 368"/>
                    <a:gd name="T126" fmla="*/ 426 h 42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368" h="426">
                      <a:moveTo>
                        <a:pt x="261" y="0"/>
                      </a:moveTo>
                      <a:lnTo>
                        <a:pt x="269" y="62"/>
                      </a:lnTo>
                      <a:lnTo>
                        <a:pt x="285" y="53"/>
                      </a:lnTo>
                      <a:lnTo>
                        <a:pt x="285" y="62"/>
                      </a:lnTo>
                      <a:lnTo>
                        <a:pt x="277" y="124"/>
                      </a:lnTo>
                      <a:lnTo>
                        <a:pt x="285" y="142"/>
                      </a:lnTo>
                      <a:lnTo>
                        <a:pt x="302" y="168"/>
                      </a:lnTo>
                      <a:lnTo>
                        <a:pt x="334" y="168"/>
                      </a:lnTo>
                      <a:lnTo>
                        <a:pt x="318" y="195"/>
                      </a:lnTo>
                      <a:lnTo>
                        <a:pt x="351" y="195"/>
                      </a:lnTo>
                      <a:lnTo>
                        <a:pt x="367" y="221"/>
                      </a:lnTo>
                      <a:lnTo>
                        <a:pt x="302" y="266"/>
                      </a:lnTo>
                      <a:lnTo>
                        <a:pt x="310" y="301"/>
                      </a:lnTo>
                      <a:lnTo>
                        <a:pt x="367" y="354"/>
                      </a:lnTo>
                      <a:lnTo>
                        <a:pt x="351" y="354"/>
                      </a:lnTo>
                      <a:lnTo>
                        <a:pt x="351" y="363"/>
                      </a:lnTo>
                      <a:lnTo>
                        <a:pt x="343" y="372"/>
                      </a:lnTo>
                      <a:lnTo>
                        <a:pt x="343" y="363"/>
                      </a:lnTo>
                      <a:lnTo>
                        <a:pt x="318" y="336"/>
                      </a:lnTo>
                      <a:lnTo>
                        <a:pt x="261" y="301"/>
                      </a:lnTo>
                      <a:lnTo>
                        <a:pt x="237" y="274"/>
                      </a:lnTo>
                      <a:lnTo>
                        <a:pt x="171" y="301"/>
                      </a:lnTo>
                      <a:lnTo>
                        <a:pt x="155" y="336"/>
                      </a:lnTo>
                      <a:lnTo>
                        <a:pt x="122" y="363"/>
                      </a:lnTo>
                      <a:lnTo>
                        <a:pt x="122" y="372"/>
                      </a:lnTo>
                      <a:lnTo>
                        <a:pt x="49" y="425"/>
                      </a:lnTo>
                      <a:lnTo>
                        <a:pt x="16" y="398"/>
                      </a:lnTo>
                      <a:lnTo>
                        <a:pt x="0" y="398"/>
                      </a:lnTo>
                      <a:lnTo>
                        <a:pt x="0" y="310"/>
                      </a:lnTo>
                      <a:lnTo>
                        <a:pt x="16" y="274"/>
                      </a:lnTo>
                      <a:lnTo>
                        <a:pt x="90" y="301"/>
                      </a:lnTo>
                      <a:lnTo>
                        <a:pt x="122" y="248"/>
                      </a:lnTo>
                      <a:lnTo>
                        <a:pt x="82" y="221"/>
                      </a:lnTo>
                      <a:lnTo>
                        <a:pt x="65" y="195"/>
                      </a:lnTo>
                      <a:lnTo>
                        <a:pt x="130" y="159"/>
                      </a:lnTo>
                      <a:lnTo>
                        <a:pt x="220" y="89"/>
                      </a:lnTo>
                      <a:lnTo>
                        <a:pt x="253" y="89"/>
                      </a:lnTo>
                      <a:lnTo>
                        <a:pt x="237" y="18"/>
                      </a:lnTo>
                      <a:lnTo>
                        <a:pt x="253" y="9"/>
                      </a:lnTo>
                      <a:lnTo>
                        <a:pt x="261" y="9"/>
                      </a:lnTo>
                      <a:lnTo>
                        <a:pt x="261" y="0"/>
                      </a:lnTo>
                    </a:path>
                  </a:pathLst>
                </a:custGeom>
                <a:solidFill>
                  <a:srgbClr val="0041D5"/>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endParaRPr lang="ko-KR" altLang="en-US"/>
                </a:p>
              </p:txBody>
            </p:sp>
            <p:sp>
              <p:nvSpPr>
                <p:cNvPr id="37997" name="Freeform 24"/>
                <p:cNvSpPr>
                  <a:spLocks/>
                </p:cNvSpPr>
                <p:nvPr/>
              </p:nvSpPr>
              <p:spPr bwMode="auto">
                <a:xfrm>
                  <a:off x="2338" y="1358"/>
                  <a:ext cx="52" cy="83"/>
                </a:xfrm>
                <a:custGeom>
                  <a:avLst/>
                  <a:gdLst>
                    <a:gd name="T0" fmla="*/ 29 w 52"/>
                    <a:gd name="T1" fmla="*/ 0 h 83"/>
                    <a:gd name="T2" fmla="*/ 51 w 52"/>
                    <a:gd name="T3" fmla="*/ 16 h 83"/>
                    <a:gd name="T4" fmla="*/ 51 w 52"/>
                    <a:gd name="T5" fmla="*/ 41 h 83"/>
                    <a:gd name="T6" fmla="*/ 29 w 52"/>
                    <a:gd name="T7" fmla="*/ 82 h 83"/>
                    <a:gd name="T8" fmla="*/ 0 w 52"/>
                    <a:gd name="T9" fmla="*/ 66 h 83"/>
                    <a:gd name="T10" fmla="*/ 29 w 52"/>
                    <a:gd name="T11" fmla="*/ 0 h 83"/>
                    <a:gd name="T12" fmla="*/ 0 60000 65536"/>
                    <a:gd name="T13" fmla="*/ 0 60000 65536"/>
                    <a:gd name="T14" fmla="*/ 0 60000 65536"/>
                    <a:gd name="T15" fmla="*/ 0 60000 65536"/>
                    <a:gd name="T16" fmla="*/ 0 60000 65536"/>
                    <a:gd name="T17" fmla="*/ 0 60000 65536"/>
                    <a:gd name="T18" fmla="*/ 0 w 52"/>
                    <a:gd name="T19" fmla="*/ 0 h 83"/>
                    <a:gd name="T20" fmla="*/ 52 w 52"/>
                    <a:gd name="T21" fmla="*/ 83 h 83"/>
                  </a:gdLst>
                  <a:ahLst/>
                  <a:cxnLst>
                    <a:cxn ang="T12">
                      <a:pos x="T0" y="T1"/>
                    </a:cxn>
                    <a:cxn ang="T13">
                      <a:pos x="T2" y="T3"/>
                    </a:cxn>
                    <a:cxn ang="T14">
                      <a:pos x="T4" y="T5"/>
                    </a:cxn>
                    <a:cxn ang="T15">
                      <a:pos x="T6" y="T7"/>
                    </a:cxn>
                    <a:cxn ang="T16">
                      <a:pos x="T8" y="T9"/>
                    </a:cxn>
                    <a:cxn ang="T17">
                      <a:pos x="T10" y="T11"/>
                    </a:cxn>
                  </a:cxnLst>
                  <a:rect l="T18" t="T19" r="T20" b="T21"/>
                  <a:pathLst>
                    <a:path w="52" h="83">
                      <a:moveTo>
                        <a:pt x="29" y="0"/>
                      </a:moveTo>
                      <a:lnTo>
                        <a:pt x="51" y="16"/>
                      </a:lnTo>
                      <a:lnTo>
                        <a:pt x="51" y="41"/>
                      </a:lnTo>
                      <a:lnTo>
                        <a:pt x="29" y="82"/>
                      </a:lnTo>
                      <a:lnTo>
                        <a:pt x="0" y="66"/>
                      </a:lnTo>
                      <a:lnTo>
                        <a:pt x="29" y="0"/>
                      </a:lnTo>
                    </a:path>
                  </a:pathLst>
                </a:custGeom>
                <a:solidFill>
                  <a:srgbClr val="0041D5"/>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endParaRPr lang="ko-KR" altLang="en-US"/>
                </a:p>
              </p:txBody>
            </p:sp>
            <p:sp>
              <p:nvSpPr>
                <p:cNvPr id="37998" name="Freeform 25"/>
                <p:cNvSpPr>
                  <a:spLocks/>
                </p:cNvSpPr>
                <p:nvPr/>
              </p:nvSpPr>
              <p:spPr bwMode="auto">
                <a:xfrm>
                  <a:off x="2397" y="1279"/>
                  <a:ext cx="109" cy="171"/>
                </a:xfrm>
                <a:custGeom>
                  <a:avLst/>
                  <a:gdLst>
                    <a:gd name="T0" fmla="*/ 31 w 109"/>
                    <a:gd name="T1" fmla="*/ 0 h 171"/>
                    <a:gd name="T2" fmla="*/ 46 w 109"/>
                    <a:gd name="T3" fmla="*/ 9 h 171"/>
                    <a:gd name="T4" fmla="*/ 85 w 109"/>
                    <a:gd name="T5" fmla="*/ 119 h 171"/>
                    <a:gd name="T6" fmla="*/ 108 w 109"/>
                    <a:gd name="T7" fmla="*/ 145 h 171"/>
                    <a:gd name="T8" fmla="*/ 85 w 109"/>
                    <a:gd name="T9" fmla="*/ 170 h 171"/>
                    <a:gd name="T10" fmla="*/ 54 w 109"/>
                    <a:gd name="T11" fmla="*/ 170 h 171"/>
                    <a:gd name="T12" fmla="*/ 0 w 109"/>
                    <a:gd name="T13" fmla="*/ 170 h 171"/>
                    <a:gd name="T14" fmla="*/ 8 w 109"/>
                    <a:gd name="T15" fmla="*/ 153 h 171"/>
                    <a:gd name="T16" fmla="*/ 46 w 109"/>
                    <a:gd name="T17" fmla="*/ 111 h 171"/>
                    <a:gd name="T18" fmla="*/ 8 w 109"/>
                    <a:gd name="T19" fmla="*/ 43 h 171"/>
                    <a:gd name="T20" fmla="*/ 15 w 109"/>
                    <a:gd name="T21" fmla="*/ 34 h 171"/>
                    <a:gd name="T22" fmla="*/ 15 w 109"/>
                    <a:gd name="T23" fmla="*/ 9 h 171"/>
                    <a:gd name="T24" fmla="*/ 31 w 109"/>
                    <a:gd name="T25" fmla="*/ 0 h 17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09"/>
                    <a:gd name="T40" fmla="*/ 0 h 171"/>
                    <a:gd name="T41" fmla="*/ 109 w 109"/>
                    <a:gd name="T42" fmla="*/ 171 h 171"/>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09" h="171">
                      <a:moveTo>
                        <a:pt x="31" y="0"/>
                      </a:moveTo>
                      <a:lnTo>
                        <a:pt x="46" y="9"/>
                      </a:lnTo>
                      <a:lnTo>
                        <a:pt x="85" y="119"/>
                      </a:lnTo>
                      <a:lnTo>
                        <a:pt x="108" y="145"/>
                      </a:lnTo>
                      <a:lnTo>
                        <a:pt x="85" y="170"/>
                      </a:lnTo>
                      <a:lnTo>
                        <a:pt x="54" y="170"/>
                      </a:lnTo>
                      <a:lnTo>
                        <a:pt x="0" y="170"/>
                      </a:lnTo>
                      <a:lnTo>
                        <a:pt x="8" y="153"/>
                      </a:lnTo>
                      <a:lnTo>
                        <a:pt x="46" y="111"/>
                      </a:lnTo>
                      <a:lnTo>
                        <a:pt x="8" y="43"/>
                      </a:lnTo>
                      <a:lnTo>
                        <a:pt x="15" y="34"/>
                      </a:lnTo>
                      <a:lnTo>
                        <a:pt x="15" y="9"/>
                      </a:lnTo>
                      <a:lnTo>
                        <a:pt x="31" y="0"/>
                      </a:lnTo>
                    </a:path>
                  </a:pathLst>
                </a:custGeom>
                <a:solidFill>
                  <a:srgbClr val="0041D5"/>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endParaRPr lang="ko-KR" altLang="en-US"/>
                </a:p>
              </p:txBody>
            </p:sp>
            <p:sp>
              <p:nvSpPr>
                <p:cNvPr id="37999" name="Freeform 26"/>
                <p:cNvSpPr>
                  <a:spLocks/>
                </p:cNvSpPr>
                <p:nvPr/>
              </p:nvSpPr>
              <p:spPr bwMode="auto">
                <a:xfrm>
                  <a:off x="2546" y="964"/>
                  <a:ext cx="332" cy="377"/>
                </a:xfrm>
                <a:custGeom>
                  <a:avLst/>
                  <a:gdLst>
                    <a:gd name="T0" fmla="*/ 299 w 332"/>
                    <a:gd name="T1" fmla="*/ 0 h 377"/>
                    <a:gd name="T2" fmla="*/ 331 w 332"/>
                    <a:gd name="T3" fmla="*/ 17 h 377"/>
                    <a:gd name="T4" fmla="*/ 331 w 332"/>
                    <a:gd name="T5" fmla="*/ 245 h 377"/>
                    <a:gd name="T6" fmla="*/ 242 w 332"/>
                    <a:gd name="T7" fmla="*/ 262 h 377"/>
                    <a:gd name="T8" fmla="*/ 210 w 332"/>
                    <a:gd name="T9" fmla="*/ 245 h 377"/>
                    <a:gd name="T10" fmla="*/ 210 w 332"/>
                    <a:gd name="T11" fmla="*/ 219 h 377"/>
                    <a:gd name="T12" fmla="*/ 274 w 332"/>
                    <a:gd name="T13" fmla="*/ 140 h 377"/>
                    <a:gd name="T14" fmla="*/ 218 w 332"/>
                    <a:gd name="T15" fmla="*/ 157 h 377"/>
                    <a:gd name="T16" fmla="*/ 202 w 332"/>
                    <a:gd name="T17" fmla="*/ 184 h 377"/>
                    <a:gd name="T18" fmla="*/ 161 w 332"/>
                    <a:gd name="T19" fmla="*/ 245 h 377"/>
                    <a:gd name="T20" fmla="*/ 186 w 332"/>
                    <a:gd name="T21" fmla="*/ 280 h 377"/>
                    <a:gd name="T22" fmla="*/ 161 w 332"/>
                    <a:gd name="T23" fmla="*/ 280 h 377"/>
                    <a:gd name="T24" fmla="*/ 170 w 332"/>
                    <a:gd name="T25" fmla="*/ 306 h 377"/>
                    <a:gd name="T26" fmla="*/ 105 w 332"/>
                    <a:gd name="T27" fmla="*/ 376 h 377"/>
                    <a:gd name="T28" fmla="*/ 73 w 332"/>
                    <a:gd name="T29" fmla="*/ 280 h 377"/>
                    <a:gd name="T30" fmla="*/ 16 w 332"/>
                    <a:gd name="T31" fmla="*/ 315 h 377"/>
                    <a:gd name="T32" fmla="*/ 0 w 332"/>
                    <a:gd name="T33" fmla="*/ 280 h 377"/>
                    <a:gd name="T34" fmla="*/ 0 w 332"/>
                    <a:gd name="T35" fmla="*/ 245 h 377"/>
                    <a:gd name="T36" fmla="*/ 0 w 332"/>
                    <a:gd name="T37" fmla="*/ 227 h 377"/>
                    <a:gd name="T38" fmla="*/ 89 w 332"/>
                    <a:gd name="T39" fmla="*/ 166 h 377"/>
                    <a:gd name="T40" fmla="*/ 137 w 332"/>
                    <a:gd name="T41" fmla="*/ 87 h 377"/>
                    <a:gd name="T42" fmla="*/ 234 w 332"/>
                    <a:gd name="T43" fmla="*/ 17 h 377"/>
                    <a:gd name="T44" fmla="*/ 250 w 332"/>
                    <a:gd name="T45" fmla="*/ 35 h 377"/>
                    <a:gd name="T46" fmla="*/ 274 w 332"/>
                    <a:gd name="T47" fmla="*/ 9 h 377"/>
                    <a:gd name="T48" fmla="*/ 299 w 332"/>
                    <a:gd name="T49" fmla="*/ 0 h 37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32"/>
                    <a:gd name="T76" fmla="*/ 0 h 377"/>
                    <a:gd name="T77" fmla="*/ 332 w 332"/>
                    <a:gd name="T78" fmla="*/ 377 h 377"/>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32" h="377">
                      <a:moveTo>
                        <a:pt x="299" y="0"/>
                      </a:moveTo>
                      <a:lnTo>
                        <a:pt x="331" y="17"/>
                      </a:lnTo>
                      <a:lnTo>
                        <a:pt x="331" y="245"/>
                      </a:lnTo>
                      <a:lnTo>
                        <a:pt x="242" y="262"/>
                      </a:lnTo>
                      <a:lnTo>
                        <a:pt x="210" y="245"/>
                      </a:lnTo>
                      <a:lnTo>
                        <a:pt x="210" y="219"/>
                      </a:lnTo>
                      <a:lnTo>
                        <a:pt x="274" y="140"/>
                      </a:lnTo>
                      <a:lnTo>
                        <a:pt x="218" y="157"/>
                      </a:lnTo>
                      <a:lnTo>
                        <a:pt x="202" y="184"/>
                      </a:lnTo>
                      <a:lnTo>
                        <a:pt x="161" y="245"/>
                      </a:lnTo>
                      <a:lnTo>
                        <a:pt x="186" y="280"/>
                      </a:lnTo>
                      <a:lnTo>
                        <a:pt x="161" y="280"/>
                      </a:lnTo>
                      <a:lnTo>
                        <a:pt x="170" y="306"/>
                      </a:lnTo>
                      <a:lnTo>
                        <a:pt x="105" y="376"/>
                      </a:lnTo>
                      <a:lnTo>
                        <a:pt x="73" y="280"/>
                      </a:lnTo>
                      <a:lnTo>
                        <a:pt x="16" y="315"/>
                      </a:lnTo>
                      <a:lnTo>
                        <a:pt x="0" y="280"/>
                      </a:lnTo>
                      <a:lnTo>
                        <a:pt x="0" y="245"/>
                      </a:lnTo>
                      <a:lnTo>
                        <a:pt x="0" y="227"/>
                      </a:lnTo>
                      <a:lnTo>
                        <a:pt x="89" y="166"/>
                      </a:lnTo>
                      <a:lnTo>
                        <a:pt x="137" y="87"/>
                      </a:lnTo>
                      <a:lnTo>
                        <a:pt x="234" y="17"/>
                      </a:lnTo>
                      <a:lnTo>
                        <a:pt x="250" y="35"/>
                      </a:lnTo>
                      <a:lnTo>
                        <a:pt x="274" y="9"/>
                      </a:lnTo>
                      <a:lnTo>
                        <a:pt x="299" y="0"/>
                      </a:lnTo>
                    </a:path>
                  </a:pathLst>
                </a:custGeom>
                <a:solidFill>
                  <a:srgbClr val="0041D5"/>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endParaRPr lang="ko-KR" altLang="en-US"/>
                </a:p>
              </p:txBody>
            </p:sp>
            <p:sp>
              <p:nvSpPr>
                <p:cNvPr id="38000" name="Freeform 27"/>
                <p:cNvSpPr>
                  <a:spLocks/>
                </p:cNvSpPr>
                <p:nvPr/>
              </p:nvSpPr>
              <p:spPr bwMode="auto">
                <a:xfrm>
                  <a:off x="2769" y="821"/>
                  <a:ext cx="2344" cy="979"/>
                </a:xfrm>
                <a:custGeom>
                  <a:avLst/>
                  <a:gdLst>
                    <a:gd name="T0" fmla="*/ 1163 w 2344"/>
                    <a:gd name="T1" fmla="*/ 18 h 979"/>
                    <a:gd name="T2" fmla="*/ 1238 w 2344"/>
                    <a:gd name="T3" fmla="*/ 89 h 979"/>
                    <a:gd name="T4" fmla="*/ 1295 w 2344"/>
                    <a:gd name="T5" fmla="*/ 116 h 979"/>
                    <a:gd name="T6" fmla="*/ 1427 w 2344"/>
                    <a:gd name="T7" fmla="*/ 116 h 979"/>
                    <a:gd name="T8" fmla="*/ 1502 w 2344"/>
                    <a:gd name="T9" fmla="*/ 178 h 979"/>
                    <a:gd name="T10" fmla="*/ 1658 w 2344"/>
                    <a:gd name="T11" fmla="*/ 178 h 979"/>
                    <a:gd name="T12" fmla="*/ 1733 w 2344"/>
                    <a:gd name="T13" fmla="*/ 178 h 979"/>
                    <a:gd name="T14" fmla="*/ 1931 w 2344"/>
                    <a:gd name="T15" fmla="*/ 196 h 979"/>
                    <a:gd name="T16" fmla="*/ 2096 w 2344"/>
                    <a:gd name="T17" fmla="*/ 249 h 979"/>
                    <a:gd name="T18" fmla="*/ 2261 w 2344"/>
                    <a:gd name="T19" fmla="*/ 276 h 979"/>
                    <a:gd name="T20" fmla="*/ 2343 w 2344"/>
                    <a:gd name="T21" fmla="*/ 329 h 979"/>
                    <a:gd name="T22" fmla="*/ 2302 w 2344"/>
                    <a:gd name="T23" fmla="*/ 391 h 979"/>
                    <a:gd name="T24" fmla="*/ 2178 w 2344"/>
                    <a:gd name="T25" fmla="*/ 365 h 979"/>
                    <a:gd name="T26" fmla="*/ 2096 w 2344"/>
                    <a:gd name="T27" fmla="*/ 462 h 979"/>
                    <a:gd name="T28" fmla="*/ 1955 w 2344"/>
                    <a:gd name="T29" fmla="*/ 605 h 979"/>
                    <a:gd name="T30" fmla="*/ 1906 w 2344"/>
                    <a:gd name="T31" fmla="*/ 658 h 979"/>
                    <a:gd name="T32" fmla="*/ 1939 w 2344"/>
                    <a:gd name="T33" fmla="*/ 445 h 979"/>
                    <a:gd name="T34" fmla="*/ 1823 w 2344"/>
                    <a:gd name="T35" fmla="*/ 498 h 979"/>
                    <a:gd name="T36" fmla="*/ 1691 w 2344"/>
                    <a:gd name="T37" fmla="*/ 480 h 979"/>
                    <a:gd name="T38" fmla="*/ 1625 w 2344"/>
                    <a:gd name="T39" fmla="*/ 613 h 979"/>
                    <a:gd name="T40" fmla="*/ 1683 w 2344"/>
                    <a:gd name="T41" fmla="*/ 640 h 979"/>
                    <a:gd name="T42" fmla="*/ 1568 w 2344"/>
                    <a:gd name="T43" fmla="*/ 827 h 979"/>
                    <a:gd name="T44" fmla="*/ 1502 w 2344"/>
                    <a:gd name="T45" fmla="*/ 960 h 979"/>
                    <a:gd name="T46" fmla="*/ 1444 w 2344"/>
                    <a:gd name="T47" fmla="*/ 907 h 979"/>
                    <a:gd name="T48" fmla="*/ 1535 w 2344"/>
                    <a:gd name="T49" fmla="*/ 782 h 979"/>
                    <a:gd name="T50" fmla="*/ 1526 w 2344"/>
                    <a:gd name="T51" fmla="*/ 711 h 979"/>
                    <a:gd name="T52" fmla="*/ 1361 w 2344"/>
                    <a:gd name="T53" fmla="*/ 640 h 979"/>
                    <a:gd name="T54" fmla="*/ 1353 w 2344"/>
                    <a:gd name="T55" fmla="*/ 729 h 979"/>
                    <a:gd name="T56" fmla="*/ 1271 w 2344"/>
                    <a:gd name="T57" fmla="*/ 782 h 979"/>
                    <a:gd name="T58" fmla="*/ 1130 w 2344"/>
                    <a:gd name="T59" fmla="*/ 845 h 979"/>
                    <a:gd name="T60" fmla="*/ 1015 w 2344"/>
                    <a:gd name="T61" fmla="*/ 818 h 979"/>
                    <a:gd name="T62" fmla="*/ 908 w 2344"/>
                    <a:gd name="T63" fmla="*/ 729 h 979"/>
                    <a:gd name="T64" fmla="*/ 850 w 2344"/>
                    <a:gd name="T65" fmla="*/ 782 h 979"/>
                    <a:gd name="T66" fmla="*/ 776 w 2344"/>
                    <a:gd name="T67" fmla="*/ 854 h 979"/>
                    <a:gd name="T68" fmla="*/ 677 w 2344"/>
                    <a:gd name="T69" fmla="*/ 925 h 979"/>
                    <a:gd name="T70" fmla="*/ 503 w 2344"/>
                    <a:gd name="T71" fmla="*/ 925 h 979"/>
                    <a:gd name="T72" fmla="*/ 380 w 2344"/>
                    <a:gd name="T73" fmla="*/ 916 h 979"/>
                    <a:gd name="T74" fmla="*/ 322 w 2344"/>
                    <a:gd name="T75" fmla="*/ 880 h 979"/>
                    <a:gd name="T76" fmla="*/ 248 w 2344"/>
                    <a:gd name="T77" fmla="*/ 729 h 979"/>
                    <a:gd name="T78" fmla="*/ 157 w 2344"/>
                    <a:gd name="T79" fmla="*/ 782 h 979"/>
                    <a:gd name="T80" fmla="*/ 132 w 2344"/>
                    <a:gd name="T81" fmla="*/ 711 h 979"/>
                    <a:gd name="T82" fmla="*/ 0 w 2344"/>
                    <a:gd name="T83" fmla="*/ 551 h 979"/>
                    <a:gd name="T84" fmla="*/ 50 w 2344"/>
                    <a:gd name="T85" fmla="*/ 525 h 979"/>
                    <a:gd name="T86" fmla="*/ 74 w 2344"/>
                    <a:gd name="T87" fmla="*/ 480 h 979"/>
                    <a:gd name="T88" fmla="*/ 140 w 2344"/>
                    <a:gd name="T89" fmla="*/ 400 h 979"/>
                    <a:gd name="T90" fmla="*/ 116 w 2344"/>
                    <a:gd name="T91" fmla="*/ 196 h 979"/>
                    <a:gd name="T92" fmla="*/ 272 w 2344"/>
                    <a:gd name="T93" fmla="*/ 311 h 979"/>
                    <a:gd name="T94" fmla="*/ 157 w 2344"/>
                    <a:gd name="T95" fmla="*/ 311 h 979"/>
                    <a:gd name="T96" fmla="*/ 215 w 2344"/>
                    <a:gd name="T97" fmla="*/ 356 h 979"/>
                    <a:gd name="T98" fmla="*/ 272 w 2344"/>
                    <a:gd name="T99" fmla="*/ 329 h 979"/>
                    <a:gd name="T100" fmla="*/ 355 w 2344"/>
                    <a:gd name="T101" fmla="*/ 276 h 979"/>
                    <a:gd name="T102" fmla="*/ 421 w 2344"/>
                    <a:gd name="T103" fmla="*/ 249 h 979"/>
                    <a:gd name="T104" fmla="*/ 545 w 2344"/>
                    <a:gd name="T105" fmla="*/ 267 h 979"/>
                    <a:gd name="T106" fmla="*/ 644 w 2344"/>
                    <a:gd name="T107" fmla="*/ 249 h 979"/>
                    <a:gd name="T108" fmla="*/ 652 w 2344"/>
                    <a:gd name="T109" fmla="*/ 178 h 979"/>
                    <a:gd name="T110" fmla="*/ 710 w 2344"/>
                    <a:gd name="T111" fmla="*/ 187 h 979"/>
                    <a:gd name="T112" fmla="*/ 677 w 2344"/>
                    <a:gd name="T113" fmla="*/ 320 h 979"/>
                    <a:gd name="T114" fmla="*/ 792 w 2344"/>
                    <a:gd name="T115" fmla="*/ 285 h 979"/>
                    <a:gd name="T116" fmla="*/ 759 w 2344"/>
                    <a:gd name="T117" fmla="*/ 151 h 979"/>
                    <a:gd name="T118" fmla="*/ 858 w 2344"/>
                    <a:gd name="T119" fmla="*/ 178 h 979"/>
                    <a:gd name="T120" fmla="*/ 891 w 2344"/>
                    <a:gd name="T121" fmla="*/ 89 h 979"/>
                    <a:gd name="T122" fmla="*/ 998 w 2344"/>
                    <a:gd name="T123" fmla="*/ 36 h 979"/>
                    <a:gd name="T124" fmla="*/ 1130 w 2344"/>
                    <a:gd name="T125" fmla="*/ 27 h 979"/>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2344"/>
                    <a:gd name="T190" fmla="*/ 0 h 979"/>
                    <a:gd name="T191" fmla="*/ 2344 w 2344"/>
                    <a:gd name="T192" fmla="*/ 979 h 979"/>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2344" h="979">
                      <a:moveTo>
                        <a:pt x="1163" y="0"/>
                      </a:moveTo>
                      <a:lnTo>
                        <a:pt x="1180" y="9"/>
                      </a:lnTo>
                      <a:lnTo>
                        <a:pt x="1163" y="18"/>
                      </a:lnTo>
                      <a:lnTo>
                        <a:pt x="1279" y="36"/>
                      </a:lnTo>
                      <a:lnTo>
                        <a:pt x="1271" y="89"/>
                      </a:lnTo>
                      <a:lnTo>
                        <a:pt x="1238" y="89"/>
                      </a:lnTo>
                      <a:lnTo>
                        <a:pt x="1221" y="142"/>
                      </a:lnTo>
                      <a:lnTo>
                        <a:pt x="1271" y="107"/>
                      </a:lnTo>
                      <a:lnTo>
                        <a:pt x="1295" y="116"/>
                      </a:lnTo>
                      <a:lnTo>
                        <a:pt x="1345" y="116"/>
                      </a:lnTo>
                      <a:lnTo>
                        <a:pt x="1436" y="142"/>
                      </a:lnTo>
                      <a:lnTo>
                        <a:pt x="1427" y="116"/>
                      </a:lnTo>
                      <a:lnTo>
                        <a:pt x="1535" y="151"/>
                      </a:lnTo>
                      <a:lnTo>
                        <a:pt x="1518" y="160"/>
                      </a:lnTo>
                      <a:lnTo>
                        <a:pt x="1502" y="178"/>
                      </a:lnTo>
                      <a:lnTo>
                        <a:pt x="1551" y="187"/>
                      </a:lnTo>
                      <a:lnTo>
                        <a:pt x="1568" y="178"/>
                      </a:lnTo>
                      <a:lnTo>
                        <a:pt x="1658" y="178"/>
                      </a:lnTo>
                      <a:lnTo>
                        <a:pt x="1658" y="151"/>
                      </a:lnTo>
                      <a:lnTo>
                        <a:pt x="1766" y="151"/>
                      </a:lnTo>
                      <a:lnTo>
                        <a:pt x="1733" y="178"/>
                      </a:lnTo>
                      <a:lnTo>
                        <a:pt x="1799" y="178"/>
                      </a:lnTo>
                      <a:lnTo>
                        <a:pt x="1856" y="196"/>
                      </a:lnTo>
                      <a:lnTo>
                        <a:pt x="1931" y="196"/>
                      </a:lnTo>
                      <a:lnTo>
                        <a:pt x="1972" y="240"/>
                      </a:lnTo>
                      <a:lnTo>
                        <a:pt x="2054" y="231"/>
                      </a:lnTo>
                      <a:lnTo>
                        <a:pt x="2096" y="249"/>
                      </a:lnTo>
                      <a:lnTo>
                        <a:pt x="2120" y="249"/>
                      </a:lnTo>
                      <a:lnTo>
                        <a:pt x="2112" y="222"/>
                      </a:lnTo>
                      <a:lnTo>
                        <a:pt x="2261" y="276"/>
                      </a:lnTo>
                      <a:lnTo>
                        <a:pt x="2294" y="311"/>
                      </a:lnTo>
                      <a:lnTo>
                        <a:pt x="2310" y="302"/>
                      </a:lnTo>
                      <a:lnTo>
                        <a:pt x="2343" y="329"/>
                      </a:lnTo>
                      <a:lnTo>
                        <a:pt x="2318" y="338"/>
                      </a:lnTo>
                      <a:lnTo>
                        <a:pt x="2310" y="338"/>
                      </a:lnTo>
                      <a:lnTo>
                        <a:pt x="2302" y="391"/>
                      </a:lnTo>
                      <a:lnTo>
                        <a:pt x="2211" y="329"/>
                      </a:lnTo>
                      <a:lnTo>
                        <a:pt x="2186" y="356"/>
                      </a:lnTo>
                      <a:lnTo>
                        <a:pt x="2178" y="365"/>
                      </a:lnTo>
                      <a:lnTo>
                        <a:pt x="2211" y="409"/>
                      </a:lnTo>
                      <a:lnTo>
                        <a:pt x="2178" y="409"/>
                      </a:lnTo>
                      <a:lnTo>
                        <a:pt x="2096" y="462"/>
                      </a:lnTo>
                      <a:lnTo>
                        <a:pt x="1997" y="480"/>
                      </a:lnTo>
                      <a:lnTo>
                        <a:pt x="1972" y="605"/>
                      </a:lnTo>
                      <a:lnTo>
                        <a:pt x="1955" y="605"/>
                      </a:lnTo>
                      <a:lnTo>
                        <a:pt x="1955" y="622"/>
                      </a:lnTo>
                      <a:lnTo>
                        <a:pt x="1931" y="622"/>
                      </a:lnTo>
                      <a:lnTo>
                        <a:pt x="1906" y="658"/>
                      </a:lnTo>
                      <a:lnTo>
                        <a:pt x="1889" y="542"/>
                      </a:lnTo>
                      <a:lnTo>
                        <a:pt x="2021" y="400"/>
                      </a:lnTo>
                      <a:lnTo>
                        <a:pt x="1939" y="445"/>
                      </a:lnTo>
                      <a:lnTo>
                        <a:pt x="1955" y="427"/>
                      </a:lnTo>
                      <a:lnTo>
                        <a:pt x="1873" y="462"/>
                      </a:lnTo>
                      <a:lnTo>
                        <a:pt x="1823" y="498"/>
                      </a:lnTo>
                      <a:lnTo>
                        <a:pt x="1807" y="462"/>
                      </a:lnTo>
                      <a:lnTo>
                        <a:pt x="1790" y="489"/>
                      </a:lnTo>
                      <a:lnTo>
                        <a:pt x="1691" y="480"/>
                      </a:lnTo>
                      <a:lnTo>
                        <a:pt x="1658" y="533"/>
                      </a:lnTo>
                      <a:lnTo>
                        <a:pt x="1609" y="578"/>
                      </a:lnTo>
                      <a:lnTo>
                        <a:pt x="1625" y="613"/>
                      </a:lnTo>
                      <a:lnTo>
                        <a:pt x="1658" y="578"/>
                      </a:lnTo>
                      <a:lnTo>
                        <a:pt x="1683" y="613"/>
                      </a:lnTo>
                      <a:lnTo>
                        <a:pt x="1683" y="640"/>
                      </a:lnTo>
                      <a:lnTo>
                        <a:pt x="1634" y="756"/>
                      </a:lnTo>
                      <a:lnTo>
                        <a:pt x="1625" y="782"/>
                      </a:lnTo>
                      <a:lnTo>
                        <a:pt x="1568" y="827"/>
                      </a:lnTo>
                      <a:lnTo>
                        <a:pt x="1526" y="836"/>
                      </a:lnTo>
                      <a:lnTo>
                        <a:pt x="1502" y="925"/>
                      </a:lnTo>
                      <a:lnTo>
                        <a:pt x="1502" y="960"/>
                      </a:lnTo>
                      <a:lnTo>
                        <a:pt x="1469" y="978"/>
                      </a:lnTo>
                      <a:lnTo>
                        <a:pt x="1469" y="925"/>
                      </a:lnTo>
                      <a:lnTo>
                        <a:pt x="1444" y="907"/>
                      </a:lnTo>
                      <a:lnTo>
                        <a:pt x="1469" y="845"/>
                      </a:lnTo>
                      <a:lnTo>
                        <a:pt x="1526" y="800"/>
                      </a:lnTo>
                      <a:lnTo>
                        <a:pt x="1535" y="782"/>
                      </a:lnTo>
                      <a:lnTo>
                        <a:pt x="1551" y="782"/>
                      </a:lnTo>
                      <a:lnTo>
                        <a:pt x="1576" y="711"/>
                      </a:lnTo>
                      <a:lnTo>
                        <a:pt x="1526" y="711"/>
                      </a:lnTo>
                      <a:lnTo>
                        <a:pt x="1444" y="622"/>
                      </a:lnTo>
                      <a:lnTo>
                        <a:pt x="1403" y="622"/>
                      </a:lnTo>
                      <a:lnTo>
                        <a:pt x="1361" y="640"/>
                      </a:lnTo>
                      <a:lnTo>
                        <a:pt x="1337" y="711"/>
                      </a:lnTo>
                      <a:lnTo>
                        <a:pt x="1337" y="729"/>
                      </a:lnTo>
                      <a:lnTo>
                        <a:pt x="1353" y="729"/>
                      </a:lnTo>
                      <a:lnTo>
                        <a:pt x="1353" y="747"/>
                      </a:lnTo>
                      <a:lnTo>
                        <a:pt x="1337" y="747"/>
                      </a:lnTo>
                      <a:lnTo>
                        <a:pt x="1271" y="782"/>
                      </a:lnTo>
                      <a:lnTo>
                        <a:pt x="1262" y="782"/>
                      </a:lnTo>
                      <a:lnTo>
                        <a:pt x="1238" y="836"/>
                      </a:lnTo>
                      <a:lnTo>
                        <a:pt x="1130" y="845"/>
                      </a:lnTo>
                      <a:lnTo>
                        <a:pt x="1056" y="827"/>
                      </a:lnTo>
                      <a:lnTo>
                        <a:pt x="1031" y="836"/>
                      </a:lnTo>
                      <a:lnTo>
                        <a:pt x="1015" y="818"/>
                      </a:lnTo>
                      <a:lnTo>
                        <a:pt x="998" y="782"/>
                      </a:lnTo>
                      <a:lnTo>
                        <a:pt x="932" y="702"/>
                      </a:lnTo>
                      <a:lnTo>
                        <a:pt x="908" y="729"/>
                      </a:lnTo>
                      <a:lnTo>
                        <a:pt x="875" y="756"/>
                      </a:lnTo>
                      <a:lnTo>
                        <a:pt x="858" y="756"/>
                      </a:lnTo>
                      <a:lnTo>
                        <a:pt x="850" y="782"/>
                      </a:lnTo>
                      <a:lnTo>
                        <a:pt x="833" y="782"/>
                      </a:lnTo>
                      <a:lnTo>
                        <a:pt x="833" y="827"/>
                      </a:lnTo>
                      <a:lnTo>
                        <a:pt x="776" y="854"/>
                      </a:lnTo>
                      <a:lnTo>
                        <a:pt x="743" y="871"/>
                      </a:lnTo>
                      <a:lnTo>
                        <a:pt x="718" y="925"/>
                      </a:lnTo>
                      <a:lnTo>
                        <a:pt x="677" y="925"/>
                      </a:lnTo>
                      <a:lnTo>
                        <a:pt x="586" y="934"/>
                      </a:lnTo>
                      <a:lnTo>
                        <a:pt x="569" y="960"/>
                      </a:lnTo>
                      <a:lnTo>
                        <a:pt x="503" y="925"/>
                      </a:lnTo>
                      <a:lnTo>
                        <a:pt x="470" y="925"/>
                      </a:lnTo>
                      <a:lnTo>
                        <a:pt x="413" y="925"/>
                      </a:lnTo>
                      <a:lnTo>
                        <a:pt x="380" y="916"/>
                      </a:lnTo>
                      <a:lnTo>
                        <a:pt x="371" y="889"/>
                      </a:lnTo>
                      <a:lnTo>
                        <a:pt x="355" y="889"/>
                      </a:lnTo>
                      <a:lnTo>
                        <a:pt x="322" y="880"/>
                      </a:lnTo>
                      <a:lnTo>
                        <a:pt x="297" y="845"/>
                      </a:lnTo>
                      <a:lnTo>
                        <a:pt x="215" y="782"/>
                      </a:lnTo>
                      <a:lnTo>
                        <a:pt x="248" y="729"/>
                      </a:lnTo>
                      <a:lnTo>
                        <a:pt x="182" y="765"/>
                      </a:lnTo>
                      <a:lnTo>
                        <a:pt x="198" y="782"/>
                      </a:lnTo>
                      <a:lnTo>
                        <a:pt x="157" y="782"/>
                      </a:lnTo>
                      <a:lnTo>
                        <a:pt x="157" y="765"/>
                      </a:lnTo>
                      <a:lnTo>
                        <a:pt x="116" y="765"/>
                      </a:lnTo>
                      <a:lnTo>
                        <a:pt x="132" y="711"/>
                      </a:lnTo>
                      <a:lnTo>
                        <a:pt x="50" y="693"/>
                      </a:lnTo>
                      <a:lnTo>
                        <a:pt x="50" y="578"/>
                      </a:lnTo>
                      <a:lnTo>
                        <a:pt x="0" y="551"/>
                      </a:lnTo>
                      <a:lnTo>
                        <a:pt x="17" y="551"/>
                      </a:lnTo>
                      <a:lnTo>
                        <a:pt x="17" y="533"/>
                      </a:lnTo>
                      <a:lnTo>
                        <a:pt x="50" y="525"/>
                      </a:lnTo>
                      <a:lnTo>
                        <a:pt x="33" y="498"/>
                      </a:lnTo>
                      <a:lnTo>
                        <a:pt x="50" y="480"/>
                      </a:lnTo>
                      <a:lnTo>
                        <a:pt x="74" y="480"/>
                      </a:lnTo>
                      <a:lnTo>
                        <a:pt x="140" y="462"/>
                      </a:lnTo>
                      <a:lnTo>
                        <a:pt x="165" y="453"/>
                      </a:lnTo>
                      <a:lnTo>
                        <a:pt x="140" y="400"/>
                      </a:lnTo>
                      <a:lnTo>
                        <a:pt x="107" y="391"/>
                      </a:lnTo>
                      <a:lnTo>
                        <a:pt x="107" y="329"/>
                      </a:lnTo>
                      <a:lnTo>
                        <a:pt x="116" y="196"/>
                      </a:lnTo>
                      <a:lnTo>
                        <a:pt x="223" y="276"/>
                      </a:lnTo>
                      <a:lnTo>
                        <a:pt x="256" y="276"/>
                      </a:lnTo>
                      <a:lnTo>
                        <a:pt x="272" y="311"/>
                      </a:lnTo>
                      <a:lnTo>
                        <a:pt x="248" y="329"/>
                      </a:lnTo>
                      <a:lnTo>
                        <a:pt x="198" y="329"/>
                      </a:lnTo>
                      <a:lnTo>
                        <a:pt x="157" y="311"/>
                      </a:lnTo>
                      <a:lnTo>
                        <a:pt x="223" y="391"/>
                      </a:lnTo>
                      <a:lnTo>
                        <a:pt x="239" y="391"/>
                      </a:lnTo>
                      <a:lnTo>
                        <a:pt x="215" y="356"/>
                      </a:lnTo>
                      <a:lnTo>
                        <a:pt x="239" y="338"/>
                      </a:lnTo>
                      <a:lnTo>
                        <a:pt x="264" y="356"/>
                      </a:lnTo>
                      <a:lnTo>
                        <a:pt x="272" y="329"/>
                      </a:lnTo>
                      <a:lnTo>
                        <a:pt x="330" y="320"/>
                      </a:lnTo>
                      <a:lnTo>
                        <a:pt x="330" y="249"/>
                      </a:lnTo>
                      <a:lnTo>
                        <a:pt x="355" y="276"/>
                      </a:lnTo>
                      <a:lnTo>
                        <a:pt x="355" y="311"/>
                      </a:lnTo>
                      <a:lnTo>
                        <a:pt x="380" y="302"/>
                      </a:lnTo>
                      <a:lnTo>
                        <a:pt x="421" y="249"/>
                      </a:lnTo>
                      <a:lnTo>
                        <a:pt x="503" y="249"/>
                      </a:lnTo>
                      <a:lnTo>
                        <a:pt x="528" y="249"/>
                      </a:lnTo>
                      <a:lnTo>
                        <a:pt x="545" y="267"/>
                      </a:lnTo>
                      <a:lnTo>
                        <a:pt x="553" y="249"/>
                      </a:lnTo>
                      <a:lnTo>
                        <a:pt x="569" y="231"/>
                      </a:lnTo>
                      <a:lnTo>
                        <a:pt x="644" y="249"/>
                      </a:lnTo>
                      <a:lnTo>
                        <a:pt x="644" y="231"/>
                      </a:lnTo>
                      <a:lnTo>
                        <a:pt x="644" y="196"/>
                      </a:lnTo>
                      <a:lnTo>
                        <a:pt x="652" y="178"/>
                      </a:lnTo>
                      <a:lnTo>
                        <a:pt x="685" y="142"/>
                      </a:lnTo>
                      <a:lnTo>
                        <a:pt x="718" y="160"/>
                      </a:lnTo>
                      <a:lnTo>
                        <a:pt x="710" y="187"/>
                      </a:lnTo>
                      <a:lnTo>
                        <a:pt x="726" y="276"/>
                      </a:lnTo>
                      <a:lnTo>
                        <a:pt x="710" y="311"/>
                      </a:lnTo>
                      <a:lnTo>
                        <a:pt x="677" y="320"/>
                      </a:lnTo>
                      <a:lnTo>
                        <a:pt x="710" y="320"/>
                      </a:lnTo>
                      <a:lnTo>
                        <a:pt x="767" y="249"/>
                      </a:lnTo>
                      <a:lnTo>
                        <a:pt x="792" y="285"/>
                      </a:lnTo>
                      <a:lnTo>
                        <a:pt x="767" y="249"/>
                      </a:lnTo>
                      <a:lnTo>
                        <a:pt x="726" y="231"/>
                      </a:lnTo>
                      <a:lnTo>
                        <a:pt x="759" y="151"/>
                      </a:lnTo>
                      <a:lnTo>
                        <a:pt x="776" y="187"/>
                      </a:lnTo>
                      <a:lnTo>
                        <a:pt x="809" y="160"/>
                      </a:lnTo>
                      <a:lnTo>
                        <a:pt x="858" y="178"/>
                      </a:lnTo>
                      <a:lnTo>
                        <a:pt x="833" y="116"/>
                      </a:lnTo>
                      <a:lnTo>
                        <a:pt x="908" y="107"/>
                      </a:lnTo>
                      <a:lnTo>
                        <a:pt x="891" y="89"/>
                      </a:lnTo>
                      <a:lnTo>
                        <a:pt x="908" y="98"/>
                      </a:lnTo>
                      <a:lnTo>
                        <a:pt x="941" y="71"/>
                      </a:lnTo>
                      <a:lnTo>
                        <a:pt x="998" y="36"/>
                      </a:lnTo>
                      <a:lnTo>
                        <a:pt x="1015" y="36"/>
                      </a:lnTo>
                      <a:lnTo>
                        <a:pt x="1097" y="36"/>
                      </a:lnTo>
                      <a:lnTo>
                        <a:pt x="1130" y="27"/>
                      </a:lnTo>
                      <a:lnTo>
                        <a:pt x="1139" y="9"/>
                      </a:lnTo>
                      <a:lnTo>
                        <a:pt x="1163" y="0"/>
                      </a:lnTo>
                    </a:path>
                  </a:pathLst>
                </a:custGeom>
                <a:solidFill>
                  <a:srgbClr val="0041D5"/>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endParaRPr lang="ko-KR" altLang="en-US"/>
                </a:p>
              </p:txBody>
            </p:sp>
            <p:sp>
              <p:nvSpPr>
                <p:cNvPr id="38001" name="Freeform 28"/>
                <p:cNvSpPr>
                  <a:spLocks/>
                </p:cNvSpPr>
                <p:nvPr/>
              </p:nvSpPr>
              <p:spPr bwMode="auto">
                <a:xfrm>
                  <a:off x="3291" y="848"/>
                  <a:ext cx="183" cy="109"/>
                </a:xfrm>
                <a:custGeom>
                  <a:avLst/>
                  <a:gdLst>
                    <a:gd name="T0" fmla="*/ 158 w 183"/>
                    <a:gd name="T1" fmla="*/ 0 h 109"/>
                    <a:gd name="T2" fmla="*/ 182 w 183"/>
                    <a:gd name="T3" fmla="*/ 0 h 109"/>
                    <a:gd name="T4" fmla="*/ 182 w 183"/>
                    <a:gd name="T5" fmla="*/ 33 h 109"/>
                    <a:gd name="T6" fmla="*/ 87 w 183"/>
                    <a:gd name="T7" fmla="*/ 58 h 109"/>
                    <a:gd name="T8" fmla="*/ 79 w 183"/>
                    <a:gd name="T9" fmla="*/ 66 h 109"/>
                    <a:gd name="T10" fmla="*/ 0 w 183"/>
                    <a:gd name="T11" fmla="*/ 108 h 109"/>
                    <a:gd name="T12" fmla="*/ 0 w 183"/>
                    <a:gd name="T13" fmla="*/ 83 h 109"/>
                    <a:gd name="T14" fmla="*/ 87 w 183"/>
                    <a:gd name="T15" fmla="*/ 8 h 109"/>
                    <a:gd name="T16" fmla="*/ 150 w 183"/>
                    <a:gd name="T17" fmla="*/ 8 h 109"/>
                    <a:gd name="T18" fmla="*/ 158 w 183"/>
                    <a:gd name="T19" fmla="*/ 0 h 10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83"/>
                    <a:gd name="T31" fmla="*/ 0 h 109"/>
                    <a:gd name="T32" fmla="*/ 183 w 183"/>
                    <a:gd name="T33" fmla="*/ 109 h 10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83" h="109">
                      <a:moveTo>
                        <a:pt x="158" y="0"/>
                      </a:moveTo>
                      <a:lnTo>
                        <a:pt x="182" y="0"/>
                      </a:lnTo>
                      <a:lnTo>
                        <a:pt x="182" y="33"/>
                      </a:lnTo>
                      <a:lnTo>
                        <a:pt x="87" y="58"/>
                      </a:lnTo>
                      <a:lnTo>
                        <a:pt x="79" y="66"/>
                      </a:lnTo>
                      <a:lnTo>
                        <a:pt x="0" y="108"/>
                      </a:lnTo>
                      <a:lnTo>
                        <a:pt x="0" y="83"/>
                      </a:lnTo>
                      <a:lnTo>
                        <a:pt x="87" y="8"/>
                      </a:lnTo>
                      <a:lnTo>
                        <a:pt x="150" y="8"/>
                      </a:lnTo>
                      <a:lnTo>
                        <a:pt x="158" y="0"/>
                      </a:lnTo>
                    </a:path>
                  </a:pathLst>
                </a:custGeom>
                <a:solidFill>
                  <a:srgbClr val="0041D5"/>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endParaRPr lang="ko-KR" altLang="en-US"/>
                </a:p>
              </p:txBody>
            </p:sp>
            <p:sp>
              <p:nvSpPr>
                <p:cNvPr id="38002" name="Freeform 29"/>
                <p:cNvSpPr>
                  <a:spLocks/>
                </p:cNvSpPr>
                <p:nvPr/>
              </p:nvSpPr>
              <p:spPr bwMode="auto">
                <a:xfrm>
                  <a:off x="3242" y="981"/>
                  <a:ext cx="77" cy="65"/>
                </a:xfrm>
                <a:custGeom>
                  <a:avLst/>
                  <a:gdLst>
                    <a:gd name="T0" fmla="*/ 46 w 77"/>
                    <a:gd name="T1" fmla="*/ 0 h 65"/>
                    <a:gd name="T2" fmla="*/ 76 w 77"/>
                    <a:gd name="T3" fmla="*/ 16 h 65"/>
                    <a:gd name="T4" fmla="*/ 68 w 77"/>
                    <a:gd name="T5" fmla="*/ 32 h 65"/>
                    <a:gd name="T6" fmla="*/ 76 w 77"/>
                    <a:gd name="T7" fmla="*/ 64 h 65"/>
                    <a:gd name="T8" fmla="*/ 46 w 77"/>
                    <a:gd name="T9" fmla="*/ 64 h 65"/>
                    <a:gd name="T10" fmla="*/ 30 w 77"/>
                    <a:gd name="T11" fmla="*/ 48 h 65"/>
                    <a:gd name="T12" fmla="*/ 0 w 77"/>
                    <a:gd name="T13" fmla="*/ 24 h 65"/>
                    <a:gd name="T14" fmla="*/ 46 w 77"/>
                    <a:gd name="T15" fmla="*/ 0 h 65"/>
                    <a:gd name="T16" fmla="*/ 0 60000 65536"/>
                    <a:gd name="T17" fmla="*/ 0 60000 65536"/>
                    <a:gd name="T18" fmla="*/ 0 60000 65536"/>
                    <a:gd name="T19" fmla="*/ 0 60000 65536"/>
                    <a:gd name="T20" fmla="*/ 0 60000 65536"/>
                    <a:gd name="T21" fmla="*/ 0 60000 65536"/>
                    <a:gd name="T22" fmla="*/ 0 60000 65536"/>
                    <a:gd name="T23" fmla="*/ 0 60000 65536"/>
                    <a:gd name="T24" fmla="*/ 0 w 77"/>
                    <a:gd name="T25" fmla="*/ 0 h 65"/>
                    <a:gd name="T26" fmla="*/ 77 w 77"/>
                    <a:gd name="T27" fmla="*/ 65 h 6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7" h="65">
                      <a:moveTo>
                        <a:pt x="46" y="0"/>
                      </a:moveTo>
                      <a:lnTo>
                        <a:pt x="76" y="16"/>
                      </a:lnTo>
                      <a:lnTo>
                        <a:pt x="68" y="32"/>
                      </a:lnTo>
                      <a:lnTo>
                        <a:pt x="76" y="64"/>
                      </a:lnTo>
                      <a:lnTo>
                        <a:pt x="46" y="64"/>
                      </a:lnTo>
                      <a:lnTo>
                        <a:pt x="30" y="48"/>
                      </a:lnTo>
                      <a:lnTo>
                        <a:pt x="0" y="24"/>
                      </a:lnTo>
                      <a:lnTo>
                        <a:pt x="46" y="0"/>
                      </a:lnTo>
                    </a:path>
                  </a:pathLst>
                </a:custGeom>
                <a:solidFill>
                  <a:srgbClr val="0041D5"/>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endParaRPr lang="ko-KR" altLang="en-US"/>
                </a:p>
              </p:txBody>
            </p:sp>
            <p:sp>
              <p:nvSpPr>
                <p:cNvPr id="38003" name="Freeform 30"/>
                <p:cNvSpPr>
                  <a:spLocks/>
                </p:cNvSpPr>
                <p:nvPr/>
              </p:nvSpPr>
              <p:spPr bwMode="auto">
                <a:xfrm>
                  <a:off x="4053" y="2284"/>
                  <a:ext cx="126" cy="142"/>
                </a:xfrm>
                <a:custGeom>
                  <a:avLst/>
                  <a:gdLst>
                    <a:gd name="T0" fmla="*/ 102 w 126"/>
                    <a:gd name="T1" fmla="*/ 0 h 142"/>
                    <a:gd name="T2" fmla="*/ 125 w 126"/>
                    <a:gd name="T3" fmla="*/ 25 h 142"/>
                    <a:gd name="T4" fmla="*/ 117 w 126"/>
                    <a:gd name="T5" fmla="*/ 33 h 142"/>
                    <a:gd name="T6" fmla="*/ 125 w 126"/>
                    <a:gd name="T7" fmla="*/ 66 h 142"/>
                    <a:gd name="T8" fmla="*/ 117 w 126"/>
                    <a:gd name="T9" fmla="*/ 91 h 142"/>
                    <a:gd name="T10" fmla="*/ 94 w 126"/>
                    <a:gd name="T11" fmla="*/ 141 h 142"/>
                    <a:gd name="T12" fmla="*/ 70 w 126"/>
                    <a:gd name="T13" fmla="*/ 141 h 142"/>
                    <a:gd name="T14" fmla="*/ 16 w 126"/>
                    <a:gd name="T15" fmla="*/ 108 h 142"/>
                    <a:gd name="T16" fmla="*/ 16 w 126"/>
                    <a:gd name="T17" fmla="*/ 91 h 142"/>
                    <a:gd name="T18" fmla="*/ 0 w 126"/>
                    <a:gd name="T19" fmla="*/ 66 h 142"/>
                    <a:gd name="T20" fmla="*/ 70 w 126"/>
                    <a:gd name="T21" fmla="*/ 25 h 142"/>
                    <a:gd name="T22" fmla="*/ 102 w 126"/>
                    <a:gd name="T23" fmla="*/ 0 h 14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6"/>
                    <a:gd name="T37" fmla="*/ 0 h 142"/>
                    <a:gd name="T38" fmla="*/ 126 w 126"/>
                    <a:gd name="T39" fmla="*/ 142 h 14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6" h="142">
                      <a:moveTo>
                        <a:pt x="102" y="0"/>
                      </a:moveTo>
                      <a:lnTo>
                        <a:pt x="125" y="25"/>
                      </a:lnTo>
                      <a:lnTo>
                        <a:pt x="117" y="33"/>
                      </a:lnTo>
                      <a:lnTo>
                        <a:pt x="125" y="66"/>
                      </a:lnTo>
                      <a:lnTo>
                        <a:pt x="117" y="91"/>
                      </a:lnTo>
                      <a:lnTo>
                        <a:pt x="94" y="141"/>
                      </a:lnTo>
                      <a:lnTo>
                        <a:pt x="70" y="141"/>
                      </a:lnTo>
                      <a:lnTo>
                        <a:pt x="16" y="108"/>
                      </a:lnTo>
                      <a:lnTo>
                        <a:pt x="16" y="91"/>
                      </a:lnTo>
                      <a:lnTo>
                        <a:pt x="0" y="66"/>
                      </a:lnTo>
                      <a:lnTo>
                        <a:pt x="70" y="25"/>
                      </a:lnTo>
                      <a:lnTo>
                        <a:pt x="102" y="0"/>
                      </a:lnTo>
                    </a:path>
                  </a:pathLst>
                </a:custGeom>
                <a:solidFill>
                  <a:srgbClr val="0041D5"/>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endParaRPr lang="ko-KR" altLang="en-US"/>
                </a:p>
              </p:txBody>
            </p:sp>
            <p:sp>
              <p:nvSpPr>
                <p:cNvPr id="38004" name="Freeform 31"/>
                <p:cNvSpPr>
                  <a:spLocks/>
                </p:cNvSpPr>
                <p:nvPr/>
              </p:nvSpPr>
              <p:spPr bwMode="auto">
                <a:xfrm>
                  <a:off x="4202" y="2075"/>
                  <a:ext cx="59" cy="84"/>
                </a:xfrm>
                <a:custGeom>
                  <a:avLst/>
                  <a:gdLst>
                    <a:gd name="T0" fmla="*/ 7 w 59"/>
                    <a:gd name="T1" fmla="*/ 0 h 84"/>
                    <a:gd name="T2" fmla="*/ 36 w 59"/>
                    <a:gd name="T3" fmla="*/ 17 h 84"/>
                    <a:gd name="T4" fmla="*/ 36 w 59"/>
                    <a:gd name="T5" fmla="*/ 58 h 84"/>
                    <a:gd name="T6" fmla="*/ 58 w 59"/>
                    <a:gd name="T7" fmla="*/ 83 h 84"/>
                    <a:gd name="T8" fmla="*/ 0 w 59"/>
                    <a:gd name="T9" fmla="*/ 58 h 84"/>
                    <a:gd name="T10" fmla="*/ 7 w 59"/>
                    <a:gd name="T11" fmla="*/ 0 h 84"/>
                    <a:gd name="T12" fmla="*/ 0 60000 65536"/>
                    <a:gd name="T13" fmla="*/ 0 60000 65536"/>
                    <a:gd name="T14" fmla="*/ 0 60000 65536"/>
                    <a:gd name="T15" fmla="*/ 0 60000 65536"/>
                    <a:gd name="T16" fmla="*/ 0 60000 65536"/>
                    <a:gd name="T17" fmla="*/ 0 60000 65536"/>
                    <a:gd name="T18" fmla="*/ 0 w 59"/>
                    <a:gd name="T19" fmla="*/ 0 h 84"/>
                    <a:gd name="T20" fmla="*/ 59 w 59"/>
                    <a:gd name="T21" fmla="*/ 84 h 84"/>
                  </a:gdLst>
                  <a:ahLst/>
                  <a:cxnLst>
                    <a:cxn ang="T12">
                      <a:pos x="T0" y="T1"/>
                    </a:cxn>
                    <a:cxn ang="T13">
                      <a:pos x="T2" y="T3"/>
                    </a:cxn>
                    <a:cxn ang="T14">
                      <a:pos x="T4" y="T5"/>
                    </a:cxn>
                    <a:cxn ang="T15">
                      <a:pos x="T6" y="T7"/>
                    </a:cxn>
                    <a:cxn ang="T16">
                      <a:pos x="T8" y="T9"/>
                    </a:cxn>
                    <a:cxn ang="T17">
                      <a:pos x="T10" y="T11"/>
                    </a:cxn>
                  </a:cxnLst>
                  <a:rect l="T18" t="T19" r="T20" b="T21"/>
                  <a:pathLst>
                    <a:path w="59" h="84">
                      <a:moveTo>
                        <a:pt x="7" y="0"/>
                      </a:moveTo>
                      <a:lnTo>
                        <a:pt x="36" y="17"/>
                      </a:lnTo>
                      <a:lnTo>
                        <a:pt x="36" y="58"/>
                      </a:lnTo>
                      <a:lnTo>
                        <a:pt x="58" y="83"/>
                      </a:lnTo>
                      <a:lnTo>
                        <a:pt x="0" y="58"/>
                      </a:lnTo>
                      <a:lnTo>
                        <a:pt x="7" y="0"/>
                      </a:lnTo>
                    </a:path>
                  </a:pathLst>
                </a:custGeom>
                <a:solidFill>
                  <a:srgbClr val="0041D5"/>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endParaRPr lang="ko-KR" altLang="en-US"/>
                </a:p>
              </p:txBody>
            </p:sp>
            <p:sp>
              <p:nvSpPr>
                <p:cNvPr id="38005" name="Freeform 32"/>
                <p:cNvSpPr>
                  <a:spLocks/>
                </p:cNvSpPr>
                <p:nvPr/>
              </p:nvSpPr>
              <p:spPr bwMode="auto">
                <a:xfrm>
                  <a:off x="4385" y="1698"/>
                  <a:ext cx="125" cy="127"/>
                </a:xfrm>
                <a:custGeom>
                  <a:avLst/>
                  <a:gdLst>
                    <a:gd name="T0" fmla="*/ 116 w 125"/>
                    <a:gd name="T1" fmla="*/ 0 h 127"/>
                    <a:gd name="T2" fmla="*/ 124 w 125"/>
                    <a:gd name="T3" fmla="*/ 42 h 127"/>
                    <a:gd name="T4" fmla="*/ 93 w 125"/>
                    <a:gd name="T5" fmla="*/ 118 h 127"/>
                    <a:gd name="T6" fmla="*/ 54 w 125"/>
                    <a:gd name="T7" fmla="*/ 118 h 127"/>
                    <a:gd name="T8" fmla="*/ 47 w 125"/>
                    <a:gd name="T9" fmla="*/ 126 h 127"/>
                    <a:gd name="T10" fmla="*/ 0 w 125"/>
                    <a:gd name="T11" fmla="*/ 118 h 127"/>
                    <a:gd name="T12" fmla="*/ 93 w 125"/>
                    <a:gd name="T13" fmla="*/ 59 h 127"/>
                    <a:gd name="T14" fmla="*/ 101 w 125"/>
                    <a:gd name="T15" fmla="*/ 42 h 127"/>
                    <a:gd name="T16" fmla="*/ 101 w 125"/>
                    <a:gd name="T17" fmla="*/ 8 h 127"/>
                    <a:gd name="T18" fmla="*/ 109 w 125"/>
                    <a:gd name="T19" fmla="*/ 8 h 127"/>
                    <a:gd name="T20" fmla="*/ 116 w 125"/>
                    <a:gd name="T21" fmla="*/ 8 h 127"/>
                    <a:gd name="T22" fmla="*/ 116 w 125"/>
                    <a:gd name="T23" fmla="*/ 0 h 12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5"/>
                    <a:gd name="T37" fmla="*/ 0 h 127"/>
                    <a:gd name="T38" fmla="*/ 125 w 125"/>
                    <a:gd name="T39" fmla="*/ 127 h 12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5" h="127">
                      <a:moveTo>
                        <a:pt x="116" y="0"/>
                      </a:moveTo>
                      <a:lnTo>
                        <a:pt x="124" y="42"/>
                      </a:lnTo>
                      <a:lnTo>
                        <a:pt x="93" y="118"/>
                      </a:lnTo>
                      <a:lnTo>
                        <a:pt x="54" y="118"/>
                      </a:lnTo>
                      <a:lnTo>
                        <a:pt x="47" y="126"/>
                      </a:lnTo>
                      <a:lnTo>
                        <a:pt x="0" y="118"/>
                      </a:lnTo>
                      <a:lnTo>
                        <a:pt x="93" y="59"/>
                      </a:lnTo>
                      <a:lnTo>
                        <a:pt x="101" y="42"/>
                      </a:lnTo>
                      <a:lnTo>
                        <a:pt x="101" y="8"/>
                      </a:lnTo>
                      <a:lnTo>
                        <a:pt x="109" y="8"/>
                      </a:lnTo>
                      <a:lnTo>
                        <a:pt x="116" y="8"/>
                      </a:lnTo>
                      <a:lnTo>
                        <a:pt x="116" y="0"/>
                      </a:lnTo>
                    </a:path>
                  </a:pathLst>
                </a:custGeom>
                <a:solidFill>
                  <a:srgbClr val="0041D5"/>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endParaRPr lang="ko-KR" altLang="en-US"/>
                </a:p>
              </p:txBody>
            </p:sp>
            <p:sp>
              <p:nvSpPr>
                <p:cNvPr id="38006" name="Freeform 33"/>
                <p:cNvSpPr>
                  <a:spLocks/>
                </p:cNvSpPr>
                <p:nvPr/>
              </p:nvSpPr>
              <p:spPr bwMode="auto">
                <a:xfrm>
                  <a:off x="4491" y="1619"/>
                  <a:ext cx="68" cy="54"/>
                </a:xfrm>
                <a:custGeom>
                  <a:avLst/>
                  <a:gdLst>
                    <a:gd name="T0" fmla="*/ 15 w 68"/>
                    <a:gd name="T1" fmla="*/ 0 h 54"/>
                    <a:gd name="T2" fmla="*/ 67 w 68"/>
                    <a:gd name="T3" fmla="*/ 38 h 54"/>
                    <a:gd name="T4" fmla="*/ 30 w 68"/>
                    <a:gd name="T5" fmla="*/ 53 h 54"/>
                    <a:gd name="T6" fmla="*/ 15 w 68"/>
                    <a:gd name="T7" fmla="*/ 45 h 54"/>
                    <a:gd name="T8" fmla="*/ 0 w 68"/>
                    <a:gd name="T9" fmla="*/ 45 h 54"/>
                    <a:gd name="T10" fmla="*/ 15 w 68"/>
                    <a:gd name="T11" fmla="*/ 0 h 54"/>
                    <a:gd name="T12" fmla="*/ 0 60000 65536"/>
                    <a:gd name="T13" fmla="*/ 0 60000 65536"/>
                    <a:gd name="T14" fmla="*/ 0 60000 65536"/>
                    <a:gd name="T15" fmla="*/ 0 60000 65536"/>
                    <a:gd name="T16" fmla="*/ 0 60000 65536"/>
                    <a:gd name="T17" fmla="*/ 0 60000 65536"/>
                    <a:gd name="T18" fmla="*/ 0 w 68"/>
                    <a:gd name="T19" fmla="*/ 0 h 54"/>
                    <a:gd name="T20" fmla="*/ 68 w 68"/>
                    <a:gd name="T21" fmla="*/ 54 h 54"/>
                  </a:gdLst>
                  <a:ahLst/>
                  <a:cxnLst>
                    <a:cxn ang="T12">
                      <a:pos x="T0" y="T1"/>
                    </a:cxn>
                    <a:cxn ang="T13">
                      <a:pos x="T2" y="T3"/>
                    </a:cxn>
                    <a:cxn ang="T14">
                      <a:pos x="T4" y="T5"/>
                    </a:cxn>
                    <a:cxn ang="T15">
                      <a:pos x="T6" y="T7"/>
                    </a:cxn>
                    <a:cxn ang="T16">
                      <a:pos x="T8" y="T9"/>
                    </a:cxn>
                    <a:cxn ang="T17">
                      <a:pos x="T10" y="T11"/>
                    </a:cxn>
                  </a:cxnLst>
                  <a:rect l="T18" t="T19" r="T20" b="T21"/>
                  <a:pathLst>
                    <a:path w="68" h="54">
                      <a:moveTo>
                        <a:pt x="15" y="0"/>
                      </a:moveTo>
                      <a:lnTo>
                        <a:pt x="67" y="38"/>
                      </a:lnTo>
                      <a:lnTo>
                        <a:pt x="30" y="53"/>
                      </a:lnTo>
                      <a:lnTo>
                        <a:pt x="15" y="45"/>
                      </a:lnTo>
                      <a:lnTo>
                        <a:pt x="0" y="45"/>
                      </a:lnTo>
                      <a:lnTo>
                        <a:pt x="15" y="0"/>
                      </a:lnTo>
                    </a:path>
                  </a:pathLst>
                </a:custGeom>
                <a:solidFill>
                  <a:srgbClr val="0041D5"/>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endParaRPr lang="ko-KR" altLang="en-US"/>
                </a:p>
              </p:txBody>
            </p:sp>
            <p:sp>
              <p:nvSpPr>
                <p:cNvPr id="38007" name="Freeform 34"/>
                <p:cNvSpPr>
                  <a:spLocks/>
                </p:cNvSpPr>
                <p:nvPr/>
              </p:nvSpPr>
              <p:spPr bwMode="auto">
                <a:xfrm>
                  <a:off x="4127" y="2534"/>
                  <a:ext cx="556" cy="459"/>
                </a:xfrm>
                <a:custGeom>
                  <a:avLst/>
                  <a:gdLst>
                    <a:gd name="T0" fmla="*/ 408 w 556"/>
                    <a:gd name="T1" fmla="*/ 0 h 459"/>
                    <a:gd name="T2" fmla="*/ 416 w 556"/>
                    <a:gd name="T3" fmla="*/ 62 h 459"/>
                    <a:gd name="T4" fmla="*/ 433 w 556"/>
                    <a:gd name="T5" fmla="*/ 62 h 459"/>
                    <a:gd name="T6" fmla="*/ 433 w 556"/>
                    <a:gd name="T7" fmla="*/ 115 h 459"/>
                    <a:gd name="T8" fmla="*/ 465 w 556"/>
                    <a:gd name="T9" fmla="*/ 132 h 459"/>
                    <a:gd name="T10" fmla="*/ 555 w 556"/>
                    <a:gd name="T11" fmla="*/ 247 h 459"/>
                    <a:gd name="T12" fmla="*/ 555 w 556"/>
                    <a:gd name="T13" fmla="*/ 273 h 459"/>
                    <a:gd name="T14" fmla="*/ 473 w 556"/>
                    <a:gd name="T15" fmla="*/ 423 h 459"/>
                    <a:gd name="T16" fmla="*/ 449 w 556"/>
                    <a:gd name="T17" fmla="*/ 458 h 459"/>
                    <a:gd name="T18" fmla="*/ 359 w 556"/>
                    <a:gd name="T19" fmla="*/ 423 h 459"/>
                    <a:gd name="T20" fmla="*/ 359 w 556"/>
                    <a:gd name="T21" fmla="*/ 396 h 459"/>
                    <a:gd name="T22" fmla="*/ 326 w 556"/>
                    <a:gd name="T23" fmla="*/ 361 h 459"/>
                    <a:gd name="T24" fmla="*/ 335 w 556"/>
                    <a:gd name="T25" fmla="*/ 361 h 459"/>
                    <a:gd name="T26" fmla="*/ 294 w 556"/>
                    <a:gd name="T27" fmla="*/ 379 h 459"/>
                    <a:gd name="T28" fmla="*/ 269 w 556"/>
                    <a:gd name="T29" fmla="*/ 326 h 459"/>
                    <a:gd name="T30" fmla="*/ 245 w 556"/>
                    <a:gd name="T31" fmla="*/ 326 h 459"/>
                    <a:gd name="T32" fmla="*/ 171 w 556"/>
                    <a:gd name="T33" fmla="*/ 335 h 459"/>
                    <a:gd name="T34" fmla="*/ 139 w 556"/>
                    <a:gd name="T35" fmla="*/ 361 h 459"/>
                    <a:gd name="T36" fmla="*/ 82 w 556"/>
                    <a:gd name="T37" fmla="*/ 361 h 459"/>
                    <a:gd name="T38" fmla="*/ 33 w 556"/>
                    <a:gd name="T39" fmla="*/ 388 h 459"/>
                    <a:gd name="T40" fmla="*/ 8 w 556"/>
                    <a:gd name="T41" fmla="*/ 361 h 459"/>
                    <a:gd name="T42" fmla="*/ 24 w 556"/>
                    <a:gd name="T43" fmla="*/ 308 h 459"/>
                    <a:gd name="T44" fmla="*/ 0 w 556"/>
                    <a:gd name="T45" fmla="*/ 238 h 459"/>
                    <a:gd name="T46" fmla="*/ 0 w 556"/>
                    <a:gd name="T47" fmla="*/ 176 h 459"/>
                    <a:gd name="T48" fmla="*/ 8 w 556"/>
                    <a:gd name="T49" fmla="*/ 176 h 459"/>
                    <a:gd name="T50" fmla="*/ 33 w 556"/>
                    <a:gd name="T51" fmla="*/ 159 h 459"/>
                    <a:gd name="T52" fmla="*/ 57 w 556"/>
                    <a:gd name="T53" fmla="*/ 159 h 459"/>
                    <a:gd name="T54" fmla="*/ 114 w 556"/>
                    <a:gd name="T55" fmla="*/ 115 h 459"/>
                    <a:gd name="T56" fmla="*/ 131 w 556"/>
                    <a:gd name="T57" fmla="*/ 88 h 459"/>
                    <a:gd name="T58" fmla="*/ 147 w 556"/>
                    <a:gd name="T59" fmla="*/ 88 h 459"/>
                    <a:gd name="T60" fmla="*/ 180 w 556"/>
                    <a:gd name="T61" fmla="*/ 53 h 459"/>
                    <a:gd name="T62" fmla="*/ 212 w 556"/>
                    <a:gd name="T63" fmla="*/ 62 h 459"/>
                    <a:gd name="T64" fmla="*/ 278 w 556"/>
                    <a:gd name="T65" fmla="*/ 9 h 459"/>
                    <a:gd name="T66" fmla="*/ 310 w 556"/>
                    <a:gd name="T67" fmla="*/ 35 h 459"/>
                    <a:gd name="T68" fmla="*/ 302 w 556"/>
                    <a:gd name="T69" fmla="*/ 62 h 459"/>
                    <a:gd name="T70" fmla="*/ 375 w 556"/>
                    <a:gd name="T71" fmla="*/ 97 h 459"/>
                    <a:gd name="T72" fmla="*/ 384 w 556"/>
                    <a:gd name="T73" fmla="*/ 62 h 459"/>
                    <a:gd name="T74" fmla="*/ 375 w 556"/>
                    <a:gd name="T75" fmla="*/ 35 h 459"/>
                    <a:gd name="T76" fmla="*/ 384 w 556"/>
                    <a:gd name="T77" fmla="*/ 26 h 459"/>
                    <a:gd name="T78" fmla="*/ 384 w 556"/>
                    <a:gd name="T79" fmla="*/ 9 h 459"/>
                    <a:gd name="T80" fmla="*/ 408 w 556"/>
                    <a:gd name="T81" fmla="*/ 0 h 459"/>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556"/>
                    <a:gd name="T124" fmla="*/ 0 h 459"/>
                    <a:gd name="T125" fmla="*/ 556 w 556"/>
                    <a:gd name="T126" fmla="*/ 459 h 459"/>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556" h="459">
                      <a:moveTo>
                        <a:pt x="408" y="0"/>
                      </a:moveTo>
                      <a:lnTo>
                        <a:pt x="416" y="62"/>
                      </a:lnTo>
                      <a:lnTo>
                        <a:pt x="433" y="62"/>
                      </a:lnTo>
                      <a:lnTo>
                        <a:pt x="433" y="115"/>
                      </a:lnTo>
                      <a:lnTo>
                        <a:pt x="465" y="132"/>
                      </a:lnTo>
                      <a:lnTo>
                        <a:pt x="555" y="247"/>
                      </a:lnTo>
                      <a:lnTo>
                        <a:pt x="555" y="273"/>
                      </a:lnTo>
                      <a:lnTo>
                        <a:pt x="473" y="423"/>
                      </a:lnTo>
                      <a:lnTo>
                        <a:pt x="449" y="458"/>
                      </a:lnTo>
                      <a:lnTo>
                        <a:pt x="359" y="423"/>
                      </a:lnTo>
                      <a:lnTo>
                        <a:pt x="359" y="396"/>
                      </a:lnTo>
                      <a:lnTo>
                        <a:pt x="326" y="361"/>
                      </a:lnTo>
                      <a:lnTo>
                        <a:pt x="335" y="361"/>
                      </a:lnTo>
                      <a:lnTo>
                        <a:pt x="294" y="379"/>
                      </a:lnTo>
                      <a:lnTo>
                        <a:pt x="269" y="326"/>
                      </a:lnTo>
                      <a:lnTo>
                        <a:pt x="245" y="326"/>
                      </a:lnTo>
                      <a:lnTo>
                        <a:pt x="171" y="335"/>
                      </a:lnTo>
                      <a:lnTo>
                        <a:pt x="139" y="361"/>
                      </a:lnTo>
                      <a:lnTo>
                        <a:pt x="82" y="361"/>
                      </a:lnTo>
                      <a:lnTo>
                        <a:pt x="33" y="388"/>
                      </a:lnTo>
                      <a:lnTo>
                        <a:pt x="8" y="361"/>
                      </a:lnTo>
                      <a:lnTo>
                        <a:pt x="24" y="308"/>
                      </a:lnTo>
                      <a:lnTo>
                        <a:pt x="0" y="238"/>
                      </a:lnTo>
                      <a:lnTo>
                        <a:pt x="0" y="176"/>
                      </a:lnTo>
                      <a:lnTo>
                        <a:pt x="8" y="176"/>
                      </a:lnTo>
                      <a:lnTo>
                        <a:pt x="33" y="159"/>
                      </a:lnTo>
                      <a:lnTo>
                        <a:pt x="57" y="159"/>
                      </a:lnTo>
                      <a:lnTo>
                        <a:pt x="114" y="115"/>
                      </a:lnTo>
                      <a:lnTo>
                        <a:pt x="131" y="88"/>
                      </a:lnTo>
                      <a:lnTo>
                        <a:pt x="147" y="88"/>
                      </a:lnTo>
                      <a:lnTo>
                        <a:pt x="180" y="53"/>
                      </a:lnTo>
                      <a:lnTo>
                        <a:pt x="212" y="62"/>
                      </a:lnTo>
                      <a:lnTo>
                        <a:pt x="278" y="9"/>
                      </a:lnTo>
                      <a:lnTo>
                        <a:pt x="310" y="35"/>
                      </a:lnTo>
                      <a:lnTo>
                        <a:pt x="302" y="62"/>
                      </a:lnTo>
                      <a:lnTo>
                        <a:pt x="375" y="97"/>
                      </a:lnTo>
                      <a:lnTo>
                        <a:pt x="384" y="62"/>
                      </a:lnTo>
                      <a:lnTo>
                        <a:pt x="375" y="35"/>
                      </a:lnTo>
                      <a:lnTo>
                        <a:pt x="384" y="26"/>
                      </a:lnTo>
                      <a:lnTo>
                        <a:pt x="384" y="9"/>
                      </a:lnTo>
                      <a:lnTo>
                        <a:pt x="408" y="0"/>
                      </a:lnTo>
                    </a:path>
                  </a:pathLst>
                </a:custGeom>
                <a:solidFill>
                  <a:srgbClr val="0041D5"/>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endParaRPr lang="ko-KR" altLang="en-US"/>
                </a:p>
              </p:txBody>
            </p:sp>
            <p:sp>
              <p:nvSpPr>
                <p:cNvPr id="38008" name="Freeform 35"/>
                <p:cNvSpPr>
                  <a:spLocks/>
                </p:cNvSpPr>
                <p:nvPr/>
              </p:nvSpPr>
              <p:spPr bwMode="auto">
                <a:xfrm>
                  <a:off x="4375" y="2389"/>
                  <a:ext cx="250" cy="138"/>
                </a:xfrm>
                <a:custGeom>
                  <a:avLst/>
                  <a:gdLst>
                    <a:gd name="T0" fmla="*/ 8 w 250"/>
                    <a:gd name="T1" fmla="*/ 0 h 138"/>
                    <a:gd name="T2" fmla="*/ 24 w 250"/>
                    <a:gd name="T3" fmla="*/ 0 h 138"/>
                    <a:gd name="T4" fmla="*/ 56 w 250"/>
                    <a:gd name="T5" fmla="*/ 43 h 138"/>
                    <a:gd name="T6" fmla="*/ 80 w 250"/>
                    <a:gd name="T7" fmla="*/ 9 h 138"/>
                    <a:gd name="T8" fmla="*/ 193 w 250"/>
                    <a:gd name="T9" fmla="*/ 60 h 138"/>
                    <a:gd name="T10" fmla="*/ 201 w 250"/>
                    <a:gd name="T11" fmla="*/ 77 h 138"/>
                    <a:gd name="T12" fmla="*/ 249 w 250"/>
                    <a:gd name="T13" fmla="*/ 128 h 138"/>
                    <a:gd name="T14" fmla="*/ 217 w 250"/>
                    <a:gd name="T15" fmla="*/ 137 h 138"/>
                    <a:gd name="T16" fmla="*/ 193 w 250"/>
                    <a:gd name="T17" fmla="*/ 94 h 138"/>
                    <a:gd name="T18" fmla="*/ 161 w 250"/>
                    <a:gd name="T19" fmla="*/ 94 h 138"/>
                    <a:gd name="T20" fmla="*/ 161 w 250"/>
                    <a:gd name="T21" fmla="*/ 128 h 138"/>
                    <a:gd name="T22" fmla="*/ 120 w 250"/>
                    <a:gd name="T23" fmla="*/ 111 h 138"/>
                    <a:gd name="T24" fmla="*/ 64 w 250"/>
                    <a:gd name="T25" fmla="*/ 51 h 138"/>
                    <a:gd name="T26" fmla="*/ 24 w 250"/>
                    <a:gd name="T27" fmla="*/ 17 h 138"/>
                    <a:gd name="T28" fmla="*/ 0 w 250"/>
                    <a:gd name="T29" fmla="*/ 9 h 138"/>
                    <a:gd name="T30" fmla="*/ 8 w 250"/>
                    <a:gd name="T31" fmla="*/ 0 h 13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50"/>
                    <a:gd name="T49" fmla="*/ 0 h 138"/>
                    <a:gd name="T50" fmla="*/ 250 w 250"/>
                    <a:gd name="T51" fmla="*/ 138 h 138"/>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50" h="138">
                      <a:moveTo>
                        <a:pt x="8" y="0"/>
                      </a:moveTo>
                      <a:lnTo>
                        <a:pt x="24" y="0"/>
                      </a:lnTo>
                      <a:lnTo>
                        <a:pt x="56" y="43"/>
                      </a:lnTo>
                      <a:lnTo>
                        <a:pt x="80" y="9"/>
                      </a:lnTo>
                      <a:lnTo>
                        <a:pt x="193" y="60"/>
                      </a:lnTo>
                      <a:lnTo>
                        <a:pt x="201" y="77"/>
                      </a:lnTo>
                      <a:lnTo>
                        <a:pt x="249" y="128"/>
                      </a:lnTo>
                      <a:lnTo>
                        <a:pt x="217" y="137"/>
                      </a:lnTo>
                      <a:lnTo>
                        <a:pt x="193" y="94"/>
                      </a:lnTo>
                      <a:lnTo>
                        <a:pt x="161" y="94"/>
                      </a:lnTo>
                      <a:lnTo>
                        <a:pt x="161" y="128"/>
                      </a:lnTo>
                      <a:lnTo>
                        <a:pt x="120" y="111"/>
                      </a:lnTo>
                      <a:lnTo>
                        <a:pt x="64" y="51"/>
                      </a:lnTo>
                      <a:lnTo>
                        <a:pt x="24" y="17"/>
                      </a:lnTo>
                      <a:lnTo>
                        <a:pt x="0" y="9"/>
                      </a:lnTo>
                      <a:lnTo>
                        <a:pt x="8" y="0"/>
                      </a:lnTo>
                    </a:path>
                  </a:pathLst>
                </a:custGeom>
                <a:solidFill>
                  <a:srgbClr val="0041D5"/>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endParaRPr lang="ko-KR" altLang="en-US"/>
                </a:p>
              </p:txBody>
            </p:sp>
            <p:sp>
              <p:nvSpPr>
                <p:cNvPr id="38009" name="Freeform 36"/>
                <p:cNvSpPr>
                  <a:spLocks/>
                </p:cNvSpPr>
                <p:nvPr/>
              </p:nvSpPr>
              <p:spPr bwMode="auto">
                <a:xfrm>
                  <a:off x="4848" y="3019"/>
                  <a:ext cx="83" cy="116"/>
                </a:xfrm>
                <a:custGeom>
                  <a:avLst/>
                  <a:gdLst>
                    <a:gd name="T0" fmla="*/ 82 w 83"/>
                    <a:gd name="T1" fmla="*/ 0 h 116"/>
                    <a:gd name="T2" fmla="*/ 82 w 83"/>
                    <a:gd name="T3" fmla="*/ 58 h 116"/>
                    <a:gd name="T4" fmla="*/ 30 w 83"/>
                    <a:gd name="T5" fmla="*/ 115 h 116"/>
                    <a:gd name="T6" fmla="*/ 0 w 83"/>
                    <a:gd name="T7" fmla="*/ 90 h 116"/>
                    <a:gd name="T8" fmla="*/ 82 w 83"/>
                    <a:gd name="T9" fmla="*/ 0 h 116"/>
                    <a:gd name="T10" fmla="*/ 0 60000 65536"/>
                    <a:gd name="T11" fmla="*/ 0 60000 65536"/>
                    <a:gd name="T12" fmla="*/ 0 60000 65536"/>
                    <a:gd name="T13" fmla="*/ 0 60000 65536"/>
                    <a:gd name="T14" fmla="*/ 0 60000 65536"/>
                    <a:gd name="T15" fmla="*/ 0 w 83"/>
                    <a:gd name="T16" fmla="*/ 0 h 116"/>
                    <a:gd name="T17" fmla="*/ 83 w 83"/>
                    <a:gd name="T18" fmla="*/ 116 h 116"/>
                  </a:gdLst>
                  <a:ahLst/>
                  <a:cxnLst>
                    <a:cxn ang="T10">
                      <a:pos x="T0" y="T1"/>
                    </a:cxn>
                    <a:cxn ang="T11">
                      <a:pos x="T2" y="T3"/>
                    </a:cxn>
                    <a:cxn ang="T12">
                      <a:pos x="T4" y="T5"/>
                    </a:cxn>
                    <a:cxn ang="T13">
                      <a:pos x="T6" y="T7"/>
                    </a:cxn>
                    <a:cxn ang="T14">
                      <a:pos x="T8" y="T9"/>
                    </a:cxn>
                  </a:cxnLst>
                  <a:rect l="T15" t="T16" r="T17" b="T18"/>
                  <a:pathLst>
                    <a:path w="83" h="116">
                      <a:moveTo>
                        <a:pt x="82" y="0"/>
                      </a:moveTo>
                      <a:lnTo>
                        <a:pt x="82" y="58"/>
                      </a:lnTo>
                      <a:lnTo>
                        <a:pt x="30" y="115"/>
                      </a:lnTo>
                      <a:lnTo>
                        <a:pt x="0" y="90"/>
                      </a:lnTo>
                      <a:lnTo>
                        <a:pt x="82" y="0"/>
                      </a:lnTo>
                    </a:path>
                  </a:pathLst>
                </a:custGeom>
                <a:solidFill>
                  <a:srgbClr val="0041D5"/>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endParaRPr lang="ko-KR" altLang="en-US"/>
                </a:p>
              </p:txBody>
            </p:sp>
            <p:sp>
              <p:nvSpPr>
                <p:cNvPr id="38010" name="Freeform 37"/>
                <p:cNvSpPr>
                  <a:spLocks/>
                </p:cNvSpPr>
                <p:nvPr/>
              </p:nvSpPr>
              <p:spPr bwMode="auto">
                <a:xfrm>
                  <a:off x="4954" y="2928"/>
                  <a:ext cx="52" cy="109"/>
                </a:xfrm>
                <a:custGeom>
                  <a:avLst/>
                  <a:gdLst>
                    <a:gd name="T0" fmla="*/ 0 w 52"/>
                    <a:gd name="T1" fmla="*/ 0 h 109"/>
                    <a:gd name="T2" fmla="*/ 29 w 52"/>
                    <a:gd name="T3" fmla="*/ 42 h 109"/>
                    <a:gd name="T4" fmla="*/ 51 w 52"/>
                    <a:gd name="T5" fmla="*/ 58 h 109"/>
                    <a:gd name="T6" fmla="*/ 29 w 52"/>
                    <a:gd name="T7" fmla="*/ 108 h 109"/>
                    <a:gd name="T8" fmla="*/ 7 w 52"/>
                    <a:gd name="T9" fmla="*/ 83 h 109"/>
                    <a:gd name="T10" fmla="*/ 0 w 52"/>
                    <a:gd name="T11" fmla="*/ 0 h 109"/>
                    <a:gd name="T12" fmla="*/ 0 60000 65536"/>
                    <a:gd name="T13" fmla="*/ 0 60000 65536"/>
                    <a:gd name="T14" fmla="*/ 0 60000 65536"/>
                    <a:gd name="T15" fmla="*/ 0 60000 65536"/>
                    <a:gd name="T16" fmla="*/ 0 60000 65536"/>
                    <a:gd name="T17" fmla="*/ 0 60000 65536"/>
                    <a:gd name="T18" fmla="*/ 0 w 52"/>
                    <a:gd name="T19" fmla="*/ 0 h 109"/>
                    <a:gd name="T20" fmla="*/ 52 w 52"/>
                    <a:gd name="T21" fmla="*/ 109 h 109"/>
                  </a:gdLst>
                  <a:ahLst/>
                  <a:cxnLst>
                    <a:cxn ang="T12">
                      <a:pos x="T0" y="T1"/>
                    </a:cxn>
                    <a:cxn ang="T13">
                      <a:pos x="T2" y="T3"/>
                    </a:cxn>
                    <a:cxn ang="T14">
                      <a:pos x="T4" y="T5"/>
                    </a:cxn>
                    <a:cxn ang="T15">
                      <a:pos x="T6" y="T7"/>
                    </a:cxn>
                    <a:cxn ang="T16">
                      <a:pos x="T8" y="T9"/>
                    </a:cxn>
                    <a:cxn ang="T17">
                      <a:pos x="T10" y="T11"/>
                    </a:cxn>
                  </a:cxnLst>
                  <a:rect l="T18" t="T19" r="T20" b="T21"/>
                  <a:pathLst>
                    <a:path w="52" h="109">
                      <a:moveTo>
                        <a:pt x="0" y="0"/>
                      </a:moveTo>
                      <a:lnTo>
                        <a:pt x="29" y="42"/>
                      </a:lnTo>
                      <a:lnTo>
                        <a:pt x="51" y="58"/>
                      </a:lnTo>
                      <a:lnTo>
                        <a:pt x="29" y="108"/>
                      </a:lnTo>
                      <a:lnTo>
                        <a:pt x="7" y="83"/>
                      </a:lnTo>
                      <a:lnTo>
                        <a:pt x="0" y="0"/>
                      </a:lnTo>
                    </a:path>
                  </a:pathLst>
                </a:custGeom>
                <a:solidFill>
                  <a:srgbClr val="0041D5"/>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endParaRPr lang="ko-KR" altLang="en-US"/>
                </a:p>
              </p:txBody>
            </p:sp>
            <p:sp>
              <p:nvSpPr>
                <p:cNvPr id="38011" name="Freeform 38"/>
                <p:cNvSpPr>
                  <a:spLocks/>
                </p:cNvSpPr>
                <p:nvPr/>
              </p:nvSpPr>
              <p:spPr bwMode="auto">
                <a:xfrm>
                  <a:off x="2629" y="1368"/>
                  <a:ext cx="249" cy="342"/>
                </a:xfrm>
                <a:custGeom>
                  <a:avLst/>
                  <a:gdLst>
                    <a:gd name="T0" fmla="*/ 24 w 249"/>
                    <a:gd name="T1" fmla="*/ 0 h 342"/>
                    <a:gd name="T2" fmla="*/ 72 w 249"/>
                    <a:gd name="T3" fmla="*/ 26 h 342"/>
                    <a:gd name="T4" fmla="*/ 120 w 249"/>
                    <a:gd name="T5" fmla="*/ 0 h 342"/>
                    <a:gd name="T6" fmla="*/ 184 w 249"/>
                    <a:gd name="T7" fmla="*/ 35 h 342"/>
                    <a:gd name="T8" fmla="*/ 184 w 249"/>
                    <a:gd name="T9" fmla="*/ 149 h 342"/>
                    <a:gd name="T10" fmla="*/ 232 w 249"/>
                    <a:gd name="T11" fmla="*/ 157 h 342"/>
                    <a:gd name="T12" fmla="*/ 248 w 249"/>
                    <a:gd name="T13" fmla="*/ 166 h 342"/>
                    <a:gd name="T14" fmla="*/ 248 w 249"/>
                    <a:gd name="T15" fmla="*/ 201 h 342"/>
                    <a:gd name="T16" fmla="*/ 200 w 249"/>
                    <a:gd name="T17" fmla="*/ 280 h 342"/>
                    <a:gd name="T18" fmla="*/ 184 w 249"/>
                    <a:gd name="T19" fmla="*/ 297 h 342"/>
                    <a:gd name="T20" fmla="*/ 200 w 249"/>
                    <a:gd name="T21" fmla="*/ 306 h 342"/>
                    <a:gd name="T22" fmla="*/ 184 w 249"/>
                    <a:gd name="T23" fmla="*/ 324 h 342"/>
                    <a:gd name="T24" fmla="*/ 168 w 249"/>
                    <a:gd name="T25" fmla="*/ 324 h 342"/>
                    <a:gd name="T26" fmla="*/ 160 w 249"/>
                    <a:gd name="T27" fmla="*/ 341 h 342"/>
                    <a:gd name="T28" fmla="*/ 88 w 249"/>
                    <a:gd name="T29" fmla="*/ 236 h 342"/>
                    <a:gd name="T30" fmla="*/ 40 w 249"/>
                    <a:gd name="T31" fmla="*/ 201 h 342"/>
                    <a:gd name="T32" fmla="*/ 48 w 249"/>
                    <a:gd name="T33" fmla="*/ 166 h 342"/>
                    <a:gd name="T34" fmla="*/ 88 w 249"/>
                    <a:gd name="T35" fmla="*/ 166 h 342"/>
                    <a:gd name="T36" fmla="*/ 104 w 249"/>
                    <a:gd name="T37" fmla="*/ 157 h 342"/>
                    <a:gd name="T38" fmla="*/ 88 w 249"/>
                    <a:gd name="T39" fmla="*/ 131 h 342"/>
                    <a:gd name="T40" fmla="*/ 48 w 249"/>
                    <a:gd name="T41" fmla="*/ 131 h 342"/>
                    <a:gd name="T42" fmla="*/ 0 w 249"/>
                    <a:gd name="T43" fmla="*/ 149 h 342"/>
                    <a:gd name="T44" fmla="*/ 0 w 249"/>
                    <a:gd name="T45" fmla="*/ 114 h 342"/>
                    <a:gd name="T46" fmla="*/ 24 w 249"/>
                    <a:gd name="T47" fmla="*/ 87 h 342"/>
                    <a:gd name="T48" fmla="*/ 8 w 249"/>
                    <a:gd name="T49" fmla="*/ 70 h 342"/>
                    <a:gd name="T50" fmla="*/ 24 w 249"/>
                    <a:gd name="T51" fmla="*/ 0 h 342"/>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249"/>
                    <a:gd name="T79" fmla="*/ 0 h 342"/>
                    <a:gd name="T80" fmla="*/ 249 w 249"/>
                    <a:gd name="T81" fmla="*/ 342 h 342"/>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249" h="342">
                      <a:moveTo>
                        <a:pt x="24" y="0"/>
                      </a:moveTo>
                      <a:lnTo>
                        <a:pt x="72" y="26"/>
                      </a:lnTo>
                      <a:lnTo>
                        <a:pt x="120" y="0"/>
                      </a:lnTo>
                      <a:lnTo>
                        <a:pt x="184" y="35"/>
                      </a:lnTo>
                      <a:lnTo>
                        <a:pt x="184" y="149"/>
                      </a:lnTo>
                      <a:lnTo>
                        <a:pt x="232" y="157"/>
                      </a:lnTo>
                      <a:lnTo>
                        <a:pt x="248" y="166"/>
                      </a:lnTo>
                      <a:lnTo>
                        <a:pt x="248" y="201"/>
                      </a:lnTo>
                      <a:lnTo>
                        <a:pt x="200" y="280"/>
                      </a:lnTo>
                      <a:lnTo>
                        <a:pt x="184" y="297"/>
                      </a:lnTo>
                      <a:lnTo>
                        <a:pt x="200" y="306"/>
                      </a:lnTo>
                      <a:lnTo>
                        <a:pt x="184" y="324"/>
                      </a:lnTo>
                      <a:lnTo>
                        <a:pt x="168" y="324"/>
                      </a:lnTo>
                      <a:lnTo>
                        <a:pt x="160" y="341"/>
                      </a:lnTo>
                      <a:lnTo>
                        <a:pt x="88" y="236"/>
                      </a:lnTo>
                      <a:lnTo>
                        <a:pt x="40" y="201"/>
                      </a:lnTo>
                      <a:lnTo>
                        <a:pt x="48" y="166"/>
                      </a:lnTo>
                      <a:lnTo>
                        <a:pt x="88" y="166"/>
                      </a:lnTo>
                      <a:lnTo>
                        <a:pt x="104" y="157"/>
                      </a:lnTo>
                      <a:lnTo>
                        <a:pt x="88" y="131"/>
                      </a:lnTo>
                      <a:lnTo>
                        <a:pt x="48" y="131"/>
                      </a:lnTo>
                      <a:lnTo>
                        <a:pt x="0" y="149"/>
                      </a:lnTo>
                      <a:lnTo>
                        <a:pt x="0" y="114"/>
                      </a:lnTo>
                      <a:lnTo>
                        <a:pt x="24" y="87"/>
                      </a:lnTo>
                      <a:lnTo>
                        <a:pt x="8" y="70"/>
                      </a:lnTo>
                      <a:lnTo>
                        <a:pt x="24" y="0"/>
                      </a:lnTo>
                    </a:path>
                  </a:pathLst>
                </a:custGeom>
                <a:solidFill>
                  <a:srgbClr val="0041D5"/>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endParaRPr lang="ko-KR" altLang="en-US"/>
                </a:p>
              </p:txBody>
            </p:sp>
            <p:sp>
              <p:nvSpPr>
                <p:cNvPr id="38012" name="Freeform 39"/>
                <p:cNvSpPr>
                  <a:spLocks/>
                </p:cNvSpPr>
                <p:nvPr/>
              </p:nvSpPr>
              <p:spPr bwMode="auto">
                <a:xfrm>
                  <a:off x="3490" y="1368"/>
                  <a:ext cx="854" cy="629"/>
                </a:xfrm>
                <a:custGeom>
                  <a:avLst/>
                  <a:gdLst>
                    <a:gd name="T0" fmla="*/ 664 w 854"/>
                    <a:gd name="T1" fmla="*/ 71 h 629"/>
                    <a:gd name="T2" fmla="*/ 738 w 854"/>
                    <a:gd name="T3" fmla="*/ 80 h 629"/>
                    <a:gd name="T4" fmla="*/ 787 w 854"/>
                    <a:gd name="T5" fmla="*/ 53 h 629"/>
                    <a:gd name="T6" fmla="*/ 779 w 854"/>
                    <a:gd name="T7" fmla="*/ 133 h 629"/>
                    <a:gd name="T8" fmla="*/ 804 w 854"/>
                    <a:gd name="T9" fmla="*/ 142 h 629"/>
                    <a:gd name="T10" fmla="*/ 853 w 854"/>
                    <a:gd name="T11" fmla="*/ 168 h 629"/>
                    <a:gd name="T12" fmla="*/ 845 w 854"/>
                    <a:gd name="T13" fmla="*/ 221 h 629"/>
                    <a:gd name="T14" fmla="*/ 837 w 854"/>
                    <a:gd name="T15" fmla="*/ 248 h 629"/>
                    <a:gd name="T16" fmla="*/ 796 w 854"/>
                    <a:gd name="T17" fmla="*/ 283 h 629"/>
                    <a:gd name="T18" fmla="*/ 681 w 854"/>
                    <a:gd name="T19" fmla="*/ 336 h 629"/>
                    <a:gd name="T20" fmla="*/ 656 w 854"/>
                    <a:gd name="T21" fmla="*/ 327 h 629"/>
                    <a:gd name="T22" fmla="*/ 632 w 854"/>
                    <a:gd name="T23" fmla="*/ 371 h 629"/>
                    <a:gd name="T24" fmla="*/ 681 w 854"/>
                    <a:gd name="T25" fmla="*/ 380 h 629"/>
                    <a:gd name="T26" fmla="*/ 640 w 854"/>
                    <a:gd name="T27" fmla="*/ 433 h 629"/>
                    <a:gd name="T28" fmla="*/ 681 w 854"/>
                    <a:gd name="T29" fmla="*/ 469 h 629"/>
                    <a:gd name="T30" fmla="*/ 664 w 854"/>
                    <a:gd name="T31" fmla="*/ 548 h 629"/>
                    <a:gd name="T32" fmla="*/ 632 w 854"/>
                    <a:gd name="T33" fmla="*/ 584 h 629"/>
                    <a:gd name="T34" fmla="*/ 541 w 854"/>
                    <a:gd name="T35" fmla="*/ 628 h 629"/>
                    <a:gd name="T36" fmla="*/ 468 w 854"/>
                    <a:gd name="T37" fmla="*/ 593 h 629"/>
                    <a:gd name="T38" fmla="*/ 418 w 854"/>
                    <a:gd name="T39" fmla="*/ 593 h 629"/>
                    <a:gd name="T40" fmla="*/ 418 w 854"/>
                    <a:gd name="T41" fmla="*/ 610 h 629"/>
                    <a:gd name="T42" fmla="*/ 320 w 854"/>
                    <a:gd name="T43" fmla="*/ 593 h 629"/>
                    <a:gd name="T44" fmla="*/ 336 w 854"/>
                    <a:gd name="T45" fmla="*/ 557 h 629"/>
                    <a:gd name="T46" fmla="*/ 328 w 854"/>
                    <a:gd name="T47" fmla="*/ 513 h 629"/>
                    <a:gd name="T48" fmla="*/ 312 w 854"/>
                    <a:gd name="T49" fmla="*/ 513 h 629"/>
                    <a:gd name="T50" fmla="*/ 279 w 854"/>
                    <a:gd name="T51" fmla="*/ 540 h 629"/>
                    <a:gd name="T52" fmla="*/ 246 w 854"/>
                    <a:gd name="T53" fmla="*/ 522 h 629"/>
                    <a:gd name="T54" fmla="*/ 197 w 854"/>
                    <a:gd name="T55" fmla="*/ 513 h 629"/>
                    <a:gd name="T56" fmla="*/ 156 w 854"/>
                    <a:gd name="T57" fmla="*/ 513 h 629"/>
                    <a:gd name="T58" fmla="*/ 115 w 854"/>
                    <a:gd name="T59" fmla="*/ 513 h 629"/>
                    <a:gd name="T60" fmla="*/ 115 w 854"/>
                    <a:gd name="T61" fmla="*/ 486 h 629"/>
                    <a:gd name="T62" fmla="*/ 74 w 854"/>
                    <a:gd name="T63" fmla="*/ 469 h 629"/>
                    <a:gd name="T64" fmla="*/ 90 w 854"/>
                    <a:gd name="T65" fmla="*/ 433 h 629"/>
                    <a:gd name="T66" fmla="*/ 41 w 854"/>
                    <a:gd name="T67" fmla="*/ 416 h 629"/>
                    <a:gd name="T68" fmla="*/ 0 w 854"/>
                    <a:gd name="T69" fmla="*/ 380 h 629"/>
                    <a:gd name="T70" fmla="*/ 25 w 854"/>
                    <a:gd name="T71" fmla="*/ 363 h 629"/>
                    <a:gd name="T72" fmla="*/ 25 w 854"/>
                    <a:gd name="T73" fmla="*/ 327 h 629"/>
                    <a:gd name="T74" fmla="*/ 82 w 854"/>
                    <a:gd name="T75" fmla="*/ 301 h 629"/>
                    <a:gd name="T76" fmla="*/ 107 w 854"/>
                    <a:gd name="T77" fmla="*/ 292 h 629"/>
                    <a:gd name="T78" fmla="*/ 115 w 854"/>
                    <a:gd name="T79" fmla="*/ 239 h 629"/>
                    <a:gd name="T80" fmla="*/ 131 w 854"/>
                    <a:gd name="T81" fmla="*/ 239 h 629"/>
                    <a:gd name="T82" fmla="*/ 139 w 854"/>
                    <a:gd name="T83" fmla="*/ 212 h 629"/>
                    <a:gd name="T84" fmla="*/ 156 w 854"/>
                    <a:gd name="T85" fmla="*/ 203 h 629"/>
                    <a:gd name="T86" fmla="*/ 213 w 854"/>
                    <a:gd name="T87" fmla="*/ 159 h 629"/>
                    <a:gd name="T88" fmla="*/ 246 w 854"/>
                    <a:gd name="T89" fmla="*/ 186 h 629"/>
                    <a:gd name="T90" fmla="*/ 279 w 854"/>
                    <a:gd name="T91" fmla="*/ 239 h 629"/>
                    <a:gd name="T92" fmla="*/ 303 w 854"/>
                    <a:gd name="T93" fmla="*/ 274 h 629"/>
                    <a:gd name="T94" fmla="*/ 312 w 854"/>
                    <a:gd name="T95" fmla="*/ 292 h 629"/>
                    <a:gd name="T96" fmla="*/ 353 w 854"/>
                    <a:gd name="T97" fmla="*/ 292 h 629"/>
                    <a:gd name="T98" fmla="*/ 443 w 854"/>
                    <a:gd name="T99" fmla="*/ 292 h 629"/>
                    <a:gd name="T100" fmla="*/ 517 w 854"/>
                    <a:gd name="T101" fmla="*/ 283 h 629"/>
                    <a:gd name="T102" fmla="*/ 541 w 854"/>
                    <a:gd name="T103" fmla="*/ 239 h 629"/>
                    <a:gd name="T104" fmla="*/ 615 w 854"/>
                    <a:gd name="T105" fmla="*/ 203 h 629"/>
                    <a:gd name="T106" fmla="*/ 517 w 854"/>
                    <a:gd name="T107" fmla="*/ 177 h 629"/>
                    <a:gd name="T108" fmla="*/ 599 w 854"/>
                    <a:gd name="T109" fmla="*/ 0 h 629"/>
                    <a:gd name="T110" fmla="*/ 664 w 854"/>
                    <a:gd name="T111" fmla="*/ 71 h 629"/>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854"/>
                    <a:gd name="T169" fmla="*/ 0 h 629"/>
                    <a:gd name="T170" fmla="*/ 854 w 854"/>
                    <a:gd name="T171" fmla="*/ 629 h 629"/>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854" h="629">
                      <a:moveTo>
                        <a:pt x="664" y="71"/>
                      </a:moveTo>
                      <a:lnTo>
                        <a:pt x="738" y="80"/>
                      </a:lnTo>
                      <a:lnTo>
                        <a:pt x="787" y="53"/>
                      </a:lnTo>
                      <a:lnTo>
                        <a:pt x="779" y="133"/>
                      </a:lnTo>
                      <a:lnTo>
                        <a:pt x="804" y="142"/>
                      </a:lnTo>
                      <a:lnTo>
                        <a:pt x="853" y="168"/>
                      </a:lnTo>
                      <a:lnTo>
                        <a:pt x="845" y="221"/>
                      </a:lnTo>
                      <a:lnTo>
                        <a:pt x="837" y="248"/>
                      </a:lnTo>
                      <a:lnTo>
                        <a:pt x="796" y="283"/>
                      </a:lnTo>
                      <a:lnTo>
                        <a:pt x="681" y="336"/>
                      </a:lnTo>
                      <a:lnTo>
                        <a:pt x="656" y="327"/>
                      </a:lnTo>
                      <a:lnTo>
                        <a:pt x="632" y="371"/>
                      </a:lnTo>
                      <a:lnTo>
                        <a:pt x="681" y="380"/>
                      </a:lnTo>
                      <a:lnTo>
                        <a:pt x="640" y="433"/>
                      </a:lnTo>
                      <a:lnTo>
                        <a:pt x="681" y="469"/>
                      </a:lnTo>
                      <a:lnTo>
                        <a:pt x="664" y="548"/>
                      </a:lnTo>
                      <a:lnTo>
                        <a:pt x="632" y="584"/>
                      </a:lnTo>
                      <a:lnTo>
                        <a:pt x="541" y="628"/>
                      </a:lnTo>
                      <a:lnTo>
                        <a:pt x="468" y="593"/>
                      </a:lnTo>
                      <a:lnTo>
                        <a:pt x="418" y="593"/>
                      </a:lnTo>
                      <a:lnTo>
                        <a:pt x="418" y="610"/>
                      </a:lnTo>
                      <a:lnTo>
                        <a:pt x="320" y="593"/>
                      </a:lnTo>
                      <a:lnTo>
                        <a:pt x="336" y="557"/>
                      </a:lnTo>
                      <a:lnTo>
                        <a:pt x="328" y="513"/>
                      </a:lnTo>
                      <a:lnTo>
                        <a:pt x="312" y="513"/>
                      </a:lnTo>
                      <a:lnTo>
                        <a:pt x="279" y="540"/>
                      </a:lnTo>
                      <a:lnTo>
                        <a:pt x="246" y="522"/>
                      </a:lnTo>
                      <a:lnTo>
                        <a:pt x="197" y="513"/>
                      </a:lnTo>
                      <a:lnTo>
                        <a:pt x="156" y="513"/>
                      </a:lnTo>
                      <a:lnTo>
                        <a:pt x="115" y="513"/>
                      </a:lnTo>
                      <a:lnTo>
                        <a:pt x="115" y="486"/>
                      </a:lnTo>
                      <a:lnTo>
                        <a:pt x="74" y="469"/>
                      </a:lnTo>
                      <a:lnTo>
                        <a:pt x="90" y="433"/>
                      </a:lnTo>
                      <a:lnTo>
                        <a:pt x="41" y="416"/>
                      </a:lnTo>
                      <a:lnTo>
                        <a:pt x="0" y="380"/>
                      </a:lnTo>
                      <a:lnTo>
                        <a:pt x="25" y="363"/>
                      </a:lnTo>
                      <a:lnTo>
                        <a:pt x="25" y="327"/>
                      </a:lnTo>
                      <a:lnTo>
                        <a:pt x="82" y="301"/>
                      </a:lnTo>
                      <a:lnTo>
                        <a:pt x="107" y="292"/>
                      </a:lnTo>
                      <a:lnTo>
                        <a:pt x="115" y="239"/>
                      </a:lnTo>
                      <a:lnTo>
                        <a:pt x="131" y="239"/>
                      </a:lnTo>
                      <a:lnTo>
                        <a:pt x="139" y="212"/>
                      </a:lnTo>
                      <a:lnTo>
                        <a:pt x="156" y="203"/>
                      </a:lnTo>
                      <a:lnTo>
                        <a:pt x="213" y="159"/>
                      </a:lnTo>
                      <a:lnTo>
                        <a:pt x="246" y="186"/>
                      </a:lnTo>
                      <a:lnTo>
                        <a:pt x="279" y="239"/>
                      </a:lnTo>
                      <a:lnTo>
                        <a:pt x="303" y="274"/>
                      </a:lnTo>
                      <a:lnTo>
                        <a:pt x="312" y="292"/>
                      </a:lnTo>
                      <a:lnTo>
                        <a:pt x="353" y="292"/>
                      </a:lnTo>
                      <a:lnTo>
                        <a:pt x="443" y="292"/>
                      </a:lnTo>
                      <a:lnTo>
                        <a:pt x="517" y="283"/>
                      </a:lnTo>
                      <a:lnTo>
                        <a:pt x="541" y="239"/>
                      </a:lnTo>
                      <a:lnTo>
                        <a:pt x="615" y="203"/>
                      </a:lnTo>
                      <a:lnTo>
                        <a:pt x="517" y="177"/>
                      </a:lnTo>
                      <a:lnTo>
                        <a:pt x="599" y="0"/>
                      </a:lnTo>
                      <a:lnTo>
                        <a:pt x="664" y="71"/>
                      </a:lnTo>
                    </a:path>
                  </a:pathLst>
                </a:custGeom>
                <a:solidFill>
                  <a:srgbClr val="0041D5"/>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endParaRPr lang="ko-KR" altLang="en-US"/>
                </a:p>
              </p:txBody>
            </p:sp>
            <p:sp>
              <p:nvSpPr>
                <p:cNvPr id="38013" name="Freeform 40"/>
                <p:cNvSpPr>
                  <a:spLocks/>
                </p:cNvSpPr>
                <p:nvPr/>
              </p:nvSpPr>
              <p:spPr bwMode="auto">
                <a:xfrm>
                  <a:off x="3845" y="2311"/>
                  <a:ext cx="135" cy="171"/>
                </a:xfrm>
                <a:custGeom>
                  <a:avLst/>
                  <a:gdLst>
                    <a:gd name="T0" fmla="*/ 0 w 135"/>
                    <a:gd name="T1" fmla="*/ 0 h 171"/>
                    <a:gd name="T2" fmla="*/ 63 w 135"/>
                    <a:gd name="T3" fmla="*/ 43 h 171"/>
                    <a:gd name="T4" fmla="*/ 134 w 135"/>
                    <a:gd name="T5" fmla="*/ 136 h 171"/>
                    <a:gd name="T6" fmla="*/ 134 w 135"/>
                    <a:gd name="T7" fmla="*/ 170 h 171"/>
                    <a:gd name="T8" fmla="*/ 79 w 135"/>
                    <a:gd name="T9" fmla="*/ 136 h 171"/>
                    <a:gd name="T10" fmla="*/ 0 w 135"/>
                    <a:gd name="T11" fmla="*/ 0 h 171"/>
                    <a:gd name="T12" fmla="*/ 0 60000 65536"/>
                    <a:gd name="T13" fmla="*/ 0 60000 65536"/>
                    <a:gd name="T14" fmla="*/ 0 60000 65536"/>
                    <a:gd name="T15" fmla="*/ 0 60000 65536"/>
                    <a:gd name="T16" fmla="*/ 0 60000 65536"/>
                    <a:gd name="T17" fmla="*/ 0 60000 65536"/>
                    <a:gd name="T18" fmla="*/ 0 w 135"/>
                    <a:gd name="T19" fmla="*/ 0 h 171"/>
                    <a:gd name="T20" fmla="*/ 135 w 135"/>
                    <a:gd name="T21" fmla="*/ 171 h 171"/>
                  </a:gdLst>
                  <a:ahLst/>
                  <a:cxnLst>
                    <a:cxn ang="T12">
                      <a:pos x="T0" y="T1"/>
                    </a:cxn>
                    <a:cxn ang="T13">
                      <a:pos x="T2" y="T3"/>
                    </a:cxn>
                    <a:cxn ang="T14">
                      <a:pos x="T4" y="T5"/>
                    </a:cxn>
                    <a:cxn ang="T15">
                      <a:pos x="T6" y="T7"/>
                    </a:cxn>
                    <a:cxn ang="T16">
                      <a:pos x="T8" y="T9"/>
                    </a:cxn>
                    <a:cxn ang="T17">
                      <a:pos x="T10" y="T11"/>
                    </a:cxn>
                  </a:cxnLst>
                  <a:rect l="T18" t="T19" r="T20" b="T21"/>
                  <a:pathLst>
                    <a:path w="135" h="171">
                      <a:moveTo>
                        <a:pt x="0" y="0"/>
                      </a:moveTo>
                      <a:lnTo>
                        <a:pt x="63" y="43"/>
                      </a:lnTo>
                      <a:lnTo>
                        <a:pt x="134" y="136"/>
                      </a:lnTo>
                      <a:lnTo>
                        <a:pt x="134" y="170"/>
                      </a:lnTo>
                      <a:lnTo>
                        <a:pt x="79" y="136"/>
                      </a:lnTo>
                      <a:lnTo>
                        <a:pt x="0" y="0"/>
                      </a:lnTo>
                    </a:path>
                  </a:pathLst>
                </a:custGeom>
                <a:solidFill>
                  <a:srgbClr val="0041D5"/>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endParaRPr lang="ko-KR" altLang="en-US"/>
                </a:p>
              </p:txBody>
            </p:sp>
          </p:grpSp>
        </p:grpSp>
        <p:grpSp>
          <p:nvGrpSpPr>
            <p:cNvPr id="37952" name="Group 41"/>
            <p:cNvGrpSpPr>
              <a:grpSpLocks/>
            </p:cNvGrpSpPr>
            <p:nvPr/>
          </p:nvGrpSpPr>
          <p:grpSpPr bwMode="auto">
            <a:xfrm>
              <a:off x="13" y="785"/>
              <a:ext cx="5075" cy="2727"/>
              <a:chOff x="13" y="785"/>
              <a:chExt cx="5075" cy="2727"/>
            </a:xfrm>
          </p:grpSpPr>
          <p:grpSp>
            <p:nvGrpSpPr>
              <p:cNvPr id="37954" name="Group 42"/>
              <p:cNvGrpSpPr>
                <a:grpSpLocks/>
              </p:cNvGrpSpPr>
              <p:nvPr/>
            </p:nvGrpSpPr>
            <p:grpSpPr bwMode="auto">
              <a:xfrm>
                <a:off x="13" y="785"/>
                <a:ext cx="2154" cy="2727"/>
                <a:chOff x="13" y="785"/>
                <a:chExt cx="2154" cy="2727"/>
              </a:xfrm>
            </p:grpSpPr>
            <p:sp>
              <p:nvSpPr>
                <p:cNvPr id="37978" name="Freeform 43"/>
                <p:cNvSpPr>
                  <a:spLocks/>
                </p:cNvSpPr>
                <p:nvPr/>
              </p:nvSpPr>
              <p:spPr bwMode="auto">
                <a:xfrm>
                  <a:off x="1336" y="785"/>
                  <a:ext cx="831" cy="691"/>
                </a:xfrm>
                <a:custGeom>
                  <a:avLst/>
                  <a:gdLst>
                    <a:gd name="T0" fmla="*/ 657 w 831"/>
                    <a:gd name="T1" fmla="*/ 27 h 691"/>
                    <a:gd name="T2" fmla="*/ 682 w 831"/>
                    <a:gd name="T3" fmla="*/ 35 h 691"/>
                    <a:gd name="T4" fmla="*/ 723 w 831"/>
                    <a:gd name="T5" fmla="*/ 53 h 691"/>
                    <a:gd name="T6" fmla="*/ 616 w 831"/>
                    <a:gd name="T7" fmla="*/ 53 h 691"/>
                    <a:gd name="T8" fmla="*/ 657 w 831"/>
                    <a:gd name="T9" fmla="*/ 88 h 691"/>
                    <a:gd name="T10" fmla="*/ 682 w 831"/>
                    <a:gd name="T11" fmla="*/ 115 h 691"/>
                    <a:gd name="T12" fmla="*/ 764 w 831"/>
                    <a:gd name="T13" fmla="*/ 88 h 691"/>
                    <a:gd name="T14" fmla="*/ 756 w 831"/>
                    <a:gd name="T15" fmla="*/ 150 h 691"/>
                    <a:gd name="T16" fmla="*/ 756 w 831"/>
                    <a:gd name="T17" fmla="*/ 177 h 691"/>
                    <a:gd name="T18" fmla="*/ 731 w 831"/>
                    <a:gd name="T19" fmla="*/ 239 h 691"/>
                    <a:gd name="T20" fmla="*/ 723 w 831"/>
                    <a:gd name="T21" fmla="*/ 265 h 691"/>
                    <a:gd name="T22" fmla="*/ 731 w 831"/>
                    <a:gd name="T23" fmla="*/ 336 h 691"/>
                    <a:gd name="T24" fmla="*/ 674 w 831"/>
                    <a:gd name="T25" fmla="*/ 336 h 691"/>
                    <a:gd name="T26" fmla="*/ 707 w 831"/>
                    <a:gd name="T27" fmla="*/ 416 h 691"/>
                    <a:gd name="T28" fmla="*/ 674 w 831"/>
                    <a:gd name="T29" fmla="*/ 416 h 691"/>
                    <a:gd name="T30" fmla="*/ 625 w 831"/>
                    <a:gd name="T31" fmla="*/ 416 h 691"/>
                    <a:gd name="T32" fmla="*/ 641 w 831"/>
                    <a:gd name="T33" fmla="*/ 451 h 691"/>
                    <a:gd name="T34" fmla="*/ 674 w 831"/>
                    <a:gd name="T35" fmla="*/ 469 h 691"/>
                    <a:gd name="T36" fmla="*/ 444 w 831"/>
                    <a:gd name="T37" fmla="*/ 602 h 691"/>
                    <a:gd name="T38" fmla="*/ 320 w 831"/>
                    <a:gd name="T39" fmla="*/ 655 h 691"/>
                    <a:gd name="T40" fmla="*/ 304 w 831"/>
                    <a:gd name="T41" fmla="*/ 469 h 691"/>
                    <a:gd name="T42" fmla="*/ 263 w 831"/>
                    <a:gd name="T43" fmla="*/ 433 h 691"/>
                    <a:gd name="T44" fmla="*/ 263 w 831"/>
                    <a:gd name="T45" fmla="*/ 416 h 691"/>
                    <a:gd name="T46" fmla="*/ 255 w 831"/>
                    <a:gd name="T47" fmla="*/ 389 h 691"/>
                    <a:gd name="T48" fmla="*/ 222 w 831"/>
                    <a:gd name="T49" fmla="*/ 336 h 691"/>
                    <a:gd name="T50" fmla="*/ 181 w 831"/>
                    <a:gd name="T51" fmla="*/ 265 h 691"/>
                    <a:gd name="T52" fmla="*/ 99 w 831"/>
                    <a:gd name="T53" fmla="*/ 292 h 691"/>
                    <a:gd name="T54" fmla="*/ 74 w 831"/>
                    <a:gd name="T55" fmla="*/ 221 h 691"/>
                    <a:gd name="T56" fmla="*/ 115 w 831"/>
                    <a:gd name="T57" fmla="*/ 150 h 691"/>
                    <a:gd name="T58" fmla="*/ 255 w 831"/>
                    <a:gd name="T59" fmla="*/ 53 h 691"/>
                    <a:gd name="T60" fmla="*/ 312 w 831"/>
                    <a:gd name="T61" fmla="*/ 62 h 691"/>
                    <a:gd name="T62" fmla="*/ 353 w 831"/>
                    <a:gd name="T63" fmla="*/ 80 h 691"/>
                    <a:gd name="T64" fmla="*/ 386 w 831"/>
                    <a:gd name="T65" fmla="*/ 88 h 691"/>
                    <a:gd name="T66" fmla="*/ 386 w 831"/>
                    <a:gd name="T67" fmla="*/ 44 h 691"/>
                    <a:gd name="T68" fmla="*/ 485 w 831"/>
                    <a:gd name="T69" fmla="*/ 9 h 691"/>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831"/>
                    <a:gd name="T106" fmla="*/ 0 h 691"/>
                    <a:gd name="T107" fmla="*/ 831 w 831"/>
                    <a:gd name="T108" fmla="*/ 691 h 691"/>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831" h="691">
                      <a:moveTo>
                        <a:pt x="501" y="0"/>
                      </a:moveTo>
                      <a:lnTo>
                        <a:pt x="657" y="27"/>
                      </a:lnTo>
                      <a:lnTo>
                        <a:pt x="649" y="35"/>
                      </a:lnTo>
                      <a:lnTo>
                        <a:pt x="682" y="35"/>
                      </a:lnTo>
                      <a:lnTo>
                        <a:pt x="707" y="35"/>
                      </a:lnTo>
                      <a:lnTo>
                        <a:pt x="723" y="53"/>
                      </a:lnTo>
                      <a:lnTo>
                        <a:pt x="699" y="80"/>
                      </a:lnTo>
                      <a:lnTo>
                        <a:pt x="616" y="53"/>
                      </a:lnTo>
                      <a:lnTo>
                        <a:pt x="583" y="88"/>
                      </a:lnTo>
                      <a:lnTo>
                        <a:pt x="657" y="88"/>
                      </a:lnTo>
                      <a:lnTo>
                        <a:pt x="690" y="88"/>
                      </a:lnTo>
                      <a:lnTo>
                        <a:pt x="682" y="115"/>
                      </a:lnTo>
                      <a:lnTo>
                        <a:pt x="731" y="88"/>
                      </a:lnTo>
                      <a:lnTo>
                        <a:pt x="764" y="88"/>
                      </a:lnTo>
                      <a:lnTo>
                        <a:pt x="830" y="88"/>
                      </a:lnTo>
                      <a:lnTo>
                        <a:pt x="756" y="150"/>
                      </a:lnTo>
                      <a:lnTo>
                        <a:pt x="731" y="150"/>
                      </a:lnTo>
                      <a:lnTo>
                        <a:pt x="756" y="177"/>
                      </a:lnTo>
                      <a:lnTo>
                        <a:pt x="731" y="203"/>
                      </a:lnTo>
                      <a:lnTo>
                        <a:pt x="731" y="239"/>
                      </a:lnTo>
                      <a:lnTo>
                        <a:pt x="756" y="248"/>
                      </a:lnTo>
                      <a:lnTo>
                        <a:pt x="723" y="265"/>
                      </a:lnTo>
                      <a:lnTo>
                        <a:pt x="707" y="336"/>
                      </a:lnTo>
                      <a:lnTo>
                        <a:pt x="731" y="336"/>
                      </a:lnTo>
                      <a:lnTo>
                        <a:pt x="690" y="354"/>
                      </a:lnTo>
                      <a:lnTo>
                        <a:pt x="674" y="336"/>
                      </a:lnTo>
                      <a:lnTo>
                        <a:pt x="657" y="363"/>
                      </a:lnTo>
                      <a:lnTo>
                        <a:pt x="707" y="416"/>
                      </a:lnTo>
                      <a:lnTo>
                        <a:pt x="699" y="433"/>
                      </a:lnTo>
                      <a:lnTo>
                        <a:pt x="674" y="416"/>
                      </a:lnTo>
                      <a:lnTo>
                        <a:pt x="625" y="389"/>
                      </a:lnTo>
                      <a:lnTo>
                        <a:pt x="625" y="416"/>
                      </a:lnTo>
                      <a:lnTo>
                        <a:pt x="625" y="433"/>
                      </a:lnTo>
                      <a:lnTo>
                        <a:pt x="641" y="451"/>
                      </a:lnTo>
                      <a:lnTo>
                        <a:pt x="682" y="451"/>
                      </a:lnTo>
                      <a:lnTo>
                        <a:pt x="674" y="469"/>
                      </a:lnTo>
                      <a:lnTo>
                        <a:pt x="559" y="513"/>
                      </a:lnTo>
                      <a:lnTo>
                        <a:pt x="444" y="602"/>
                      </a:lnTo>
                      <a:lnTo>
                        <a:pt x="386" y="690"/>
                      </a:lnTo>
                      <a:lnTo>
                        <a:pt x="320" y="655"/>
                      </a:lnTo>
                      <a:lnTo>
                        <a:pt x="271" y="522"/>
                      </a:lnTo>
                      <a:lnTo>
                        <a:pt x="304" y="469"/>
                      </a:lnTo>
                      <a:lnTo>
                        <a:pt x="288" y="451"/>
                      </a:lnTo>
                      <a:lnTo>
                        <a:pt x="263" y="433"/>
                      </a:lnTo>
                      <a:lnTo>
                        <a:pt x="288" y="433"/>
                      </a:lnTo>
                      <a:lnTo>
                        <a:pt x="263" y="416"/>
                      </a:lnTo>
                      <a:lnTo>
                        <a:pt x="255" y="416"/>
                      </a:lnTo>
                      <a:lnTo>
                        <a:pt x="255" y="389"/>
                      </a:lnTo>
                      <a:lnTo>
                        <a:pt x="263" y="363"/>
                      </a:lnTo>
                      <a:lnTo>
                        <a:pt x="222" y="336"/>
                      </a:lnTo>
                      <a:lnTo>
                        <a:pt x="222" y="301"/>
                      </a:lnTo>
                      <a:lnTo>
                        <a:pt x="181" y="265"/>
                      </a:lnTo>
                      <a:lnTo>
                        <a:pt x="115" y="265"/>
                      </a:lnTo>
                      <a:lnTo>
                        <a:pt x="99" y="292"/>
                      </a:lnTo>
                      <a:lnTo>
                        <a:pt x="66" y="265"/>
                      </a:lnTo>
                      <a:lnTo>
                        <a:pt x="74" y="221"/>
                      </a:lnTo>
                      <a:lnTo>
                        <a:pt x="0" y="212"/>
                      </a:lnTo>
                      <a:lnTo>
                        <a:pt x="115" y="150"/>
                      </a:lnTo>
                      <a:lnTo>
                        <a:pt x="74" y="133"/>
                      </a:lnTo>
                      <a:lnTo>
                        <a:pt x="255" y="53"/>
                      </a:lnTo>
                      <a:lnTo>
                        <a:pt x="271" y="88"/>
                      </a:lnTo>
                      <a:lnTo>
                        <a:pt x="312" y="62"/>
                      </a:lnTo>
                      <a:lnTo>
                        <a:pt x="312" y="53"/>
                      </a:lnTo>
                      <a:lnTo>
                        <a:pt x="353" y="80"/>
                      </a:lnTo>
                      <a:lnTo>
                        <a:pt x="370" y="88"/>
                      </a:lnTo>
                      <a:lnTo>
                        <a:pt x="386" y="88"/>
                      </a:lnTo>
                      <a:lnTo>
                        <a:pt x="378" y="53"/>
                      </a:lnTo>
                      <a:lnTo>
                        <a:pt x="386" y="44"/>
                      </a:lnTo>
                      <a:lnTo>
                        <a:pt x="394" y="27"/>
                      </a:lnTo>
                      <a:lnTo>
                        <a:pt x="485" y="9"/>
                      </a:lnTo>
                      <a:lnTo>
                        <a:pt x="501" y="0"/>
                      </a:lnTo>
                    </a:path>
                  </a:pathLst>
                </a:custGeom>
                <a:solidFill>
                  <a:srgbClr val="5589FF"/>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endParaRPr lang="ko-KR" altLang="en-US"/>
                </a:p>
              </p:txBody>
            </p:sp>
            <p:sp>
              <p:nvSpPr>
                <p:cNvPr id="37979" name="Freeform 44"/>
                <p:cNvSpPr>
                  <a:spLocks/>
                </p:cNvSpPr>
                <p:nvPr/>
              </p:nvSpPr>
              <p:spPr bwMode="auto">
                <a:xfrm>
                  <a:off x="1089" y="821"/>
                  <a:ext cx="397" cy="225"/>
                </a:xfrm>
                <a:custGeom>
                  <a:avLst/>
                  <a:gdLst>
                    <a:gd name="T0" fmla="*/ 162 w 397"/>
                    <a:gd name="T1" fmla="*/ 0 h 225"/>
                    <a:gd name="T2" fmla="*/ 178 w 397"/>
                    <a:gd name="T3" fmla="*/ 0 h 225"/>
                    <a:gd name="T4" fmla="*/ 396 w 397"/>
                    <a:gd name="T5" fmla="*/ 26 h 225"/>
                    <a:gd name="T6" fmla="*/ 275 w 397"/>
                    <a:gd name="T7" fmla="*/ 112 h 225"/>
                    <a:gd name="T8" fmla="*/ 178 w 397"/>
                    <a:gd name="T9" fmla="*/ 138 h 225"/>
                    <a:gd name="T10" fmla="*/ 218 w 397"/>
                    <a:gd name="T11" fmla="*/ 146 h 225"/>
                    <a:gd name="T12" fmla="*/ 145 w 397"/>
                    <a:gd name="T13" fmla="*/ 181 h 225"/>
                    <a:gd name="T14" fmla="*/ 145 w 397"/>
                    <a:gd name="T15" fmla="*/ 198 h 225"/>
                    <a:gd name="T16" fmla="*/ 162 w 397"/>
                    <a:gd name="T17" fmla="*/ 224 h 225"/>
                    <a:gd name="T18" fmla="*/ 16 w 397"/>
                    <a:gd name="T19" fmla="*/ 224 h 225"/>
                    <a:gd name="T20" fmla="*/ 81 w 397"/>
                    <a:gd name="T21" fmla="*/ 138 h 225"/>
                    <a:gd name="T22" fmla="*/ 65 w 397"/>
                    <a:gd name="T23" fmla="*/ 103 h 225"/>
                    <a:gd name="T24" fmla="*/ 145 w 397"/>
                    <a:gd name="T25" fmla="*/ 86 h 225"/>
                    <a:gd name="T26" fmla="*/ 113 w 397"/>
                    <a:gd name="T27" fmla="*/ 86 h 225"/>
                    <a:gd name="T28" fmla="*/ 89 w 397"/>
                    <a:gd name="T29" fmla="*/ 86 h 225"/>
                    <a:gd name="T30" fmla="*/ 81 w 397"/>
                    <a:gd name="T31" fmla="*/ 86 h 225"/>
                    <a:gd name="T32" fmla="*/ 40 w 397"/>
                    <a:gd name="T33" fmla="*/ 86 h 225"/>
                    <a:gd name="T34" fmla="*/ 0 w 397"/>
                    <a:gd name="T35" fmla="*/ 43 h 225"/>
                    <a:gd name="T36" fmla="*/ 40 w 397"/>
                    <a:gd name="T37" fmla="*/ 43 h 225"/>
                    <a:gd name="T38" fmla="*/ 57 w 397"/>
                    <a:gd name="T39" fmla="*/ 52 h 225"/>
                    <a:gd name="T40" fmla="*/ 57 w 397"/>
                    <a:gd name="T41" fmla="*/ 17 h 225"/>
                    <a:gd name="T42" fmla="*/ 81 w 397"/>
                    <a:gd name="T43" fmla="*/ 17 h 225"/>
                    <a:gd name="T44" fmla="*/ 113 w 397"/>
                    <a:gd name="T45" fmla="*/ 17 h 225"/>
                    <a:gd name="T46" fmla="*/ 113 w 397"/>
                    <a:gd name="T47" fmla="*/ 9 h 225"/>
                    <a:gd name="T48" fmla="*/ 129 w 397"/>
                    <a:gd name="T49" fmla="*/ 17 h 225"/>
                    <a:gd name="T50" fmla="*/ 162 w 397"/>
                    <a:gd name="T51" fmla="*/ 0 h 225"/>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397"/>
                    <a:gd name="T79" fmla="*/ 0 h 225"/>
                    <a:gd name="T80" fmla="*/ 397 w 397"/>
                    <a:gd name="T81" fmla="*/ 225 h 225"/>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397" h="225">
                      <a:moveTo>
                        <a:pt x="162" y="0"/>
                      </a:moveTo>
                      <a:lnTo>
                        <a:pt x="178" y="0"/>
                      </a:lnTo>
                      <a:lnTo>
                        <a:pt x="396" y="26"/>
                      </a:lnTo>
                      <a:lnTo>
                        <a:pt x="275" y="112"/>
                      </a:lnTo>
                      <a:lnTo>
                        <a:pt x="178" y="138"/>
                      </a:lnTo>
                      <a:lnTo>
                        <a:pt x="218" y="146"/>
                      </a:lnTo>
                      <a:lnTo>
                        <a:pt x="145" y="181"/>
                      </a:lnTo>
                      <a:lnTo>
                        <a:pt x="145" y="198"/>
                      </a:lnTo>
                      <a:lnTo>
                        <a:pt x="162" y="224"/>
                      </a:lnTo>
                      <a:lnTo>
                        <a:pt x="16" y="224"/>
                      </a:lnTo>
                      <a:lnTo>
                        <a:pt x="81" y="138"/>
                      </a:lnTo>
                      <a:lnTo>
                        <a:pt x="65" y="103"/>
                      </a:lnTo>
                      <a:lnTo>
                        <a:pt x="145" y="86"/>
                      </a:lnTo>
                      <a:lnTo>
                        <a:pt x="113" y="86"/>
                      </a:lnTo>
                      <a:lnTo>
                        <a:pt x="89" y="86"/>
                      </a:lnTo>
                      <a:lnTo>
                        <a:pt x="81" y="86"/>
                      </a:lnTo>
                      <a:lnTo>
                        <a:pt x="40" y="86"/>
                      </a:lnTo>
                      <a:lnTo>
                        <a:pt x="0" y="43"/>
                      </a:lnTo>
                      <a:lnTo>
                        <a:pt x="40" y="43"/>
                      </a:lnTo>
                      <a:lnTo>
                        <a:pt x="57" y="52"/>
                      </a:lnTo>
                      <a:lnTo>
                        <a:pt x="57" y="17"/>
                      </a:lnTo>
                      <a:lnTo>
                        <a:pt x="81" y="17"/>
                      </a:lnTo>
                      <a:lnTo>
                        <a:pt x="113" y="17"/>
                      </a:lnTo>
                      <a:lnTo>
                        <a:pt x="113" y="9"/>
                      </a:lnTo>
                      <a:lnTo>
                        <a:pt x="129" y="17"/>
                      </a:lnTo>
                      <a:lnTo>
                        <a:pt x="162" y="0"/>
                      </a:lnTo>
                    </a:path>
                  </a:pathLst>
                </a:custGeom>
                <a:solidFill>
                  <a:srgbClr val="5589FF"/>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endParaRPr lang="ko-KR" altLang="en-US"/>
                </a:p>
              </p:txBody>
            </p:sp>
            <p:sp>
              <p:nvSpPr>
                <p:cNvPr id="37980" name="Freeform 45"/>
                <p:cNvSpPr>
                  <a:spLocks/>
                </p:cNvSpPr>
                <p:nvPr/>
              </p:nvSpPr>
              <p:spPr bwMode="auto">
                <a:xfrm>
                  <a:off x="1132" y="1152"/>
                  <a:ext cx="380" cy="315"/>
                </a:xfrm>
                <a:custGeom>
                  <a:avLst/>
                  <a:gdLst>
                    <a:gd name="T0" fmla="*/ 40 w 380"/>
                    <a:gd name="T1" fmla="*/ 0 h 315"/>
                    <a:gd name="T2" fmla="*/ 56 w 380"/>
                    <a:gd name="T3" fmla="*/ 17 h 315"/>
                    <a:gd name="T4" fmla="*/ 56 w 380"/>
                    <a:gd name="T5" fmla="*/ 61 h 315"/>
                    <a:gd name="T6" fmla="*/ 73 w 380"/>
                    <a:gd name="T7" fmla="*/ 70 h 315"/>
                    <a:gd name="T8" fmla="*/ 81 w 380"/>
                    <a:gd name="T9" fmla="*/ 17 h 315"/>
                    <a:gd name="T10" fmla="*/ 105 w 380"/>
                    <a:gd name="T11" fmla="*/ 17 h 315"/>
                    <a:gd name="T12" fmla="*/ 105 w 380"/>
                    <a:gd name="T13" fmla="*/ 52 h 315"/>
                    <a:gd name="T14" fmla="*/ 177 w 380"/>
                    <a:gd name="T15" fmla="*/ 35 h 315"/>
                    <a:gd name="T16" fmla="*/ 258 w 380"/>
                    <a:gd name="T17" fmla="*/ 70 h 315"/>
                    <a:gd name="T18" fmla="*/ 298 w 380"/>
                    <a:gd name="T19" fmla="*/ 113 h 315"/>
                    <a:gd name="T20" fmla="*/ 298 w 380"/>
                    <a:gd name="T21" fmla="*/ 148 h 315"/>
                    <a:gd name="T22" fmla="*/ 355 w 380"/>
                    <a:gd name="T23" fmla="*/ 192 h 315"/>
                    <a:gd name="T24" fmla="*/ 379 w 380"/>
                    <a:gd name="T25" fmla="*/ 183 h 315"/>
                    <a:gd name="T26" fmla="*/ 371 w 380"/>
                    <a:gd name="T27" fmla="*/ 209 h 315"/>
                    <a:gd name="T28" fmla="*/ 347 w 380"/>
                    <a:gd name="T29" fmla="*/ 227 h 315"/>
                    <a:gd name="T30" fmla="*/ 314 w 380"/>
                    <a:gd name="T31" fmla="*/ 192 h 315"/>
                    <a:gd name="T32" fmla="*/ 298 w 380"/>
                    <a:gd name="T33" fmla="*/ 209 h 315"/>
                    <a:gd name="T34" fmla="*/ 347 w 380"/>
                    <a:gd name="T35" fmla="*/ 288 h 315"/>
                    <a:gd name="T36" fmla="*/ 298 w 380"/>
                    <a:gd name="T37" fmla="*/ 279 h 315"/>
                    <a:gd name="T38" fmla="*/ 314 w 380"/>
                    <a:gd name="T39" fmla="*/ 314 h 315"/>
                    <a:gd name="T40" fmla="*/ 258 w 380"/>
                    <a:gd name="T41" fmla="*/ 270 h 315"/>
                    <a:gd name="T42" fmla="*/ 202 w 380"/>
                    <a:gd name="T43" fmla="*/ 244 h 315"/>
                    <a:gd name="T44" fmla="*/ 161 w 380"/>
                    <a:gd name="T45" fmla="*/ 244 h 315"/>
                    <a:gd name="T46" fmla="*/ 161 w 380"/>
                    <a:gd name="T47" fmla="*/ 209 h 315"/>
                    <a:gd name="T48" fmla="*/ 210 w 380"/>
                    <a:gd name="T49" fmla="*/ 209 h 315"/>
                    <a:gd name="T50" fmla="*/ 210 w 380"/>
                    <a:gd name="T51" fmla="*/ 113 h 315"/>
                    <a:gd name="T52" fmla="*/ 137 w 380"/>
                    <a:gd name="T53" fmla="*/ 105 h 315"/>
                    <a:gd name="T54" fmla="*/ 105 w 380"/>
                    <a:gd name="T55" fmla="*/ 105 h 315"/>
                    <a:gd name="T56" fmla="*/ 40 w 380"/>
                    <a:gd name="T57" fmla="*/ 87 h 315"/>
                    <a:gd name="T58" fmla="*/ 0 w 380"/>
                    <a:gd name="T59" fmla="*/ 52 h 315"/>
                    <a:gd name="T60" fmla="*/ 8 w 380"/>
                    <a:gd name="T61" fmla="*/ 35 h 315"/>
                    <a:gd name="T62" fmla="*/ 8 w 380"/>
                    <a:gd name="T63" fmla="*/ 26 h 315"/>
                    <a:gd name="T64" fmla="*/ 40 w 380"/>
                    <a:gd name="T65" fmla="*/ 0 h 31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80"/>
                    <a:gd name="T100" fmla="*/ 0 h 315"/>
                    <a:gd name="T101" fmla="*/ 380 w 380"/>
                    <a:gd name="T102" fmla="*/ 315 h 315"/>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80" h="315">
                      <a:moveTo>
                        <a:pt x="40" y="0"/>
                      </a:moveTo>
                      <a:lnTo>
                        <a:pt x="56" y="17"/>
                      </a:lnTo>
                      <a:lnTo>
                        <a:pt x="56" y="61"/>
                      </a:lnTo>
                      <a:lnTo>
                        <a:pt x="73" y="70"/>
                      </a:lnTo>
                      <a:lnTo>
                        <a:pt x="81" y="17"/>
                      </a:lnTo>
                      <a:lnTo>
                        <a:pt x="105" y="17"/>
                      </a:lnTo>
                      <a:lnTo>
                        <a:pt x="105" y="52"/>
                      </a:lnTo>
                      <a:lnTo>
                        <a:pt x="177" y="35"/>
                      </a:lnTo>
                      <a:lnTo>
                        <a:pt x="258" y="70"/>
                      </a:lnTo>
                      <a:lnTo>
                        <a:pt x="298" y="113"/>
                      </a:lnTo>
                      <a:lnTo>
                        <a:pt x="298" y="148"/>
                      </a:lnTo>
                      <a:lnTo>
                        <a:pt x="355" y="192"/>
                      </a:lnTo>
                      <a:lnTo>
                        <a:pt x="379" y="183"/>
                      </a:lnTo>
                      <a:lnTo>
                        <a:pt x="371" y="209"/>
                      </a:lnTo>
                      <a:lnTo>
                        <a:pt x="347" y="227"/>
                      </a:lnTo>
                      <a:lnTo>
                        <a:pt x="314" y="192"/>
                      </a:lnTo>
                      <a:lnTo>
                        <a:pt x="298" y="209"/>
                      </a:lnTo>
                      <a:lnTo>
                        <a:pt x="347" y="288"/>
                      </a:lnTo>
                      <a:lnTo>
                        <a:pt x="298" y="279"/>
                      </a:lnTo>
                      <a:lnTo>
                        <a:pt x="314" y="314"/>
                      </a:lnTo>
                      <a:lnTo>
                        <a:pt x="258" y="270"/>
                      </a:lnTo>
                      <a:lnTo>
                        <a:pt x="202" y="244"/>
                      </a:lnTo>
                      <a:lnTo>
                        <a:pt x="161" y="244"/>
                      </a:lnTo>
                      <a:lnTo>
                        <a:pt x="161" y="209"/>
                      </a:lnTo>
                      <a:lnTo>
                        <a:pt x="210" y="209"/>
                      </a:lnTo>
                      <a:lnTo>
                        <a:pt x="210" y="113"/>
                      </a:lnTo>
                      <a:lnTo>
                        <a:pt x="137" y="105"/>
                      </a:lnTo>
                      <a:lnTo>
                        <a:pt x="105" y="105"/>
                      </a:lnTo>
                      <a:lnTo>
                        <a:pt x="40" y="87"/>
                      </a:lnTo>
                      <a:lnTo>
                        <a:pt x="0" y="52"/>
                      </a:lnTo>
                      <a:lnTo>
                        <a:pt x="8" y="35"/>
                      </a:lnTo>
                      <a:lnTo>
                        <a:pt x="8" y="26"/>
                      </a:lnTo>
                      <a:lnTo>
                        <a:pt x="40" y="0"/>
                      </a:lnTo>
                    </a:path>
                  </a:pathLst>
                </a:custGeom>
                <a:solidFill>
                  <a:srgbClr val="5589FF"/>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endParaRPr lang="ko-KR" altLang="en-US"/>
                </a:p>
              </p:txBody>
            </p:sp>
            <p:sp>
              <p:nvSpPr>
                <p:cNvPr id="37981" name="Freeform 46"/>
                <p:cNvSpPr>
                  <a:spLocks/>
                </p:cNvSpPr>
                <p:nvPr/>
              </p:nvSpPr>
              <p:spPr bwMode="auto">
                <a:xfrm>
                  <a:off x="716" y="1189"/>
                  <a:ext cx="242" cy="116"/>
                </a:xfrm>
                <a:custGeom>
                  <a:avLst/>
                  <a:gdLst>
                    <a:gd name="T0" fmla="*/ 64 w 242"/>
                    <a:gd name="T1" fmla="*/ 0 h 116"/>
                    <a:gd name="T2" fmla="*/ 80 w 242"/>
                    <a:gd name="T3" fmla="*/ 16 h 116"/>
                    <a:gd name="T4" fmla="*/ 80 w 242"/>
                    <a:gd name="T5" fmla="*/ 33 h 116"/>
                    <a:gd name="T6" fmla="*/ 104 w 242"/>
                    <a:gd name="T7" fmla="*/ 16 h 116"/>
                    <a:gd name="T8" fmla="*/ 112 w 242"/>
                    <a:gd name="T9" fmla="*/ 25 h 116"/>
                    <a:gd name="T10" fmla="*/ 129 w 242"/>
                    <a:gd name="T11" fmla="*/ 16 h 116"/>
                    <a:gd name="T12" fmla="*/ 153 w 242"/>
                    <a:gd name="T13" fmla="*/ 33 h 116"/>
                    <a:gd name="T14" fmla="*/ 185 w 242"/>
                    <a:gd name="T15" fmla="*/ 25 h 116"/>
                    <a:gd name="T16" fmla="*/ 185 w 242"/>
                    <a:gd name="T17" fmla="*/ 49 h 116"/>
                    <a:gd name="T18" fmla="*/ 217 w 242"/>
                    <a:gd name="T19" fmla="*/ 66 h 116"/>
                    <a:gd name="T20" fmla="*/ 241 w 242"/>
                    <a:gd name="T21" fmla="*/ 82 h 116"/>
                    <a:gd name="T22" fmla="*/ 217 w 242"/>
                    <a:gd name="T23" fmla="*/ 99 h 116"/>
                    <a:gd name="T24" fmla="*/ 217 w 242"/>
                    <a:gd name="T25" fmla="*/ 107 h 116"/>
                    <a:gd name="T26" fmla="*/ 185 w 242"/>
                    <a:gd name="T27" fmla="*/ 107 h 116"/>
                    <a:gd name="T28" fmla="*/ 153 w 242"/>
                    <a:gd name="T29" fmla="*/ 107 h 116"/>
                    <a:gd name="T30" fmla="*/ 80 w 242"/>
                    <a:gd name="T31" fmla="*/ 115 h 116"/>
                    <a:gd name="T32" fmla="*/ 64 w 242"/>
                    <a:gd name="T33" fmla="*/ 107 h 116"/>
                    <a:gd name="T34" fmla="*/ 32 w 242"/>
                    <a:gd name="T35" fmla="*/ 107 h 116"/>
                    <a:gd name="T36" fmla="*/ 32 w 242"/>
                    <a:gd name="T37" fmla="*/ 82 h 116"/>
                    <a:gd name="T38" fmla="*/ 104 w 242"/>
                    <a:gd name="T39" fmla="*/ 66 h 116"/>
                    <a:gd name="T40" fmla="*/ 32 w 242"/>
                    <a:gd name="T41" fmla="*/ 49 h 116"/>
                    <a:gd name="T42" fmla="*/ 0 w 242"/>
                    <a:gd name="T43" fmla="*/ 49 h 116"/>
                    <a:gd name="T44" fmla="*/ 24 w 242"/>
                    <a:gd name="T45" fmla="*/ 16 h 116"/>
                    <a:gd name="T46" fmla="*/ 64 w 242"/>
                    <a:gd name="T47" fmla="*/ 0 h 11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242"/>
                    <a:gd name="T73" fmla="*/ 0 h 116"/>
                    <a:gd name="T74" fmla="*/ 242 w 242"/>
                    <a:gd name="T75" fmla="*/ 116 h 11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242" h="116">
                      <a:moveTo>
                        <a:pt x="64" y="0"/>
                      </a:moveTo>
                      <a:lnTo>
                        <a:pt x="80" y="16"/>
                      </a:lnTo>
                      <a:lnTo>
                        <a:pt x="80" y="33"/>
                      </a:lnTo>
                      <a:lnTo>
                        <a:pt x="104" y="16"/>
                      </a:lnTo>
                      <a:lnTo>
                        <a:pt x="112" y="25"/>
                      </a:lnTo>
                      <a:lnTo>
                        <a:pt x="129" y="16"/>
                      </a:lnTo>
                      <a:lnTo>
                        <a:pt x="153" y="33"/>
                      </a:lnTo>
                      <a:lnTo>
                        <a:pt x="185" y="25"/>
                      </a:lnTo>
                      <a:lnTo>
                        <a:pt x="185" y="49"/>
                      </a:lnTo>
                      <a:lnTo>
                        <a:pt x="217" y="66"/>
                      </a:lnTo>
                      <a:lnTo>
                        <a:pt x="241" y="82"/>
                      </a:lnTo>
                      <a:lnTo>
                        <a:pt x="217" y="99"/>
                      </a:lnTo>
                      <a:lnTo>
                        <a:pt x="217" y="107"/>
                      </a:lnTo>
                      <a:lnTo>
                        <a:pt x="185" y="107"/>
                      </a:lnTo>
                      <a:lnTo>
                        <a:pt x="153" y="107"/>
                      </a:lnTo>
                      <a:lnTo>
                        <a:pt x="80" y="115"/>
                      </a:lnTo>
                      <a:lnTo>
                        <a:pt x="64" y="107"/>
                      </a:lnTo>
                      <a:lnTo>
                        <a:pt x="32" y="107"/>
                      </a:lnTo>
                      <a:lnTo>
                        <a:pt x="32" y="82"/>
                      </a:lnTo>
                      <a:lnTo>
                        <a:pt x="104" y="66"/>
                      </a:lnTo>
                      <a:lnTo>
                        <a:pt x="32" y="49"/>
                      </a:lnTo>
                      <a:lnTo>
                        <a:pt x="0" y="49"/>
                      </a:lnTo>
                      <a:lnTo>
                        <a:pt x="24" y="16"/>
                      </a:lnTo>
                      <a:lnTo>
                        <a:pt x="64" y="0"/>
                      </a:lnTo>
                    </a:path>
                  </a:pathLst>
                </a:custGeom>
                <a:solidFill>
                  <a:srgbClr val="5589FF"/>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endParaRPr lang="ko-KR" altLang="en-US"/>
                </a:p>
              </p:txBody>
            </p:sp>
            <p:sp>
              <p:nvSpPr>
                <p:cNvPr id="37982" name="Freeform 47"/>
                <p:cNvSpPr>
                  <a:spLocks/>
                </p:cNvSpPr>
                <p:nvPr/>
              </p:nvSpPr>
              <p:spPr bwMode="auto">
                <a:xfrm>
                  <a:off x="393" y="1224"/>
                  <a:ext cx="1194" cy="640"/>
                </a:xfrm>
                <a:custGeom>
                  <a:avLst/>
                  <a:gdLst>
                    <a:gd name="T0" fmla="*/ 675 w 1194"/>
                    <a:gd name="T1" fmla="*/ 36 h 640"/>
                    <a:gd name="T2" fmla="*/ 708 w 1194"/>
                    <a:gd name="T3" fmla="*/ 80 h 640"/>
                    <a:gd name="T4" fmla="*/ 732 w 1194"/>
                    <a:gd name="T5" fmla="*/ 71 h 640"/>
                    <a:gd name="T6" fmla="*/ 823 w 1194"/>
                    <a:gd name="T7" fmla="*/ 71 h 640"/>
                    <a:gd name="T8" fmla="*/ 815 w 1194"/>
                    <a:gd name="T9" fmla="*/ 107 h 640"/>
                    <a:gd name="T10" fmla="*/ 815 w 1194"/>
                    <a:gd name="T11" fmla="*/ 142 h 640"/>
                    <a:gd name="T12" fmla="*/ 749 w 1194"/>
                    <a:gd name="T13" fmla="*/ 178 h 640"/>
                    <a:gd name="T14" fmla="*/ 708 w 1194"/>
                    <a:gd name="T15" fmla="*/ 204 h 640"/>
                    <a:gd name="T16" fmla="*/ 650 w 1194"/>
                    <a:gd name="T17" fmla="*/ 320 h 640"/>
                    <a:gd name="T18" fmla="*/ 675 w 1194"/>
                    <a:gd name="T19" fmla="*/ 355 h 640"/>
                    <a:gd name="T20" fmla="*/ 823 w 1194"/>
                    <a:gd name="T21" fmla="*/ 435 h 640"/>
                    <a:gd name="T22" fmla="*/ 864 w 1194"/>
                    <a:gd name="T23" fmla="*/ 470 h 640"/>
                    <a:gd name="T24" fmla="*/ 889 w 1194"/>
                    <a:gd name="T25" fmla="*/ 391 h 640"/>
                    <a:gd name="T26" fmla="*/ 864 w 1194"/>
                    <a:gd name="T27" fmla="*/ 266 h 640"/>
                    <a:gd name="T28" fmla="*/ 921 w 1194"/>
                    <a:gd name="T29" fmla="*/ 249 h 640"/>
                    <a:gd name="T30" fmla="*/ 1004 w 1194"/>
                    <a:gd name="T31" fmla="*/ 320 h 640"/>
                    <a:gd name="T32" fmla="*/ 1061 w 1194"/>
                    <a:gd name="T33" fmla="*/ 293 h 640"/>
                    <a:gd name="T34" fmla="*/ 1193 w 1194"/>
                    <a:gd name="T35" fmla="*/ 470 h 640"/>
                    <a:gd name="T36" fmla="*/ 1144 w 1194"/>
                    <a:gd name="T37" fmla="*/ 479 h 640"/>
                    <a:gd name="T38" fmla="*/ 1053 w 1194"/>
                    <a:gd name="T39" fmla="*/ 506 h 640"/>
                    <a:gd name="T40" fmla="*/ 1061 w 1194"/>
                    <a:gd name="T41" fmla="*/ 533 h 640"/>
                    <a:gd name="T42" fmla="*/ 1086 w 1194"/>
                    <a:gd name="T43" fmla="*/ 595 h 640"/>
                    <a:gd name="T44" fmla="*/ 1004 w 1194"/>
                    <a:gd name="T45" fmla="*/ 559 h 640"/>
                    <a:gd name="T46" fmla="*/ 954 w 1194"/>
                    <a:gd name="T47" fmla="*/ 604 h 640"/>
                    <a:gd name="T48" fmla="*/ 823 w 1194"/>
                    <a:gd name="T49" fmla="*/ 639 h 640"/>
                    <a:gd name="T50" fmla="*/ 806 w 1194"/>
                    <a:gd name="T51" fmla="*/ 568 h 640"/>
                    <a:gd name="T52" fmla="*/ 740 w 1194"/>
                    <a:gd name="T53" fmla="*/ 586 h 640"/>
                    <a:gd name="T54" fmla="*/ 255 w 1194"/>
                    <a:gd name="T55" fmla="*/ 550 h 640"/>
                    <a:gd name="T56" fmla="*/ 181 w 1194"/>
                    <a:gd name="T57" fmla="*/ 497 h 640"/>
                    <a:gd name="T58" fmla="*/ 140 w 1194"/>
                    <a:gd name="T59" fmla="*/ 426 h 640"/>
                    <a:gd name="T60" fmla="*/ 115 w 1194"/>
                    <a:gd name="T61" fmla="*/ 391 h 640"/>
                    <a:gd name="T62" fmla="*/ 82 w 1194"/>
                    <a:gd name="T63" fmla="*/ 355 h 640"/>
                    <a:gd name="T64" fmla="*/ 58 w 1194"/>
                    <a:gd name="T65" fmla="*/ 346 h 640"/>
                    <a:gd name="T66" fmla="*/ 33 w 1194"/>
                    <a:gd name="T67" fmla="*/ 320 h 640"/>
                    <a:gd name="T68" fmla="*/ 0 w 1194"/>
                    <a:gd name="T69" fmla="*/ 320 h 640"/>
                    <a:gd name="T70" fmla="*/ 82 w 1194"/>
                    <a:gd name="T71" fmla="*/ 89 h 640"/>
                    <a:gd name="T72" fmla="*/ 140 w 1194"/>
                    <a:gd name="T73" fmla="*/ 80 h 640"/>
                    <a:gd name="T74" fmla="*/ 197 w 1194"/>
                    <a:gd name="T75" fmla="*/ 36 h 640"/>
                    <a:gd name="T76" fmla="*/ 304 w 1194"/>
                    <a:gd name="T77" fmla="*/ 80 h 640"/>
                    <a:gd name="T78" fmla="*/ 453 w 1194"/>
                    <a:gd name="T79" fmla="*/ 124 h 640"/>
                    <a:gd name="T80" fmla="*/ 477 w 1194"/>
                    <a:gd name="T81" fmla="*/ 115 h 640"/>
                    <a:gd name="T82" fmla="*/ 551 w 1194"/>
                    <a:gd name="T83" fmla="*/ 115 h 640"/>
                    <a:gd name="T84" fmla="*/ 642 w 1194"/>
                    <a:gd name="T85" fmla="*/ 107 h 640"/>
                    <a:gd name="T86" fmla="*/ 666 w 1194"/>
                    <a:gd name="T87" fmla="*/ 89 h 640"/>
                    <a:gd name="T88" fmla="*/ 642 w 1194"/>
                    <a:gd name="T89" fmla="*/ 71 h 640"/>
                    <a:gd name="T90" fmla="*/ 642 w 1194"/>
                    <a:gd name="T91" fmla="*/ 0 h 640"/>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194"/>
                    <a:gd name="T139" fmla="*/ 0 h 640"/>
                    <a:gd name="T140" fmla="*/ 1194 w 1194"/>
                    <a:gd name="T141" fmla="*/ 640 h 640"/>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194" h="640">
                      <a:moveTo>
                        <a:pt x="642" y="0"/>
                      </a:moveTo>
                      <a:lnTo>
                        <a:pt x="675" y="36"/>
                      </a:lnTo>
                      <a:lnTo>
                        <a:pt x="675" y="71"/>
                      </a:lnTo>
                      <a:lnTo>
                        <a:pt x="708" y="80"/>
                      </a:lnTo>
                      <a:lnTo>
                        <a:pt x="724" y="89"/>
                      </a:lnTo>
                      <a:lnTo>
                        <a:pt x="732" y="71"/>
                      </a:lnTo>
                      <a:lnTo>
                        <a:pt x="757" y="115"/>
                      </a:lnTo>
                      <a:lnTo>
                        <a:pt x="823" y="71"/>
                      </a:lnTo>
                      <a:lnTo>
                        <a:pt x="839" y="80"/>
                      </a:lnTo>
                      <a:lnTo>
                        <a:pt x="815" y="107"/>
                      </a:lnTo>
                      <a:lnTo>
                        <a:pt x="839" y="115"/>
                      </a:lnTo>
                      <a:lnTo>
                        <a:pt x="815" y="142"/>
                      </a:lnTo>
                      <a:lnTo>
                        <a:pt x="732" y="169"/>
                      </a:lnTo>
                      <a:lnTo>
                        <a:pt x="749" y="178"/>
                      </a:lnTo>
                      <a:lnTo>
                        <a:pt x="740" y="204"/>
                      </a:lnTo>
                      <a:lnTo>
                        <a:pt x="708" y="204"/>
                      </a:lnTo>
                      <a:lnTo>
                        <a:pt x="675" y="222"/>
                      </a:lnTo>
                      <a:lnTo>
                        <a:pt x="650" y="320"/>
                      </a:lnTo>
                      <a:lnTo>
                        <a:pt x="675" y="337"/>
                      </a:lnTo>
                      <a:lnTo>
                        <a:pt x="675" y="355"/>
                      </a:lnTo>
                      <a:lnTo>
                        <a:pt x="823" y="417"/>
                      </a:lnTo>
                      <a:lnTo>
                        <a:pt x="823" y="435"/>
                      </a:lnTo>
                      <a:lnTo>
                        <a:pt x="839" y="470"/>
                      </a:lnTo>
                      <a:lnTo>
                        <a:pt x="864" y="470"/>
                      </a:lnTo>
                      <a:lnTo>
                        <a:pt x="864" y="408"/>
                      </a:lnTo>
                      <a:lnTo>
                        <a:pt x="889" y="391"/>
                      </a:lnTo>
                      <a:lnTo>
                        <a:pt x="889" y="355"/>
                      </a:lnTo>
                      <a:lnTo>
                        <a:pt x="864" y="266"/>
                      </a:lnTo>
                      <a:lnTo>
                        <a:pt x="889" y="249"/>
                      </a:lnTo>
                      <a:lnTo>
                        <a:pt x="921" y="249"/>
                      </a:lnTo>
                      <a:lnTo>
                        <a:pt x="1004" y="293"/>
                      </a:lnTo>
                      <a:lnTo>
                        <a:pt x="1004" y="320"/>
                      </a:lnTo>
                      <a:lnTo>
                        <a:pt x="1037" y="320"/>
                      </a:lnTo>
                      <a:lnTo>
                        <a:pt x="1061" y="293"/>
                      </a:lnTo>
                      <a:lnTo>
                        <a:pt x="1144" y="408"/>
                      </a:lnTo>
                      <a:lnTo>
                        <a:pt x="1193" y="470"/>
                      </a:lnTo>
                      <a:lnTo>
                        <a:pt x="1168" y="479"/>
                      </a:lnTo>
                      <a:lnTo>
                        <a:pt x="1144" y="479"/>
                      </a:lnTo>
                      <a:lnTo>
                        <a:pt x="1127" y="506"/>
                      </a:lnTo>
                      <a:lnTo>
                        <a:pt x="1053" y="506"/>
                      </a:lnTo>
                      <a:lnTo>
                        <a:pt x="1028" y="524"/>
                      </a:lnTo>
                      <a:lnTo>
                        <a:pt x="1061" y="533"/>
                      </a:lnTo>
                      <a:lnTo>
                        <a:pt x="1078" y="568"/>
                      </a:lnTo>
                      <a:lnTo>
                        <a:pt x="1086" y="595"/>
                      </a:lnTo>
                      <a:lnTo>
                        <a:pt x="1028" y="595"/>
                      </a:lnTo>
                      <a:lnTo>
                        <a:pt x="1004" y="559"/>
                      </a:lnTo>
                      <a:lnTo>
                        <a:pt x="979" y="586"/>
                      </a:lnTo>
                      <a:lnTo>
                        <a:pt x="954" y="604"/>
                      </a:lnTo>
                      <a:lnTo>
                        <a:pt x="921" y="604"/>
                      </a:lnTo>
                      <a:lnTo>
                        <a:pt x="823" y="639"/>
                      </a:lnTo>
                      <a:lnTo>
                        <a:pt x="839" y="595"/>
                      </a:lnTo>
                      <a:lnTo>
                        <a:pt x="806" y="568"/>
                      </a:lnTo>
                      <a:lnTo>
                        <a:pt x="757" y="568"/>
                      </a:lnTo>
                      <a:lnTo>
                        <a:pt x="740" y="586"/>
                      </a:lnTo>
                      <a:lnTo>
                        <a:pt x="609" y="568"/>
                      </a:lnTo>
                      <a:lnTo>
                        <a:pt x="255" y="550"/>
                      </a:lnTo>
                      <a:lnTo>
                        <a:pt x="239" y="524"/>
                      </a:lnTo>
                      <a:lnTo>
                        <a:pt x="181" y="497"/>
                      </a:lnTo>
                      <a:lnTo>
                        <a:pt x="148" y="426"/>
                      </a:lnTo>
                      <a:lnTo>
                        <a:pt x="140" y="426"/>
                      </a:lnTo>
                      <a:lnTo>
                        <a:pt x="140" y="391"/>
                      </a:lnTo>
                      <a:lnTo>
                        <a:pt x="115" y="391"/>
                      </a:lnTo>
                      <a:lnTo>
                        <a:pt x="99" y="373"/>
                      </a:lnTo>
                      <a:lnTo>
                        <a:pt x="82" y="355"/>
                      </a:lnTo>
                      <a:lnTo>
                        <a:pt x="82" y="346"/>
                      </a:lnTo>
                      <a:lnTo>
                        <a:pt x="58" y="346"/>
                      </a:lnTo>
                      <a:lnTo>
                        <a:pt x="33" y="337"/>
                      </a:lnTo>
                      <a:lnTo>
                        <a:pt x="33" y="320"/>
                      </a:lnTo>
                      <a:lnTo>
                        <a:pt x="8" y="320"/>
                      </a:lnTo>
                      <a:lnTo>
                        <a:pt x="0" y="320"/>
                      </a:lnTo>
                      <a:lnTo>
                        <a:pt x="0" y="71"/>
                      </a:lnTo>
                      <a:lnTo>
                        <a:pt x="82" y="89"/>
                      </a:lnTo>
                      <a:lnTo>
                        <a:pt x="99" y="80"/>
                      </a:lnTo>
                      <a:lnTo>
                        <a:pt x="140" y="80"/>
                      </a:lnTo>
                      <a:lnTo>
                        <a:pt x="156" y="80"/>
                      </a:lnTo>
                      <a:lnTo>
                        <a:pt x="197" y="36"/>
                      </a:lnTo>
                      <a:lnTo>
                        <a:pt x="222" y="71"/>
                      </a:lnTo>
                      <a:lnTo>
                        <a:pt x="304" y="80"/>
                      </a:lnTo>
                      <a:lnTo>
                        <a:pt x="403" y="115"/>
                      </a:lnTo>
                      <a:lnTo>
                        <a:pt x="453" y="124"/>
                      </a:lnTo>
                      <a:lnTo>
                        <a:pt x="453" y="142"/>
                      </a:lnTo>
                      <a:lnTo>
                        <a:pt x="477" y="115"/>
                      </a:lnTo>
                      <a:lnTo>
                        <a:pt x="453" y="115"/>
                      </a:lnTo>
                      <a:lnTo>
                        <a:pt x="551" y="115"/>
                      </a:lnTo>
                      <a:lnTo>
                        <a:pt x="617" y="115"/>
                      </a:lnTo>
                      <a:lnTo>
                        <a:pt x="642" y="107"/>
                      </a:lnTo>
                      <a:lnTo>
                        <a:pt x="642" y="115"/>
                      </a:lnTo>
                      <a:lnTo>
                        <a:pt x="666" y="89"/>
                      </a:lnTo>
                      <a:lnTo>
                        <a:pt x="642" y="44"/>
                      </a:lnTo>
                      <a:lnTo>
                        <a:pt x="642" y="71"/>
                      </a:lnTo>
                      <a:lnTo>
                        <a:pt x="617" y="36"/>
                      </a:lnTo>
                      <a:lnTo>
                        <a:pt x="642" y="0"/>
                      </a:lnTo>
                    </a:path>
                  </a:pathLst>
                </a:custGeom>
                <a:solidFill>
                  <a:srgbClr val="5589FF"/>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endParaRPr lang="ko-KR" altLang="en-US"/>
                </a:p>
              </p:txBody>
            </p:sp>
            <p:sp>
              <p:nvSpPr>
                <p:cNvPr id="37983" name="Freeform 48"/>
                <p:cNvSpPr>
                  <a:spLocks/>
                </p:cNvSpPr>
                <p:nvPr/>
              </p:nvSpPr>
              <p:spPr bwMode="auto">
                <a:xfrm>
                  <a:off x="13" y="1260"/>
                  <a:ext cx="375" cy="368"/>
                </a:xfrm>
                <a:custGeom>
                  <a:avLst/>
                  <a:gdLst>
                    <a:gd name="T0" fmla="*/ 154 w 375"/>
                    <a:gd name="T1" fmla="*/ 0 h 368"/>
                    <a:gd name="T2" fmla="*/ 374 w 375"/>
                    <a:gd name="T3" fmla="*/ 35 h 368"/>
                    <a:gd name="T4" fmla="*/ 374 w 375"/>
                    <a:gd name="T5" fmla="*/ 280 h 368"/>
                    <a:gd name="T6" fmla="*/ 333 w 375"/>
                    <a:gd name="T7" fmla="*/ 280 h 368"/>
                    <a:gd name="T8" fmla="*/ 268 w 375"/>
                    <a:gd name="T9" fmla="*/ 262 h 368"/>
                    <a:gd name="T10" fmla="*/ 268 w 375"/>
                    <a:gd name="T11" fmla="*/ 280 h 368"/>
                    <a:gd name="T12" fmla="*/ 228 w 375"/>
                    <a:gd name="T13" fmla="*/ 280 h 368"/>
                    <a:gd name="T14" fmla="*/ 228 w 375"/>
                    <a:gd name="T15" fmla="*/ 262 h 368"/>
                    <a:gd name="T16" fmla="*/ 195 w 375"/>
                    <a:gd name="T17" fmla="*/ 297 h 368"/>
                    <a:gd name="T18" fmla="*/ 195 w 375"/>
                    <a:gd name="T19" fmla="*/ 306 h 368"/>
                    <a:gd name="T20" fmla="*/ 171 w 375"/>
                    <a:gd name="T21" fmla="*/ 332 h 368"/>
                    <a:gd name="T22" fmla="*/ 89 w 375"/>
                    <a:gd name="T23" fmla="*/ 367 h 368"/>
                    <a:gd name="T24" fmla="*/ 146 w 375"/>
                    <a:gd name="T25" fmla="*/ 315 h 368"/>
                    <a:gd name="T26" fmla="*/ 89 w 375"/>
                    <a:gd name="T27" fmla="*/ 306 h 368"/>
                    <a:gd name="T28" fmla="*/ 73 w 375"/>
                    <a:gd name="T29" fmla="*/ 306 h 368"/>
                    <a:gd name="T30" fmla="*/ 81 w 375"/>
                    <a:gd name="T31" fmla="*/ 280 h 368"/>
                    <a:gd name="T32" fmla="*/ 49 w 375"/>
                    <a:gd name="T33" fmla="*/ 280 h 368"/>
                    <a:gd name="T34" fmla="*/ 33 w 375"/>
                    <a:gd name="T35" fmla="*/ 253 h 368"/>
                    <a:gd name="T36" fmla="*/ 33 w 375"/>
                    <a:gd name="T37" fmla="*/ 227 h 368"/>
                    <a:gd name="T38" fmla="*/ 89 w 375"/>
                    <a:gd name="T39" fmla="*/ 175 h 368"/>
                    <a:gd name="T40" fmla="*/ 33 w 375"/>
                    <a:gd name="T41" fmla="*/ 175 h 368"/>
                    <a:gd name="T42" fmla="*/ 0 w 375"/>
                    <a:gd name="T43" fmla="*/ 140 h 368"/>
                    <a:gd name="T44" fmla="*/ 0 w 375"/>
                    <a:gd name="T45" fmla="*/ 131 h 368"/>
                    <a:gd name="T46" fmla="*/ 49 w 375"/>
                    <a:gd name="T47" fmla="*/ 105 h 368"/>
                    <a:gd name="T48" fmla="*/ 33 w 375"/>
                    <a:gd name="T49" fmla="*/ 79 h 368"/>
                    <a:gd name="T50" fmla="*/ 8 w 375"/>
                    <a:gd name="T51" fmla="*/ 79 h 368"/>
                    <a:gd name="T52" fmla="*/ 24 w 375"/>
                    <a:gd name="T53" fmla="*/ 52 h 368"/>
                    <a:gd name="T54" fmla="*/ 49 w 375"/>
                    <a:gd name="T55" fmla="*/ 52 h 368"/>
                    <a:gd name="T56" fmla="*/ 106 w 375"/>
                    <a:gd name="T57" fmla="*/ 9 h 368"/>
                    <a:gd name="T58" fmla="*/ 146 w 375"/>
                    <a:gd name="T59" fmla="*/ 9 h 368"/>
                    <a:gd name="T60" fmla="*/ 154 w 375"/>
                    <a:gd name="T61" fmla="*/ 0 h 368"/>
                    <a:gd name="T62" fmla="*/ 146 w 375"/>
                    <a:gd name="T63" fmla="*/ 0 h 368"/>
                    <a:gd name="T64" fmla="*/ 154 w 375"/>
                    <a:gd name="T65" fmla="*/ 0 h 36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75"/>
                    <a:gd name="T100" fmla="*/ 0 h 368"/>
                    <a:gd name="T101" fmla="*/ 375 w 375"/>
                    <a:gd name="T102" fmla="*/ 368 h 36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75" h="368">
                      <a:moveTo>
                        <a:pt x="154" y="0"/>
                      </a:moveTo>
                      <a:lnTo>
                        <a:pt x="374" y="35"/>
                      </a:lnTo>
                      <a:lnTo>
                        <a:pt x="374" y="280"/>
                      </a:lnTo>
                      <a:lnTo>
                        <a:pt x="333" y="280"/>
                      </a:lnTo>
                      <a:lnTo>
                        <a:pt x="268" y="262"/>
                      </a:lnTo>
                      <a:lnTo>
                        <a:pt x="268" y="280"/>
                      </a:lnTo>
                      <a:lnTo>
                        <a:pt x="228" y="280"/>
                      </a:lnTo>
                      <a:lnTo>
                        <a:pt x="228" y="262"/>
                      </a:lnTo>
                      <a:lnTo>
                        <a:pt x="195" y="297"/>
                      </a:lnTo>
                      <a:lnTo>
                        <a:pt x="195" y="306"/>
                      </a:lnTo>
                      <a:lnTo>
                        <a:pt x="171" y="332"/>
                      </a:lnTo>
                      <a:lnTo>
                        <a:pt x="89" y="367"/>
                      </a:lnTo>
                      <a:lnTo>
                        <a:pt x="146" y="315"/>
                      </a:lnTo>
                      <a:lnTo>
                        <a:pt x="89" y="306"/>
                      </a:lnTo>
                      <a:lnTo>
                        <a:pt x="73" y="306"/>
                      </a:lnTo>
                      <a:lnTo>
                        <a:pt x="81" y="280"/>
                      </a:lnTo>
                      <a:lnTo>
                        <a:pt x="49" y="280"/>
                      </a:lnTo>
                      <a:lnTo>
                        <a:pt x="33" y="253"/>
                      </a:lnTo>
                      <a:lnTo>
                        <a:pt x="33" y="227"/>
                      </a:lnTo>
                      <a:lnTo>
                        <a:pt x="89" y="175"/>
                      </a:lnTo>
                      <a:lnTo>
                        <a:pt x="33" y="175"/>
                      </a:lnTo>
                      <a:lnTo>
                        <a:pt x="0" y="140"/>
                      </a:lnTo>
                      <a:lnTo>
                        <a:pt x="0" y="131"/>
                      </a:lnTo>
                      <a:lnTo>
                        <a:pt x="49" y="105"/>
                      </a:lnTo>
                      <a:lnTo>
                        <a:pt x="33" y="79"/>
                      </a:lnTo>
                      <a:lnTo>
                        <a:pt x="8" y="79"/>
                      </a:lnTo>
                      <a:lnTo>
                        <a:pt x="24" y="52"/>
                      </a:lnTo>
                      <a:lnTo>
                        <a:pt x="49" y="52"/>
                      </a:lnTo>
                      <a:lnTo>
                        <a:pt x="106" y="9"/>
                      </a:lnTo>
                      <a:lnTo>
                        <a:pt x="146" y="9"/>
                      </a:lnTo>
                      <a:lnTo>
                        <a:pt x="154" y="0"/>
                      </a:lnTo>
                      <a:lnTo>
                        <a:pt x="146" y="0"/>
                      </a:lnTo>
                      <a:lnTo>
                        <a:pt x="154" y="0"/>
                      </a:lnTo>
                    </a:path>
                  </a:pathLst>
                </a:custGeom>
                <a:solidFill>
                  <a:srgbClr val="5589FF"/>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endParaRPr lang="ko-KR" altLang="en-US"/>
                </a:p>
              </p:txBody>
            </p:sp>
            <p:sp>
              <p:nvSpPr>
                <p:cNvPr id="37984" name="Freeform 49"/>
                <p:cNvSpPr>
                  <a:spLocks/>
                </p:cNvSpPr>
                <p:nvPr/>
              </p:nvSpPr>
              <p:spPr bwMode="auto">
                <a:xfrm>
                  <a:off x="2023" y="1340"/>
                  <a:ext cx="144" cy="54"/>
                </a:xfrm>
                <a:custGeom>
                  <a:avLst/>
                  <a:gdLst>
                    <a:gd name="T0" fmla="*/ 8 w 144"/>
                    <a:gd name="T1" fmla="*/ 0 h 54"/>
                    <a:gd name="T2" fmla="*/ 24 w 144"/>
                    <a:gd name="T3" fmla="*/ 0 h 54"/>
                    <a:gd name="T4" fmla="*/ 24 w 144"/>
                    <a:gd name="T5" fmla="*/ 15 h 54"/>
                    <a:gd name="T6" fmla="*/ 103 w 144"/>
                    <a:gd name="T7" fmla="*/ 0 h 54"/>
                    <a:gd name="T8" fmla="*/ 143 w 144"/>
                    <a:gd name="T9" fmla="*/ 23 h 54"/>
                    <a:gd name="T10" fmla="*/ 48 w 144"/>
                    <a:gd name="T11" fmla="*/ 53 h 54"/>
                    <a:gd name="T12" fmla="*/ 40 w 144"/>
                    <a:gd name="T13" fmla="*/ 45 h 54"/>
                    <a:gd name="T14" fmla="*/ 8 w 144"/>
                    <a:gd name="T15" fmla="*/ 45 h 54"/>
                    <a:gd name="T16" fmla="*/ 0 w 144"/>
                    <a:gd name="T17" fmla="*/ 0 h 54"/>
                    <a:gd name="T18" fmla="*/ 8 w 144"/>
                    <a:gd name="T19" fmla="*/ 0 h 5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44"/>
                    <a:gd name="T31" fmla="*/ 0 h 54"/>
                    <a:gd name="T32" fmla="*/ 144 w 144"/>
                    <a:gd name="T33" fmla="*/ 54 h 5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44" h="54">
                      <a:moveTo>
                        <a:pt x="8" y="0"/>
                      </a:moveTo>
                      <a:lnTo>
                        <a:pt x="24" y="0"/>
                      </a:lnTo>
                      <a:lnTo>
                        <a:pt x="24" y="15"/>
                      </a:lnTo>
                      <a:lnTo>
                        <a:pt x="103" y="0"/>
                      </a:lnTo>
                      <a:lnTo>
                        <a:pt x="143" y="23"/>
                      </a:lnTo>
                      <a:lnTo>
                        <a:pt x="48" y="53"/>
                      </a:lnTo>
                      <a:lnTo>
                        <a:pt x="40" y="45"/>
                      </a:lnTo>
                      <a:lnTo>
                        <a:pt x="8" y="45"/>
                      </a:lnTo>
                      <a:lnTo>
                        <a:pt x="0" y="0"/>
                      </a:lnTo>
                      <a:lnTo>
                        <a:pt x="8" y="0"/>
                      </a:lnTo>
                    </a:path>
                  </a:pathLst>
                </a:custGeom>
                <a:solidFill>
                  <a:srgbClr val="5589FF"/>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endParaRPr lang="ko-KR" altLang="en-US"/>
                </a:p>
              </p:txBody>
            </p:sp>
            <p:sp>
              <p:nvSpPr>
                <p:cNvPr id="37985" name="Freeform 50"/>
                <p:cNvSpPr>
                  <a:spLocks/>
                </p:cNvSpPr>
                <p:nvPr/>
              </p:nvSpPr>
              <p:spPr bwMode="auto">
                <a:xfrm>
                  <a:off x="625" y="1646"/>
                  <a:ext cx="796" cy="538"/>
                </a:xfrm>
                <a:custGeom>
                  <a:avLst/>
                  <a:gdLst>
                    <a:gd name="T0" fmla="*/ 25 w 796"/>
                    <a:gd name="T1" fmla="*/ 132 h 538"/>
                    <a:gd name="T2" fmla="*/ 98 w 796"/>
                    <a:gd name="T3" fmla="*/ 0 h 538"/>
                    <a:gd name="T4" fmla="*/ 385 w 796"/>
                    <a:gd name="T5" fmla="*/ 26 h 538"/>
                    <a:gd name="T6" fmla="*/ 508 w 796"/>
                    <a:gd name="T7" fmla="*/ 167 h 538"/>
                    <a:gd name="T8" fmla="*/ 508 w 796"/>
                    <a:gd name="T9" fmla="*/ 220 h 538"/>
                    <a:gd name="T10" fmla="*/ 508 w 796"/>
                    <a:gd name="T11" fmla="*/ 264 h 538"/>
                    <a:gd name="T12" fmla="*/ 541 w 796"/>
                    <a:gd name="T13" fmla="*/ 202 h 538"/>
                    <a:gd name="T14" fmla="*/ 574 w 796"/>
                    <a:gd name="T15" fmla="*/ 202 h 538"/>
                    <a:gd name="T16" fmla="*/ 574 w 796"/>
                    <a:gd name="T17" fmla="*/ 220 h 538"/>
                    <a:gd name="T18" fmla="*/ 582 w 796"/>
                    <a:gd name="T19" fmla="*/ 220 h 538"/>
                    <a:gd name="T20" fmla="*/ 574 w 796"/>
                    <a:gd name="T21" fmla="*/ 264 h 538"/>
                    <a:gd name="T22" fmla="*/ 606 w 796"/>
                    <a:gd name="T23" fmla="*/ 264 h 538"/>
                    <a:gd name="T24" fmla="*/ 623 w 796"/>
                    <a:gd name="T25" fmla="*/ 238 h 538"/>
                    <a:gd name="T26" fmla="*/ 738 w 796"/>
                    <a:gd name="T27" fmla="*/ 185 h 538"/>
                    <a:gd name="T28" fmla="*/ 770 w 796"/>
                    <a:gd name="T29" fmla="*/ 150 h 538"/>
                    <a:gd name="T30" fmla="*/ 795 w 796"/>
                    <a:gd name="T31" fmla="*/ 202 h 538"/>
                    <a:gd name="T32" fmla="*/ 770 w 796"/>
                    <a:gd name="T33" fmla="*/ 220 h 538"/>
                    <a:gd name="T34" fmla="*/ 738 w 796"/>
                    <a:gd name="T35" fmla="*/ 238 h 538"/>
                    <a:gd name="T36" fmla="*/ 746 w 796"/>
                    <a:gd name="T37" fmla="*/ 264 h 538"/>
                    <a:gd name="T38" fmla="*/ 705 w 796"/>
                    <a:gd name="T39" fmla="*/ 273 h 538"/>
                    <a:gd name="T40" fmla="*/ 697 w 796"/>
                    <a:gd name="T41" fmla="*/ 291 h 538"/>
                    <a:gd name="T42" fmla="*/ 656 w 796"/>
                    <a:gd name="T43" fmla="*/ 396 h 538"/>
                    <a:gd name="T44" fmla="*/ 606 w 796"/>
                    <a:gd name="T45" fmla="*/ 414 h 538"/>
                    <a:gd name="T46" fmla="*/ 606 w 796"/>
                    <a:gd name="T47" fmla="*/ 511 h 538"/>
                    <a:gd name="T48" fmla="*/ 606 w 796"/>
                    <a:gd name="T49" fmla="*/ 537 h 538"/>
                    <a:gd name="T50" fmla="*/ 582 w 796"/>
                    <a:gd name="T51" fmla="*/ 511 h 538"/>
                    <a:gd name="T52" fmla="*/ 582 w 796"/>
                    <a:gd name="T53" fmla="*/ 475 h 538"/>
                    <a:gd name="T54" fmla="*/ 508 w 796"/>
                    <a:gd name="T55" fmla="*/ 449 h 538"/>
                    <a:gd name="T56" fmla="*/ 393 w 796"/>
                    <a:gd name="T57" fmla="*/ 502 h 538"/>
                    <a:gd name="T58" fmla="*/ 377 w 796"/>
                    <a:gd name="T59" fmla="*/ 511 h 538"/>
                    <a:gd name="T60" fmla="*/ 361 w 796"/>
                    <a:gd name="T61" fmla="*/ 528 h 538"/>
                    <a:gd name="T62" fmla="*/ 336 w 796"/>
                    <a:gd name="T63" fmla="*/ 511 h 538"/>
                    <a:gd name="T64" fmla="*/ 311 w 796"/>
                    <a:gd name="T65" fmla="*/ 475 h 538"/>
                    <a:gd name="T66" fmla="*/ 303 w 796"/>
                    <a:gd name="T67" fmla="*/ 502 h 538"/>
                    <a:gd name="T68" fmla="*/ 254 w 796"/>
                    <a:gd name="T69" fmla="*/ 449 h 538"/>
                    <a:gd name="T70" fmla="*/ 221 w 796"/>
                    <a:gd name="T71" fmla="*/ 449 h 538"/>
                    <a:gd name="T72" fmla="*/ 172 w 796"/>
                    <a:gd name="T73" fmla="*/ 449 h 538"/>
                    <a:gd name="T74" fmla="*/ 156 w 796"/>
                    <a:gd name="T75" fmla="*/ 431 h 538"/>
                    <a:gd name="T76" fmla="*/ 107 w 796"/>
                    <a:gd name="T77" fmla="*/ 431 h 538"/>
                    <a:gd name="T78" fmla="*/ 8 w 796"/>
                    <a:gd name="T79" fmla="*/ 317 h 538"/>
                    <a:gd name="T80" fmla="*/ 0 w 796"/>
                    <a:gd name="T81" fmla="*/ 220 h 538"/>
                    <a:gd name="T82" fmla="*/ 0 w 796"/>
                    <a:gd name="T83" fmla="*/ 167 h 538"/>
                    <a:gd name="T84" fmla="*/ 0 w 796"/>
                    <a:gd name="T85" fmla="*/ 141 h 538"/>
                    <a:gd name="T86" fmla="*/ 25 w 796"/>
                    <a:gd name="T87" fmla="*/ 150 h 538"/>
                    <a:gd name="T88" fmla="*/ 25 w 796"/>
                    <a:gd name="T89" fmla="*/ 132 h 538"/>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796"/>
                    <a:gd name="T136" fmla="*/ 0 h 538"/>
                    <a:gd name="T137" fmla="*/ 796 w 796"/>
                    <a:gd name="T138" fmla="*/ 538 h 538"/>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796" h="538">
                      <a:moveTo>
                        <a:pt x="25" y="132"/>
                      </a:moveTo>
                      <a:lnTo>
                        <a:pt x="98" y="0"/>
                      </a:lnTo>
                      <a:lnTo>
                        <a:pt x="385" y="26"/>
                      </a:lnTo>
                      <a:lnTo>
                        <a:pt x="508" y="167"/>
                      </a:lnTo>
                      <a:lnTo>
                        <a:pt x="508" y="220"/>
                      </a:lnTo>
                      <a:lnTo>
                        <a:pt x="508" y="264"/>
                      </a:lnTo>
                      <a:lnTo>
                        <a:pt x="541" y="202"/>
                      </a:lnTo>
                      <a:lnTo>
                        <a:pt x="574" y="202"/>
                      </a:lnTo>
                      <a:lnTo>
                        <a:pt x="574" y="220"/>
                      </a:lnTo>
                      <a:lnTo>
                        <a:pt x="582" y="220"/>
                      </a:lnTo>
                      <a:lnTo>
                        <a:pt x="574" y="264"/>
                      </a:lnTo>
                      <a:lnTo>
                        <a:pt x="606" y="264"/>
                      </a:lnTo>
                      <a:lnTo>
                        <a:pt x="623" y="238"/>
                      </a:lnTo>
                      <a:lnTo>
                        <a:pt x="738" y="185"/>
                      </a:lnTo>
                      <a:lnTo>
                        <a:pt x="770" y="150"/>
                      </a:lnTo>
                      <a:lnTo>
                        <a:pt x="795" y="202"/>
                      </a:lnTo>
                      <a:lnTo>
                        <a:pt x="770" y="220"/>
                      </a:lnTo>
                      <a:lnTo>
                        <a:pt x="738" y="238"/>
                      </a:lnTo>
                      <a:lnTo>
                        <a:pt x="746" y="264"/>
                      </a:lnTo>
                      <a:lnTo>
                        <a:pt x="705" y="273"/>
                      </a:lnTo>
                      <a:lnTo>
                        <a:pt x="697" y="291"/>
                      </a:lnTo>
                      <a:lnTo>
                        <a:pt x="656" y="396"/>
                      </a:lnTo>
                      <a:lnTo>
                        <a:pt x="606" y="414"/>
                      </a:lnTo>
                      <a:lnTo>
                        <a:pt x="606" y="511"/>
                      </a:lnTo>
                      <a:lnTo>
                        <a:pt x="606" y="537"/>
                      </a:lnTo>
                      <a:lnTo>
                        <a:pt x="582" y="511"/>
                      </a:lnTo>
                      <a:lnTo>
                        <a:pt x="582" y="475"/>
                      </a:lnTo>
                      <a:lnTo>
                        <a:pt x="508" y="449"/>
                      </a:lnTo>
                      <a:lnTo>
                        <a:pt x="393" y="502"/>
                      </a:lnTo>
                      <a:lnTo>
                        <a:pt x="377" y="511"/>
                      </a:lnTo>
                      <a:lnTo>
                        <a:pt x="361" y="528"/>
                      </a:lnTo>
                      <a:lnTo>
                        <a:pt x="336" y="511"/>
                      </a:lnTo>
                      <a:lnTo>
                        <a:pt x="311" y="475"/>
                      </a:lnTo>
                      <a:lnTo>
                        <a:pt x="303" y="502"/>
                      </a:lnTo>
                      <a:lnTo>
                        <a:pt x="254" y="449"/>
                      </a:lnTo>
                      <a:lnTo>
                        <a:pt x="221" y="449"/>
                      </a:lnTo>
                      <a:lnTo>
                        <a:pt x="172" y="449"/>
                      </a:lnTo>
                      <a:lnTo>
                        <a:pt x="156" y="431"/>
                      </a:lnTo>
                      <a:lnTo>
                        <a:pt x="107" y="431"/>
                      </a:lnTo>
                      <a:lnTo>
                        <a:pt x="8" y="317"/>
                      </a:lnTo>
                      <a:lnTo>
                        <a:pt x="0" y="220"/>
                      </a:lnTo>
                      <a:lnTo>
                        <a:pt x="0" y="167"/>
                      </a:lnTo>
                      <a:lnTo>
                        <a:pt x="0" y="141"/>
                      </a:lnTo>
                      <a:lnTo>
                        <a:pt x="25" y="150"/>
                      </a:lnTo>
                      <a:lnTo>
                        <a:pt x="25" y="132"/>
                      </a:lnTo>
                    </a:path>
                  </a:pathLst>
                </a:custGeom>
                <a:solidFill>
                  <a:srgbClr val="5589FF"/>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endParaRPr lang="ko-KR" altLang="en-US"/>
                </a:p>
              </p:txBody>
            </p:sp>
            <p:sp>
              <p:nvSpPr>
                <p:cNvPr id="37986" name="Freeform 51"/>
                <p:cNvSpPr>
                  <a:spLocks/>
                </p:cNvSpPr>
                <p:nvPr/>
              </p:nvSpPr>
              <p:spPr bwMode="auto">
                <a:xfrm>
                  <a:off x="716" y="2031"/>
                  <a:ext cx="417" cy="343"/>
                </a:xfrm>
                <a:custGeom>
                  <a:avLst/>
                  <a:gdLst>
                    <a:gd name="T0" fmla="*/ 0 w 417"/>
                    <a:gd name="T1" fmla="*/ 53 h 343"/>
                    <a:gd name="T2" fmla="*/ 65 w 417"/>
                    <a:gd name="T3" fmla="*/ 53 h 343"/>
                    <a:gd name="T4" fmla="*/ 131 w 417"/>
                    <a:gd name="T5" fmla="*/ 0 h 343"/>
                    <a:gd name="T6" fmla="*/ 171 w 417"/>
                    <a:gd name="T7" fmla="*/ 9 h 343"/>
                    <a:gd name="T8" fmla="*/ 212 w 417"/>
                    <a:gd name="T9" fmla="*/ 18 h 343"/>
                    <a:gd name="T10" fmla="*/ 212 w 417"/>
                    <a:gd name="T11" fmla="*/ 79 h 343"/>
                    <a:gd name="T12" fmla="*/ 261 w 417"/>
                    <a:gd name="T13" fmla="*/ 140 h 343"/>
                    <a:gd name="T14" fmla="*/ 269 w 417"/>
                    <a:gd name="T15" fmla="*/ 219 h 343"/>
                    <a:gd name="T16" fmla="*/ 318 w 417"/>
                    <a:gd name="T17" fmla="*/ 263 h 343"/>
                    <a:gd name="T18" fmla="*/ 351 w 417"/>
                    <a:gd name="T19" fmla="*/ 263 h 343"/>
                    <a:gd name="T20" fmla="*/ 408 w 417"/>
                    <a:gd name="T21" fmla="*/ 237 h 343"/>
                    <a:gd name="T22" fmla="*/ 416 w 417"/>
                    <a:gd name="T23" fmla="*/ 263 h 343"/>
                    <a:gd name="T24" fmla="*/ 367 w 417"/>
                    <a:gd name="T25" fmla="*/ 298 h 343"/>
                    <a:gd name="T26" fmla="*/ 367 w 417"/>
                    <a:gd name="T27" fmla="*/ 342 h 343"/>
                    <a:gd name="T28" fmla="*/ 188 w 417"/>
                    <a:gd name="T29" fmla="*/ 263 h 343"/>
                    <a:gd name="T30" fmla="*/ 163 w 417"/>
                    <a:gd name="T31" fmla="*/ 237 h 343"/>
                    <a:gd name="T32" fmla="*/ 179 w 417"/>
                    <a:gd name="T33" fmla="*/ 237 h 343"/>
                    <a:gd name="T34" fmla="*/ 131 w 417"/>
                    <a:gd name="T35" fmla="*/ 184 h 343"/>
                    <a:gd name="T36" fmla="*/ 41 w 417"/>
                    <a:gd name="T37" fmla="*/ 61 h 343"/>
                    <a:gd name="T38" fmla="*/ 82 w 417"/>
                    <a:gd name="T39" fmla="*/ 149 h 343"/>
                    <a:gd name="T40" fmla="*/ 106 w 417"/>
                    <a:gd name="T41" fmla="*/ 184 h 343"/>
                    <a:gd name="T42" fmla="*/ 98 w 417"/>
                    <a:gd name="T43" fmla="*/ 193 h 343"/>
                    <a:gd name="T44" fmla="*/ 33 w 417"/>
                    <a:gd name="T45" fmla="*/ 123 h 343"/>
                    <a:gd name="T46" fmla="*/ 0 w 417"/>
                    <a:gd name="T47" fmla="*/ 53 h 343"/>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417"/>
                    <a:gd name="T73" fmla="*/ 0 h 343"/>
                    <a:gd name="T74" fmla="*/ 417 w 417"/>
                    <a:gd name="T75" fmla="*/ 343 h 343"/>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417" h="343">
                      <a:moveTo>
                        <a:pt x="0" y="53"/>
                      </a:moveTo>
                      <a:lnTo>
                        <a:pt x="65" y="53"/>
                      </a:lnTo>
                      <a:lnTo>
                        <a:pt x="131" y="0"/>
                      </a:lnTo>
                      <a:lnTo>
                        <a:pt x="171" y="9"/>
                      </a:lnTo>
                      <a:lnTo>
                        <a:pt x="212" y="18"/>
                      </a:lnTo>
                      <a:lnTo>
                        <a:pt x="212" y="79"/>
                      </a:lnTo>
                      <a:lnTo>
                        <a:pt x="261" y="140"/>
                      </a:lnTo>
                      <a:lnTo>
                        <a:pt x="269" y="219"/>
                      </a:lnTo>
                      <a:lnTo>
                        <a:pt x="318" y="263"/>
                      </a:lnTo>
                      <a:lnTo>
                        <a:pt x="351" y="263"/>
                      </a:lnTo>
                      <a:lnTo>
                        <a:pt x="408" y="237"/>
                      </a:lnTo>
                      <a:lnTo>
                        <a:pt x="416" y="263"/>
                      </a:lnTo>
                      <a:lnTo>
                        <a:pt x="367" y="298"/>
                      </a:lnTo>
                      <a:lnTo>
                        <a:pt x="367" y="342"/>
                      </a:lnTo>
                      <a:lnTo>
                        <a:pt x="188" y="263"/>
                      </a:lnTo>
                      <a:lnTo>
                        <a:pt x="163" y="237"/>
                      </a:lnTo>
                      <a:lnTo>
                        <a:pt x="179" y="237"/>
                      </a:lnTo>
                      <a:lnTo>
                        <a:pt x="131" y="184"/>
                      </a:lnTo>
                      <a:lnTo>
                        <a:pt x="41" y="61"/>
                      </a:lnTo>
                      <a:lnTo>
                        <a:pt x="82" y="149"/>
                      </a:lnTo>
                      <a:lnTo>
                        <a:pt x="106" y="184"/>
                      </a:lnTo>
                      <a:lnTo>
                        <a:pt x="98" y="193"/>
                      </a:lnTo>
                      <a:lnTo>
                        <a:pt x="33" y="123"/>
                      </a:lnTo>
                      <a:lnTo>
                        <a:pt x="0" y="53"/>
                      </a:lnTo>
                    </a:path>
                  </a:pathLst>
                </a:custGeom>
                <a:solidFill>
                  <a:srgbClr val="5589FF"/>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endParaRPr lang="ko-KR" altLang="en-US"/>
                </a:p>
              </p:txBody>
            </p:sp>
            <p:sp>
              <p:nvSpPr>
                <p:cNvPr id="37987" name="Freeform 52"/>
                <p:cNvSpPr>
                  <a:spLocks/>
                </p:cNvSpPr>
                <p:nvPr/>
              </p:nvSpPr>
              <p:spPr bwMode="auto">
                <a:xfrm>
                  <a:off x="1237" y="2273"/>
                  <a:ext cx="126" cy="72"/>
                </a:xfrm>
                <a:custGeom>
                  <a:avLst/>
                  <a:gdLst>
                    <a:gd name="T0" fmla="*/ 0 w 126"/>
                    <a:gd name="T1" fmla="*/ 0 h 72"/>
                    <a:gd name="T2" fmla="*/ 125 w 126"/>
                    <a:gd name="T3" fmla="*/ 55 h 72"/>
                    <a:gd name="T4" fmla="*/ 125 w 126"/>
                    <a:gd name="T5" fmla="*/ 71 h 72"/>
                    <a:gd name="T6" fmla="*/ 109 w 126"/>
                    <a:gd name="T7" fmla="*/ 55 h 72"/>
                    <a:gd name="T8" fmla="*/ 86 w 126"/>
                    <a:gd name="T9" fmla="*/ 55 h 72"/>
                    <a:gd name="T10" fmla="*/ 70 w 126"/>
                    <a:gd name="T11" fmla="*/ 32 h 72"/>
                    <a:gd name="T12" fmla="*/ 0 w 126"/>
                    <a:gd name="T13" fmla="*/ 0 h 72"/>
                    <a:gd name="T14" fmla="*/ 0 60000 65536"/>
                    <a:gd name="T15" fmla="*/ 0 60000 65536"/>
                    <a:gd name="T16" fmla="*/ 0 60000 65536"/>
                    <a:gd name="T17" fmla="*/ 0 60000 65536"/>
                    <a:gd name="T18" fmla="*/ 0 60000 65536"/>
                    <a:gd name="T19" fmla="*/ 0 60000 65536"/>
                    <a:gd name="T20" fmla="*/ 0 60000 65536"/>
                    <a:gd name="T21" fmla="*/ 0 w 126"/>
                    <a:gd name="T22" fmla="*/ 0 h 72"/>
                    <a:gd name="T23" fmla="*/ 126 w 126"/>
                    <a:gd name="T24" fmla="*/ 72 h 7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6" h="72">
                      <a:moveTo>
                        <a:pt x="0" y="0"/>
                      </a:moveTo>
                      <a:lnTo>
                        <a:pt x="125" y="55"/>
                      </a:lnTo>
                      <a:lnTo>
                        <a:pt x="125" y="71"/>
                      </a:lnTo>
                      <a:lnTo>
                        <a:pt x="109" y="55"/>
                      </a:lnTo>
                      <a:lnTo>
                        <a:pt x="86" y="55"/>
                      </a:lnTo>
                      <a:lnTo>
                        <a:pt x="70" y="32"/>
                      </a:lnTo>
                      <a:lnTo>
                        <a:pt x="0" y="0"/>
                      </a:lnTo>
                    </a:path>
                  </a:pathLst>
                </a:custGeom>
                <a:solidFill>
                  <a:srgbClr val="5589FF"/>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endParaRPr lang="ko-KR" altLang="en-US"/>
                </a:p>
              </p:txBody>
            </p:sp>
            <p:sp>
              <p:nvSpPr>
                <p:cNvPr id="37988" name="Freeform 53"/>
                <p:cNvSpPr>
                  <a:spLocks/>
                </p:cNvSpPr>
                <p:nvPr/>
              </p:nvSpPr>
              <p:spPr bwMode="auto">
                <a:xfrm>
                  <a:off x="1072" y="2329"/>
                  <a:ext cx="217" cy="144"/>
                </a:xfrm>
                <a:custGeom>
                  <a:avLst/>
                  <a:gdLst>
                    <a:gd name="T0" fmla="*/ 24 w 217"/>
                    <a:gd name="T1" fmla="*/ 8 h 144"/>
                    <a:gd name="T2" fmla="*/ 48 w 217"/>
                    <a:gd name="T3" fmla="*/ 8 h 144"/>
                    <a:gd name="T4" fmla="*/ 64 w 217"/>
                    <a:gd name="T5" fmla="*/ 25 h 144"/>
                    <a:gd name="T6" fmla="*/ 112 w 217"/>
                    <a:gd name="T7" fmla="*/ 42 h 144"/>
                    <a:gd name="T8" fmla="*/ 112 w 217"/>
                    <a:gd name="T9" fmla="*/ 109 h 144"/>
                    <a:gd name="T10" fmla="*/ 184 w 217"/>
                    <a:gd name="T11" fmla="*/ 126 h 144"/>
                    <a:gd name="T12" fmla="*/ 216 w 217"/>
                    <a:gd name="T13" fmla="*/ 143 h 144"/>
                    <a:gd name="T14" fmla="*/ 176 w 217"/>
                    <a:gd name="T15" fmla="*/ 143 h 144"/>
                    <a:gd name="T16" fmla="*/ 64 w 217"/>
                    <a:gd name="T17" fmla="*/ 101 h 144"/>
                    <a:gd name="T18" fmla="*/ 0 w 217"/>
                    <a:gd name="T19" fmla="*/ 42 h 144"/>
                    <a:gd name="T20" fmla="*/ 8 w 217"/>
                    <a:gd name="T21" fmla="*/ 0 h 144"/>
                    <a:gd name="T22" fmla="*/ 24 w 217"/>
                    <a:gd name="T23" fmla="*/ 8 h 14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17"/>
                    <a:gd name="T37" fmla="*/ 0 h 144"/>
                    <a:gd name="T38" fmla="*/ 217 w 217"/>
                    <a:gd name="T39" fmla="*/ 144 h 14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17" h="144">
                      <a:moveTo>
                        <a:pt x="24" y="8"/>
                      </a:moveTo>
                      <a:lnTo>
                        <a:pt x="48" y="8"/>
                      </a:lnTo>
                      <a:lnTo>
                        <a:pt x="64" y="25"/>
                      </a:lnTo>
                      <a:lnTo>
                        <a:pt x="112" y="42"/>
                      </a:lnTo>
                      <a:lnTo>
                        <a:pt x="112" y="109"/>
                      </a:lnTo>
                      <a:lnTo>
                        <a:pt x="184" y="126"/>
                      </a:lnTo>
                      <a:lnTo>
                        <a:pt x="216" y="143"/>
                      </a:lnTo>
                      <a:lnTo>
                        <a:pt x="176" y="143"/>
                      </a:lnTo>
                      <a:lnTo>
                        <a:pt x="64" y="101"/>
                      </a:lnTo>
                      <a:lnTo>
                        <a:pt x="0" y="42"/>
                      </a:lnTo>
                      <a:lnTo>
                        <a:pt x="8" y="0"/>
                      </a:lnTo>
                      <a:lnTo>
                        <a:pt x="24" y="8"/>
                      </a:lnTo>
                    </a:path>
                  </a:pathLst>
                </a:custGeom>
                <a:solidFill>
                  <a:srgbClr val="5589FF"/>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endParaRPr lang="ko-KR" altLang="en-US"/>
                </a:p>
              </p:txBody>
            </p:sp>
            <p:sp>
              <p:nvSpPr>
                <p:cNvPr id="37989" name="Freeform 54"/>
                <p:cNvSpPr>
                  <a:spLocks/>
                </p:cNvSpPr>
                <p:nvPr/>
              </p:nvSpPr>
              <p:spPr bwMode="auto">
                <a:xfrm>
                  <a:off x="1214" y="2398"/>
                  <a:ext cx="647" cy="1114"/>
                </a:xfrm>
                <a:custGeom>
                  <a:avLst/>
                  <a:gdLst>
                    <a:gd name="T0" fmla="*/ 123 w 647"/>
                    <a:gd name="T1" fmla="*/ 0 h 1114"/>
                    <a:gd name="T2" fmla="*/ 131 w 647"/>
                    <a:gd name="T3" fmla="*/ 36 h 1114"/>
                    <a:gd name="T4" fmla="*/ 139 w 647"/>
                    <a:gd name="T5" fmla="*/ 45 h 1114"/>
                    <a:gd name="T6" fmla="*/ 155 w 647"/>
                    <a:gd name="T7" fmla="*/ 9 h 1114"/>
                    <a:gd name="T8" fmla="*/ 188 w 647"/>
                    <a:gd name="T9" fmla="*/ 9 h 1114"/>
                    <a:gd name="T10" fmla="*/ 196 w 647"/>
                    <a:gd name="T11" fmla="*/ 45 h 1114"/>
                    <a:gd name="T12" fmla="*/ 270 w 647"/>
                    <a:gd name="T13" fmla="*/ 36 h 1114"/>
                    <a:gd name="T14" fmla="*/ 270 w 647"/>
                    <a:gd name="T15" fmla="*/ 45 h 1114"/>
                    <a:gd name="T16" fmla="*/ 319 w 647"/>
                    <a:gd name="T17" fmla="*/ 80 h 1114"/>
                    <a:gd name="T18" fmla="*/ 327 w 647"/>
                    <a:gd name="T19" fmla="*/ 89 h 1114"/>
                    <a:gd name="T20" fmla="*/ 409 w 647"/>
                    <a:gd name="T21" fmla="*/ 116 h 1114"/>
                    <a:gd name="T22" fmla="*/ 425 w 647"/>
                    <a:gd name="T23" fmla="*/ 134 h 1114"/>
                    <a:gd name="T24" fmla="*/ 425 w 647"/>
                    <a:gd name="T25" fmla="*/ 151 h 1114"/>
                    <a:gd name="T26" fmla="*/ 433 w 647"/>
                    <a:gd name="T27" fmla="*/ 178 h 1114"/>
                    <a:gd name="T28" fmla="*/ 442 w 647"/>
                    <a:gd name="T29" fmla="*/ 187 h 1114"/>
                    <a:gd name="T30" fmla="*/ 646 w 647"/>
                    <a:gd name="T31" fmla="*/ 276 h 1114"/>
                    <a:gd name="T32" fmla="*/ 646 w 647"/>
                    <a:gd name="T33" fmla="*/ 294 h 1114"/>
                    <a:gd name="T34" fmla="*/ 581 w 647"/>
                    <a:gd name="T35" fmla="*/ 436 h 1114"/>
                    <a:gd name="T36" fmla="*/ 581 w 647"/>
                    <a:gd name="T37" fmla="*/ 463 h 1114"/>
                    <a:gd name="T38" fmla="*/ 540 w 647"/>
                    <a:gd name="T39" fmla="*/ 543 h 1114"/>
                    <a:gd name="T40" fmla="*/ 442 w 647"/>
                    <a:gd name="T41" fmla="*/ 579 h 1114"/>
                    <a:gd name="T42" fmla="*/ 442 w 647"/>
                    <a:gd name="T43" fmla="*/ 614 h 1114"/>
                    <a:gd name="T44" fmla="*/ 384 w 647"/>
                    <a:gd name="T45" fmla="*/ 739 h 1114"/>
                    <a:gd name="T46" fmla="*/ 352 w 647"/>
                    <a:gd name="T47" fmla="*/ 739 h 1114"/>
                    <a:gd name="T48" fmla="*/ 327 w 647"/>
                    <a:gd name="T49" fmla="*/ 730 h 1114"/>
                    <a:gd name="T50" fmla="*/ 352 w 647"/>
                    <a:gd name="T51" fmla="*/ 757 h 1114"/>
                    <a:gd name="T52" fmla="*/ 327 w 647"/>
                    <a:gd name="T53" fmla="*/ 801 h 1114"/>
                    <a:gd name="T54" fmla="*/ 270 w 647"/>
                    <a:gd name="T55" fmla="*/ 819 h 1114"/>
                    <a:gd name="T56" fmla="*/ 262 w 647"/>
                    <a:gd name="T57" fmla="*/ 855 h 1114"/>
                    <a:gd name="T58" fmla="*/ 237 w 647"/>
                    <a:gd name="T59" fmla="*/ 855 h 1114"/>
                    <a:gd name="T60" fmla="*/ 245 w 647"/>
                    <a:gd name="T61" fmla="*/ 881 h 1114"/>
                    <a:gd name="T62" fmla="*/ 221 w 647"/>
                    <a:gd name="T63" fmla="*/ 899 h 1114"/>
                    <a:gd name="T64" fmla="*/ 213 w 647"/>
                    <a:gd name="T65" fmla="*/ 953 h 1114"/>
                    <a:gd name="T66" fmla="*/ 221 w 647"/>
                    <a:gd name="T67" fmla="*/ 979 h 1114"/>
                    <a:gd name="T68" fmla="*/ 188 w 647"/>
                    <a:gd name="T69" fmla="*/ 1033 h 1114"/>
                    <a:gd name="T70" fmla="*/ 180 w 647"/>
                    <a:gd name="T71" fmla="*/ 1068 h 1114"/>
                    <a:gd name="T72" fmla="*/ 221 w 647"/>
                    <a:gd name="T73" fmla="*/ 1113 h 1114"/>
                    <a:gd name="T74" fmla="*/ 155 w 647"/>
                    <a:gd name="T75" fmla="*/ 1113 h 1114"/>
                    <a:gd name="T76" fmla="*/ 155 w 647"/>
                    <a:gd name="T77" fmla="*/ 1086 h 1114"/>
                    <a:gd name="T78" fmla="*/ 123 w 647"/>
                    <a:gd name="T79" fmla="*/ 1086 h 1114"/>
                    <a:gd name="T80" fmla="*/ 106 w 647"/>
                    <a:gd name="T81" fmla="*/ 953 h 1114"/>
                    <a:gd name="T82" fmla="*/ 123 w 647"/>
                    <a:gd name="T83" fmla="*/ 935 h 1114"/>
                    <a:gd name="T84" fmla="*/ 123 w 647"/>
                    <a:gd name="T85" fmla="*/ 890 h 1114"/>
                    <a:gd name="T86" fmla="*/ 123 w 647"/>
                    <a:gd name="T87" fmla="*/ 784 h 1114"/>
                    <a:gd name="T88" fmla="*/ 139 w 647"/>
                    <a:gd name="T89" fmla="*/ 650 h 1114"/>
                    <a:gd name="T90" fmla="*/ 155 w 647"/>
                    <a:gd name="T91" fmla="*/ 481 h 1114"/>
                    <a:gd name="T92" fmla="*/ 114 w 647"/>
                    <a:gd name="T93" fmla="*/ 436 h 1114"/>
                    <a:gd name="T94" fmla="*/ 98 w 647"/>
                    <a:gd name="T95" fmla="*/ 436 h 1114"/>
                    <a:gd name="T96" fmla="*/ 0 w 647"/>
                    <a:gd name="T97" fmla="*/ 258 h 1114"/>
                    <a:gd name="T98" fmla="*/ 25 w 647"/>
                    <a:gd name="T99" fmla="*/ 249 h 1114"/>
                    <a:gd name="T100" fmla="*/ 8 w 647"/>
                    <a:gd name="T101" fmla="*/ 187 h 1114"/>
                    <a:gd name="T102" fmla="*/ 25 w 647"/>
                    <a:gd name="T103" fmla="*/ 178 h 1114"/>
                    <a:gd name="T104" fmla="*/ 49 w 647"/>
                    <a:gd name="T105" fmla="*/ 98 h 1114"/>
                    <a:gd name="T106" fmla="*/ 49 w 647"/>
                    <a:gd name="T107" fmla="*/ 62 h 1114"/>
                    <a:gd name="T108" fmla="*/ 74 w 647"/>
                    <a:gd name="T109" fmla="*/ 62 h 1114"/>
                    <a:gd name="T110" fmla="*/ 123 w 647"/>
                    <a:gd name="T111" fmla="*/ 0 h 1114"/>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647"/>
                    <a:gd name="T169" fmla="*/ 0 h 1114"/>
                    <a:gd name="T170" fmla="*/ 647 w 647"/>
                    <a:gd name="T171" fmla="*/ 1114 h 1114"/>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647" h="1114">
                      <a:moveTo>
                        <a:pt x="123" y="0"/>
                      </a:moveTo>
                      <a:lnTo>
                        <a:pt x="131" y="36"/>
                      </a:lnTo>
                      <a:lnTo>
                        <a:pt x="139" y="45"/>
                      </a:lnTo>
                      <a:lnTo>
                        <a:pt x="155" y="9"/>
                      </a:lnTo>
                      <a:lnTo>
                        <a:pt x="188" y="9"/>
                      </a:lnTo>
                      <a:lnTo>
                        <a:pt x="196" y="45"/>
                      </a:lnTo>
                      <a:lnTo>
                        <a:pt x="270" y="36"/>
                      </a:lnTo>
                      <a:lnTo>
                        <a:pt x="270" y="45"/>
                      </a:lnTo>
                      <a:lnTo>
                        <a:pt x="319" y="80"/>
                      </a:lnTo>
                      <a:lnTo>
                        <a:pt x="327" y="89"/>
                      </a:lnTo>
                      <a:lnTo>
                        <a:pt x="409" y="116"/>
                      </a:lnTo>
                      <a:lnTo>
                        <a:pt x="425" y="134"/>
                      </a:lnTo>
                      <a:lnTo>
                        <a:pt x="425" y="151"/>
                      </a:lnTo>
                      <a:lnTo>
                        <a:pt x="433" y="178"/>
                      </a:lnTo>
                      <a:lnTo>
                        <a:pt x="442" y="187"/>
                      </a:lnTo>
                      <a:lnTo>
                        <a:pt x="646" y="276"/>
                      </a:lnTo>
                      <a:lnTo>
                        <a:pt x="646" y="294"/>
                      </a:lnTo>
                      <a:lnTo>
                        <a:pt x="581" y="436"/>
                      </a:lnTo>
                      <a:lnTo>
                        <a:pt x="581" y="463"/>
                      </a:lnTo>
                      <a:lnTo>
                        <a:pt x="540" y="543"/>
                      </a:lnTo>
                      <a:lnTo>
                        <a:pt x="442" y="579"/>
                      </a:lnTo>
                      <a:lnTo>
                        <a:pt x="442" y="614"/>
                      </a:lnTo>
                      <a:lnTo>
                        <a:pt x="384" y="739"/>
                      </a:lnTo>
                      <a:lnTo>
                        <a:pt x="352" y="739"/>
                      </a:lnTo>
                      <a:lnTo>
                        <a:pt x="327" y="730"/>
                      </a:lnTo>
                      <a:lnTo>
                        <a:pt x="352" y="757"/>
                      </a:lnTo>
                      <a:lnTo>
                        <a:pt x="327" y="801"/>
                      </a:lnTo>
                      <a:lnTo>
                        <a:pt x="270" y="819"/>
                      </a:lnTo>
                      <a:lnTo>
                        <a:pt x="262" y="855"/>
                      </a:lnTo>
                      <a:lnTo>
                        <a:pt x="237" y="855"/>
                      </a:lnTo>
                      <a:lnTo>
                        <a:pt x="245" y="881"/>
                      </a:lnTo>
                      <a:lnTo>
                        <a:pt x="221" y="899"/>
                      </a:lnTo>
                      <a:lnTo>
                        <a:pt x="213" y="953"/>
                      </a:lnTo>
                      <a:lnTo>
                        <a:pt x="221" y="979"/>
                      </a:lnTo>
                      <a:lnTo>
                        <a:pt x="188" y="1033"/>
                      </a:lnTo>
                      <a:lnTo>
                        <a:pt x="180" y="1068"/>
                      </a:lnTo>
                      <a:lnTo>
                        <a:pt x="221" y="1113"/>
                      </a:lnTo>
                      <a:lnTo>
                        <a:pt x="155" y="1113"/>
                      </a:lnTo>
                      <a:lnTo>
                        <a:pt x="155" y="1086"/>
                      </a:lnTo>
                      <a:lnTo>
                        <a:pt x="123" y="1086"/>
                      </a:lnTo>
                      <a:lnTo>
                        <a:pt x="106" y="953"/>
                      </a:lnTo>
                      <a:lnTo>
                        <a:pt x="123" y="935"/>
                      </a:lnTo>
                      <a:lnTo>
                        <a:pt x="123" y="890"/>
                      </a:lnTo>
                      <a:lnTo>
                        <a:pt x="123" y="784"/>
                      </a:lnTo>
                      <a:lnTo>
                        <a:pt x="139" y="650"/>
                      </a:lnTo>
                      <a:lnTo>
                        <a:pt x="155" y="481"/>
                      </a:lnTo>
                      <a:lnTo>
                        <a:pt x="114" y="436"/>
                      </a:lnTo>
                      <a:lnTo>
                        <a:pt x="98" y="436"/>
                      </a:lnTo>
                      <a:lnTo>
                        <a:pt x="0" y="258"/>
                      </a:lnTo>
                      <a:lnTo>
                        <a:pt x="25" y="249"/>
                      </a:lnTo>
                      <a:lnTo>
                        <a:pt x="8" y="187"/>
                      </a:lnTo>
                      <a:lnTo>
                        <a:pt x="25" y="178"/>
                      </a:lnTo>
                      <a:lnTo>
                        <a:pt x="49" y="98"/>
                      </a:lnTo>
                      <a:lnTo>
                        <a:pt x="49" y="62"/>
                      </a:lnTo>
                      <a:lnTo>
                        <a:pt x="74" y="62"/>
                      </a:lnTo>
                      <a:lnTo>
                        <a:pt x="123" y="0"/>
                      </a:lnTo>
                    </a:path>
                  </a:pathLst>
                </a:custGeom>
                <a:solidFill>
                  <a:srgbClr val="5589FF"/>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endParaRPr lang="ko-KR" altLang="en-US"/>
                </a:p>
              </p:txBody>
            </p:sp>
          </p:grpSp>
          <p:grpSp>
            <p:nvGrpSpPr>
              <p:cNvPr id="37955" name="Group 55"/>
              <p:cNvGrpSpPr>
                <a:grpSpLocks/>
              </p:cNvGrpSpPr>
              <p:nvPr/>
            </p:nvGrpSpPr>
            <p:grpSpPr bwMode="auto">
              <a:xfrm>
                <a:off x="2183" y="812"/>
                <a:ext cx="2905" cy="2315"/>
                <a:chOff x="2183" y="812"/>
                <a:chExt cx="2905" cy="2315"/>
              </a:xfrm>
            </p:grpSpPr>
            <p:sp>
              <p:nvSpPr>
                <p:cNvPr id="37956" name="Freeform 56"/>
                <p:cNvSpPr>
                  <a:spLocks/>
                </p:cNvSpPr>
                <p:nvPr/>
              </p:nvSpPr>
              <p:spPr bwMode="auto">
                <a:xfrm>
                  <a:off x="3216" y="1539"/>
                  <a:ext cx="846" cy="773"/>
                </a:xfrm>
                <a:custGeom>
                  <a:avLst/>
                  <a:gdLst>
                    <a:gd name="T0" fmla="*/ 427 w 846"/>
                    <a:gd name="T1" fmla="*/ 18 h 773"/>
                    <a:gd name="T2" fmla="*/ 566 w 846"/>
                    <a:gd name="T3" fmla="*/ 35 h 773"/>
                    <a:gd name="T4" fmla="*/ 706 w 846"/>
                    <a:gd name="T5" fmla="*/ 44 h 773"/>
                    <a:gd name="T6" fmla="*/ 747 w 846"/>
                    <a:gd name="T7" fmla="*/ 186 h 773"/>
                    <a:gd name="T8" fmla="*/ 755 w 846"/>
                    <a:gd name="T9" fmla="*/ 293 h 773"/>
                    <a:gd name="T10" fmla="*/ 755 w 846"/>
                    <a:gd name="T11" fmla="*/ 337 h 773"/>
                    <a:gd name="T12" fmla="*/ 763 w 846"/>
                    <a:gd name="T13" fmla="*/ 373 h 773"/>
                    <a:gd name="T14" fmla="*/ 804 w 846"/>
                    <a:gd name="T15" fmla="*/ 382 h 773"/>
                    <a:gd name="T16" fmla="*/ 845 w 846"/>
                    <a:gd name="T17" fmla="*/ 382 h 773"/>
                    <a:gd name="T18" fmla="*/ 763 w 846"/>
                    <a:gd name="T19" fmla="*/ 399 h 773"/>
                    <a:gd name="T20" fmla="*/ 804 w 846"/>
                    <a:gd name="T21" fmla="*/ 417 h 773"/>
                    <a:gd name="T22" fmla="*/ 771 w 846"/>
                    <a:gd name="T23" fmla="*/ 461 h 773"/>
                    <a:gd name="T24" fmla="*/ 681 w 846"/>
                    <a:gd name="T25" fmla="*/ 506 h 773"/>
                    <a:gd name="T26" fmla="*/ 689 w 846"/>
                    <a:gd name="T27" fmla="*/ 524 h 773"/>
                    <a:gd name="T28" fmla="*/ 738 w 846"/>
                    <a:gd name="T29" fmla="*/ 577 h 773"/>
                    <a:gd name="T30" fmla="*/ 738 w 846"/>
                    <a:gd name="T31" fmla="*/ 586 h 773"/>
                    <a:gd name="T32" fmla="*/ 747 w 846"/>
                    <a:gd name="T33" fmla="*/ 621 h 773"/>
                    <a:gd name="T34" fmla="*/ 714 w 846"/>
                    <a:gd name="T35" fmla="*/ 639 h 773"/>
                    <a:gd name="T36" fmla="*/ 673 w 846"/>
                    <a:gd name="T37" fmla="*/ 666 h 773"/>
                    <a:gd name="T38" fmla="*/ 665 w 846"/>
                    <a:gd name="T39" fmla="*/ 639 h 773"/>
                    <a:gd name="T40" fmla="*/ 607 w 846"/>
                    <a:gd name="T41" fmla="*/ 595 h 773"/>
                    <a:gd name="T42" fmla="*/ 599 w 846"/>
                    <a:gd name="T43" fmla="*/ 666 h 773"/>
                    <a:gd name="T44" fmla="*/ 665 w 846"/>
                    <a:gd name="T45" fmla="*/ 737 h 773"/>
                    <a:gd name="T46" fmla="*/ 665 w 846"/>
                    <a:gd name="T47" fmla="*/ 772 h 773"/>
                    <a:gd name="T48" fmla="*/ 607 w 846"/>
                    <a:gd name="T49" fmla="*/ 728 h 773"/>
                    <a:gd name="T50" fmla="*/ 574 w 846"/>
                    <a:gd name="T51" fmla="*/ 648 h 773"/>
                    <a:gd name="T52" fmla="*/ 574 w 846"/>
                    <a:gd name="T53" fmla="*/ 586 h 773"/>
                    <a:gd name="T54" fmla="*/ 558 w 846"/>
                    <a:gd name="T55" fmla="*/ 541 h 773"/>
                    <a:gd name="T56" fmla="*/ 525 w 846"/>
                    <a:gd name="T57" fmla="*/ 559 h 773"/>
                    <a:gd name="T58" fmla="*/ 484 w 846"/>
                    <a:gd name="T59" fmla="*/ 453 h 773"/>
                    <a:gd name="T60" fmla="*/ 459 w 846"/>
                    <a:gd name="T61" fmla="*/ 470 h 773"/>
                    <a:gd name="T62" fmla="*/ 435 w 846"/>
                    <a:gd name="T63" fmla="*/ 470 h 773"/>
                    <a:gd name="T64" fmla="*/ 402 w 846"/>
                    <a:gd name="T65" fmla="*/ 506 h 773"/>
                    <a:gd name="T66" fmla="*/ 328 w 846"/>
                    <a:gd name="T67" fmla="*/ 586 h 773"/>
                    <a:gd name="T68" fmla="*/ 328 w 846"/>
                    <a:gd name="T69" fmla="*/ 612 h 773"/>
                    <a:gd name="T70" fmla="*/ 304 w 846"/>
                    <a:gd name="T71" fmla="*/ 674 h 773"/>
                    <a:gd name="T72" fmla="*/ 279 w 846"/>
                    <a:gd name="T73" fmla="*/ 666 h 773"/>
                    <a:gd name="T74" fmla="*/ 254 w 846"/>
                    <a:gd name="T75" fmla="*/ 586 h 773"/>
                    <a:gd name="T76" fmla="*/ 238 w 846"/>
                    <a:gd name="T77" fmla="*/ 559 h 773"/>
                    <a:gd name="T78" fmla="*/ 222 w 846"/>
                    <a:gd name="T79" fmla="*/ 470 h 773"/>
                    <a:gd name="T80" fmla="*/ 205 w 846"/>
                    <a:gd name="T81" fmla="*/ 488 h 773"/>
                    <a:gd name="T82" fmla="*/ 164 w 846"/>
                    <a:gd name="T83" fmla="*/ 453 h 773"/>
                    <a:gd name="T84" fmla="*/ 164 w 846"/>
                    <a:gd name="T85" fmla="*/ 426 h 773"/>
                    <a:gd name="T86" fmla="*/ 82 w 846"/>
                    <a:gd name="T87" fmla="*/ 382 h 773"/>
                    <a:gd name="T88" fmla="*/ 57 w 846"/>
                    <a:gd name="T89" fmla="*/ 364 h 773"/>
                    <a:gd name="T90" fmla="*/ 33 w 846"/>
                    <a:gd name="T91" fmla="*/ 337 h 773"/>
                    <a:gd name="T92" fmla="*/ 0 w 846"/>
                    <a:gd name="T93" fmla="*/ 195 h 773"/>
                    <a:gd name="T94" fmla="*/ 66 w 846"/>
                    <a:gd name="T95" fmla="*/ 124 h 773"/>
                    <a:gd name="T96" fmla="*/ 222 w 846"/>
                    <a:gd name="T97" fmla="*/ 62 h 773"/>
                    <a:gd name="T98" fmla="*/ 361 w 846"/>
                    <a:gd name="T99" fmla="*/ 0 h 773"/>
                    <a:gd name="T100" fmla="*/ 427 w 846"/>
                    <a:gd name="T101" fmla="*/ 18 h 773"/>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846"/>
                    <a:gd name="T154" fmla="*/ 0 h 773"/>
                    <a:gd name="T155" fmla="*/ 846 w 846"/>
                    <a:gd name="T156" fmla="*/ 773 h 773"/>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846" h="773">
                      <a:moveTo>
                        <a:pt x="427" y="18"/>
                      </a:moveTo>
                      <a:lnTo>
                        <a:pt x="566" y="35"/>
                      </a:lnTo>
                      <a:lnTo>
                        <a:pt x="706" y="44"/>
                      </a:lnTo>
                      <a:lnTo>
                        <a:pt x="747" y="186"/>
                      </a:lnTo>
                      <a:lnTo>
                        <a:pt x="755" y="293"/>
                      </a:lnTo>
                      <a:lnTo>
                        <a:pt x="755" y="337"/>
                      </a:lnTo>
                      <a:lnTo>
                        <a:pt x="763" y="373"/>
                      </a:lnTo>
                      <a:lnTo>
                        <a:pt x="804" y="382"/>
                      </a:lnTo>
                      <a:lnTo>
                        <a:pt x="845" y="382"/>
                      </a:lnTo>
                      <a:lnTo>
                        <a:pt x="763" y="399"/>
                      </a:lnTo>
                      <a:lnTo>
                        <a:pt x="804" y="417"/>
                      </a:lnTo>
                      <a:lnTo>
                        <a:pt x="771" y="461"/>
                      </a:lnTo>
                      <a:lnTo>
                        <a:pt x="681" y="506"/>
                      </a:lnTo>
                      <a:lnTo>
                        <a:pt x="689" y="524"/>
                      </a:lnTo>
                      <a:lnTo>
                        <a:pt x="738" y="577"/>
                      </a:lnTo>
                      <a:lnTo>
                        <a:pt x="738" y="586"/>
                      </a:lnTo>
                      <a:lnTo>
                        <a:pt x="747" y="621"/>
                      </a:lnTo>
                      <a:lnTo>
                        <a:pt x="714" y="639"/>
                      </a:lnTo>
                      <a:lnTo>
                        <a:pt x="673" y="666"/>
                      </a:lnTo>
                      <a:lnTo>
                        <a:pt x="665" y="639"/>
                      </a:lnTo>
                      <a:lnTo>
                        <a:pt x="607" y="595"/>
                      </a:lnTo>
                      <a:lnTo>
                        <a:pt x="599" y="666"/>
                      </a:lnTo>
                      <a:lnTo>
                        <a:pt x="665" y="737"/>
                      </a:lnTo>
                      <a:lnTo>
                        <a:pt x="665" y="772"/>
                      </a:lnTo>
                      <a:lnTo>
                        <a:pt x="607" y="728"/>
                      </a:lnTo>
                      <a:lnTo>
                        <a:pt x="574" y="648"/>
                      </a:lnTo>
                      <a:lnTo>
                        <a:pt x="574" y="586"/>
                      </a:lnTo>
                      <a:lnTo>
                        <a:pt x="558" y="541"/>
                      </a:lnTo>
                      <a:lnTo>
                        <a:pt x="525" y="559"/>
                      </a:lnTo>
                      <a:lnTo>
                        <a:pt x="484" y="453"/>
                      </a:lnTo>
                      <a:lnTo>
                        <a:pt x="459" y="470"/>
                      </a:lnTo>
                      <a:lnTo>
                        <a:pt x="435" y="470"/>
                      </a:lnTo>
                      <a:lnTo>
                        <a:pt x="402" y="506"/>
                      </a:lnTo>
                      <a:lnTo>
                        <a:pt x="328" y="586"/>
                      </a:lnTo>
                      <a:lnTo>
                        <a:pt x="328" y="612"/>
                      </a:lnTo>
                      <a:lnTo>
                        <a:pt x="304" y="674"/>
                      </a:lnTo>
                      <a:lnTo>
                        <a:pt x="279" y="666"/>
                      </a:lnTo>
                      <a:lnTo>
                        <a:pt x="254" y="586"/>
                      </a:lnTo>
                      <a:lnTo>
                        <a:pt x="238" y="559"/>
                      </a:lnTo>
                      <a:lnTo>
                        <a:pt x="222" y="470"/>
                      </a:lnTo>
                      <a:lnTo>
                        <a:pt x="205" y="488"/>
                      </a:lnTo>
                      <a:lnTo>
                        <a:pt x="164" y="453"/>
                      </a:lnTo>
                      <a:lnTo>
                        <a:pt x="164" y="426"/>
                      </a:lnTo>
                      <a:lnTo>
                        <a:pt x="82" y="382"/>
                      </a:lnTo>
                      <a:lnTo>
                        <a:pt x="57" y="364"/>
                      </a:lnTo>
                      <a:lnTo>
                        <a:pt x="33" y="337"/>
                      </a:lnTo>
                      <a:lnTo>
                        <a:pt x="0" y="195"/>
                      </a:lnTo>
                      <a:lnTo>
                        <a:pt x="66" y="124"/>
                      </a:lnTo>
                      <a:lnTo>
                        <a:pt x="222" y="62"/>
                      </a:lnTo>
                      <a:lnTo>
                        <a:pt x="361" y="0"/>
                      </a:lnTo>
                      <a:lnTo>
                        <a:pt x="427" y="18"/>
                      </a:lnTo>
                    </a:path>
                  </a:pathLst>
                </a:custGeom>
                <a:solidFill>
                  <a:srgbClr val="5589FF"/>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endParaRPr lang="ko-KR" altLang="en-US"/>
                </a:p>
              </p:txBody>
            </p:sp>
            <p:sp>
              <p:nvSpPr>
                <p:cNvPr id="37957" name="Freeform 57"/>
                <p:cNvSpPr>
                  <a:spLocks/>
                </p:cNvSpPr>
                <p:nvPr/>
              </p:nvSpPr>
              <p:spPr bwMode="auto">
                <a:xfrm>
                  <a:off x="2183" y="1752"/>
                  <a:ext cx="944" cy="1151"/>
                </a:xfrm>
                <a:custGeom>
                  <a:avLst/>
                  <a:gdLst>
                    <a:gd name="T0" fmla="*/ 336 w 944"/>
                    <a:gd name="T1" fmla="*/ 0 h 1151"/>
                    <a:gd name="T2" fmla="*/ 410 w 944"/>
                    <a:gd name="T3" fmla="*/ 36 h 1151"/>
                    <a:gd name="T4" fmla="*/ 410 w 944"/>
                    <a:gd name="T5" fmla="*/ 71 h 1151"/>
                    <a:gd name="T6" fmla="*/ 467 w 944"/>
                    <a:gd name="T7" fmla="*/ 107 h 1151"/>
                    <a:gd name="T8" fmla="*/ 508 w 944"/>
                    <a:gd name="T9" fmla="*/ 125 h 1151"/>
                    <a:gd name="T10" fmla="*/ 525 w 944"/>
                    <a:gd name="T11" fmla="*/ 107 h 1151"/>
                    <a:gd name="T12" fmla="*/ 541 w 944"/>
                    <a:gd name="T13" fmla="*/ 98 h 1151"/>
                    <a:gd name="T14" fmla="*/ 574 w 944"/>
                    <a:gd name="T15" fmla="*/ 98 h 1151"/>
                    <a:gd name="T16" fmla="*/ 664 w 944"/>
                    <a:gd name="T17" fmla="*/ 107 h 1151"/>
                    <a:gd name="T18" fmla="*/ 689 w 944"/>
                    <a:gd name="T19" fmla="*/ 107 h 1151"/>
                    <a:gd name="T20" fmla="*/ 713 w 944"/>
                    <a:gd name="T21" fmla="*/ 241 h 1151"/>
                    <a:gd name="T22" fmla="*/ 746 w 944"/>
                    <a:gd name="T23" fmla="*/ 259 h 1151"/>
                    <a:gd name="T24" fmla="*/ 746 w 944"/>
                    <a:gd name="T25" fmla="*/ 294 h 1151"/>
                    <a:gd name="T26" fmla="*/ 771 w 944"/>
                    <a:gd name="T27" fmla="*/ 330 h 1151"/>
                    <a:gd name="T28" fmla="*/ 812 w 944"/>
                    <a:gd name="T29" fmla="*/ 383 h 1151"/>
                    <a:gd name="T30" fmla="*/ 861 w 944"/>
                    <a:gd name="T31" fmla="*/ 455 h 1151"/>
                    <a:gd name="T32" fmla="*/ 943 w 944"/>
                    <a:gd name="T33" fmla="*/ 419 h 1151"/>
                    <a:gd name="T34" fmla="*/ 861 w 944"/>
                    <a:gd name="T35" fmla="*/ 553 h 1151"/>
                    <a:gd name="T36" fmla="*/ 779 w 944"/>
                    <a:gd name="T37" fmla="*/ 669 h 1151"/>
                    <a:gd name="T38" fmla="*/ 771 w 944"/>
                    <a:gd name="T39" fmla="*/ 722 h 1151"/>
                    <a:gd name="T40" fmla="*/ 804 w 944"/>
                    <a:gd name="T41" fmla="*/ 776 h 1151"/>
                    <a:gd name="T42" fmla="*/ 804 w 944"/>
                    <a:gd name="T43" fmla="*/ 829 h 1151"/>
                    <a:gd name="T44" fmla="*/ 779 w 944"/>
                    <a:gd name="T45" fmla="*/ 856 h 1151"/>
                    <a:gd name="T46" fmla="*/ 722 w 944"/>
                    <a:gd name="T47" fmla="*/ 918 h 1151"/>
                    <a:gd name="T48" fmla="*/ 722 w 944"/>
                    <a:gd name="T49" fmla="*/ 936 h 1151"/>
                    <a:gd name="T50" fmla="*/ 738 w 944"/>
                    <a:gd name="T51" fmla="*/ 972 h 1151"/>
                    <a:gd name="T52" fmla="*/ 713 w 944"/>
                    <a:gd name="T53" fmla="*/ 981 h 1151"/>
                    <a:gd name="T54" fmla="*/ 689 w 944"/>
                    <a:gd name="T55" fmla="*/ 1034 h 1151"/>
                    <a:gd name="T56" fmla="*/ 672 w 944"/>
                    <a:gd name="T57" fmla="*/ 1061 h 1151"/>
                    <a:gd name="T58" fmla="*/ 615 w 944"/>
                    <a:gd name="T59" fmla="*/ 1132 h 1151"/>
                    <a:gd name="T60" fmla="*/ 590 w 944"/>
                    <a:gd name="T61" fmla="*/ 1132 h 1151"/>
                    <a:gd name="T62" fmla="*/ 500 w 944"/>
                    <a:gd name="T63" fmla="*/ 1150 h 1151"/>
                    <a:gd name="T64" fmla="*/ 418 w 944"/>
                    <a:gd name="T65" fmla="*/ 883 h 1151"/>
                    <a:gd name="T66" fmla="*/ 394 w 944"/>
                    <a:gd name="T67" fmla="*/ 856 h 1151"/>
                    <a:gd name="T68" fmla="*/ 426 w 944"/>
                    <a:gd name="T69" fmla="*/ 758 h 1151"/>
                    <a:gd name="T70" fmla="*/ 410 w 944"/>
                    <a:gd name="T71" fmla="*/ 678 h 1151"/>
                    <a:gd name="T72" fmla="*/ 377 w 944"/>
                    <a:gd name="T73" fmla="*/ 633 h 1151"/>
                    <a:gd name="T74" fmla="*/ 377 w 944"/>
                    <a:gd name="T75" fmla="*/ 553 h 1151"/>
                    <a:gd name="T76" fmla="*/ 353 w 944"/>
                    <a:gd name="T77" fmla="*/ 517 h 1151"/>
                    <a:gd name="T78" fmla="*/ 328 w 944"/>
                    <a:gd name="T79" fmla="*/ 544 h 1151"/>
                    <a:gd name="T80" fmla="*/ 312 w 944"/>
                    <a:gd name="T81" fmla="*/ 517 h 1151"/>
                    <a:gd name="T82" fmla="*/ 271 w 944"/>
                    <a:gd name="T83" fmla="*/ 517 h 1151"/>
                    <a:gd name="T84" fmla="*/ 197 w 944"/>
                    <a:gd name="T85" fmla="*/ 526 h 1151"/>
                    <a:gd name="T86" fmla="*/ 107 w 944"/>
                    <a:gd name="T87" fmla="*/ 517 h 1151"/>
                    <a:gd name="T88" fmla="*/ 49 w 944"/>
                    <a:gd name="T89" fmla="*/ 490 h 1151"/>
                    <a:gd name="T90" fmla="*/ 8 w 944"/>
                    <a:gd name="T91" fmla="*/ 419 h 1151"/>
                    <a:gd name="T92" fmla="*/ 0 w 944"/>
                    <a:gd name="T93" fmla="*/ 374 h 1151"/>
                    <a:gd name="T94" fmla="*/ 8 w 944"/>
                    <a:gd name="T95" fmla="*/ 312 h 1151"/>
                    <a:gd name="T96" fmla="*/ 0 w 944"/>
                    <a:gd name="T97" fmla="*/ 250 h 1151"/>
                    <a:gd name="T98" fmla="*/ 33 w 944"/>
                    <a:gd name="T99" fmla="*/ 214 h 1151"/>
                    <a:gd name="T100" fmla="*/ 49 w 944"/>
                    <a:gd name="T101" fmla="*/ 160 h 1151"/>
                    <a:gd name="T102" fmla="*/ 107 w 944"/>
                    <a:gd name="T103" fmla="*/ 134 h 1151"/>
                    <a:gd name="T104" fmla="*/ 123 w 944"/>
                    <a:gd name="T105" fmla="*/ 80 h 1151"/>
                    <a:gd name="T106" fmla="*/ 172 w 944"/>
                    <a:gd name="T107" fmla="*/ 36 h 1151"/>
                    <a:gd name="T108" fmla="*/ 221 w 944"/>
                    <a:gd name="T109" fmla="*/ 36 h 1151"/>
                    <a:gd name="T110" fmla="*/ 336 w 944"/>
                    <a:gd name="T111" fmla="*/ 0 h 1151"/>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944"/>
                    <a:gd name="T169" fmla="*/ 0 h 1151"/>
                    <a:gd name="T170" fmla="*/ 944 w 944"/>
                    <a:gd name="T171" fmla="*/ 1151 h 1151"/>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944" h="1151">
                      <a:moveTo>
                        <a:pt x="336" y="0"/>
                      </a:moveTo>
                      <a:lnTo>
                        <a:pt x="410" y="36"/>
                      </a:lnTo>
                      <a:lnTo>
                        <a:pt x="410" y="71"/>
                      </a:lnTo>
                      <a:lnTo>
                        <a:pt x="467" y="107"/>
                      </a:lnTo>
                      <a:lnTo>
                        <a:pt x="508" y="125"/>
                      </a:lnTo>
                      <a:lnTo>
                        <a:pt x="525" y="107"/>
                      </a:lnTo>
                      <a:lnTo>
                        <a:pt x="541" y="98"/>
                      </a:lnTo>
                      <a:lnTo>
                        <a:pt x="574" y="98"/>
                      </a:lnTo>
                      <a:lnTo>
                        <a:pt x="664" y="107"/>
                      </a:lnTo>
                      <a:lnTo>
                        <a:pt x="689" y="107"/>
                      </a:lnTo>
                      <a:lnTo>
                        <a:pt x="713" y="241"/>
                      </a:lnTo>
                      <a:lnTo>
                        <a:pt x="746" y="259"/>
                      </a:lnTo>
                      <a:lnTo>
                        <a:pt x="746" y="294"/>
                      </a:lnTo>
                      <a:lnTo>
                        <a:pt x="771" y="330"/>
                      </a:lnTo>
                      <a:lnTo>
                        <a:pt x="812" y="383"/>
                      </a:lnTo>
                      <a:lnTo>
                        <a:pt x="861" y="455"/>
                      </a:lnTo>
                      <a:lnTo>
                        <a:pt x="943" y="419"/>
                      </a:lnTo>
                      <a:lnTo>
                        <a:pt x="861" y="553"/>
                      </a:lnTo>
                      <a:lnTo>
                        <a:pt x="779" y="669"/>
                      </a:lnTo>
                      <a:lnTo>
                        <a:pt x="771" y="722"/>
                      </a:lnTo>
                      <a:lnTo>
                        <a:pt x="804" y="776"/>
                      </a:lnTo>
                      <a:lnTo>
                        <a:pt x="804" y="829"/>
                      </a:lnTo>
                      <a:lnTo>
                        <a:pt x="779" y="856"/>
                      </a:lnTo>
                      <a:lnTo>
                        <a:pt x="722" y="918"/>
                      </a:lnTo>
                      <a:lnTo>
                        <a:pt x="722" y="936"/>
                      </a:lnTo>
                      <a:lnTo>
                        <a:pt x="738" y="972"/>
                      </a:lnTo>
                      <a:lnTo>
                        <a:pt x="713" y="981"/>
                      </a:lnTo>
                      <a:lnTo>
                        <a:pt x="689" y="1034"/>
                      </a:lnTo>
                      <a:lnTo>
                        <a:pt x="672" y="1061"/>
                      </a:lnTo>
                      <a:lnTo>
                        <a:pt x="615" y="1132"/>
                      </a:lnTo>
                      <a:lnTo>
                        <a:pt x="590" y="1132"/>
                      </a:lnTo>
                      <a:lnTo>
                        <a:pt x="500" y="1150"/>
                      </a:lnTo>
                      <a:lnTo>
                        <a:pt x="418" y="883"/>
                      </a:lnTo>
                      <a:lnTo>
                        <a:pt x="394" y="856"/>
                      </a:lnTo>
                      <a:lnTo>
                        <a:pt x="426" y="758"/>
                      </a:lnTo>
                      <a:lnTo>
                        <a:pt x="410" y="678"/>
                      </a:lnTo>
                      <a:lnTo>
                        <a:pt x="377" y="633"/>
                      </a:lnTo>
                      <a:lnTo>
                        <a:pt x="377" y="553"/>
                      </a:lnTo>
                      <a:lnTo>
                        <a:pt x="353" y="517"/>
                      </a:lnTo>
                      <a:lnTo>
                        <a:pt x="328" y="544"/>
                      </a:lnTo>
                      <a:lnTo>
                        <a:pt x="312" y="517"/>
                      </a:lnTo>
                      <a:lnTo>
                        <a:pt x="271" y="517"/>
                      </a:lnTo>
                      <a:lnTo>
                        <a:pt x="197" y="526"/>
                      </a:lnTo>
                      <a:lnTo>
                        <a:pt x="107" y="517"/>
                      </a:lnTo>
                      <a:lnTo>
                        <a:pt x="49" y="490"/>
                      </a:lnTo>
                      <a:lnTo>
                        <a:pt x="8" y="419"/>
                      </a:lnTo>
                      <a:lnTo>
                        <a:pt x="0" y="374"/>
                      </a:lnTo>
                      <a:lnTo>
                        <a:pt x="8" y="312"/>
                      </a:lnTo>
                      <a:lnTo>
                        <a:pt x="0" y="250"/>
                      </a:lnTo>
                      <a:lnTo>
                        <a:pt x="33" y="214"/>
                      </a:lnTo>
                      <a:lnTo>
                        <a:pt x="49" y="160"/>
                      </a:lnTo>
                      <a:lnTo>
                        <a:pt x="107" y="134"/>
                      </a:lnTo>
                      <a:lnTo>
                        <a:pt x="123" y="80"/>
                      </a:lnTo>
                      <a:lnTo>
                        <a:pt x="172" y="36"/>
                      </a:lnTo>
                      <a:lnTo>
                        <a:pt x="221" y="36"/>
                      </a:lnTo>
                      <a:lnTo>
                        <a:pt x="336" y="0"/>
                      </a:lnTo>
                    </a:path>
                  </a:pathLst>
                </a:custGeom>
                <a:solidFill>
                  <a:srgbClr val="5589FF"/>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endParaRPr lang="ko-KR" altLang="en-US"/>
                </a:p>
              </p:txBody>
            </p:sp>
            <p:sp>
              <p:nvSpPr>
                <p:cNvPr id="37958" name="Freeform 58"/>
                <p:cNvSpPr>
                  <a:spLocks/>
                </p:cNvSpPr>
                <p:nvPr/>
              </p:nvSpPr>
              <p:spPr bwMode="auto">
                <a:xfrm>
                  <a:off x="3035" y="2534"/>
                  <a:ext cx="75" cy="208"/>
                </a:xfrm>
                <a:custGeom>
                  <a:avLst/>
                  <a:gdLst>
                    <a:gd name="T0" fmla="*/ 74 w 75"/>
                    <a:gd name="T1" fmla="*/ 0 h 208"/>
                    <a:gd name="T2" fmla="*/ 74 w 75"/>
                    <a:gd name="T3" fmla="*/ 69 h 208"/>
                    <a:gd name="T4" fmla="*/ 44 w 75"/>
                    <a:gd name="T5" fmla="*/ 198 h 208"/>
                    <a:gd name="T6" fmla="*/ 15 w 75"/>
                    <a:gd name="T7" fmla="*/ 207 h 208"/>
                    <a:gd name="T8" fmla="*/ 0 w 75"/>
                    <a:gd name="T9" fmla="*/ 198 h 208"/>
                    <a:gd name="T10" fmla="*/ 15 w 75"/>
                    <a:gd name="T11" fmla="*/ 69 h 208"/>
                    <a:gd name="T12" fmla="*/ 44 w 75"/>
                    <a:gd name="T13" fmla="*/ 52 h 208"/>
                    <a:gd name="T14" fmla="*/ 74 w 75"/>
                    <a:gd name="T15" fmla="*/ 0 h 208"/>
                    <a:gd name="T16" fmla="*/ 0 60000 65536"/>
                    <a:gd name="T17" fmla="*/ 0 60000 65536"/>
                    <a:gd name="T18" fmla="*/ 0 60000 65536"/>
                    <a:gd name="T19" fmla="*/ 0 60000 65536"/>
                    <a:gd name="T20" fmla="*/ 0 60000 65536"/>
                    <a:gd name="T21" fmla="*/ 0 60000 65536"/>
                    <a:gd name="T22" fmla="*/ 0 60000 65536"/>
                    <a:gd name="T23" fmla="*/ 0 60000 65536"/>
                    <a:gd name="T24" fmla="*/ 0 w 75"/>
                    <a:gd name="T25" fmla="*/ 0 h 208"/>
                    <a:gd name="T26" fmla="*/ 75 w 75"/>
                    <a:gd name="T27" fmla="*/ 208 h 20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5" h="208">
                      <a:moveTo>
                        <a:pt x="74" y="0"/>
                      </a:moveTo>
                      <a:lnTo>
                        <a:pt x="74" y="69"/>
                      </a:lnTo>
                      <a:lnTo>
                        <a:pt x="44" y="198"/>
                      </a:lnTo>
                      <a:lnTo>
                        <a:pt x="15" y="207"/>
                      </a:lnTo>
                      <a:lnTo>
                        <a:pt x="0" y="198"/>
                      </a:lnTo>
                      <a:lnTo>
                        <a:pt x="15" y="69"/>
                      </a:lnTo>
                      <a:lnTo>
                        <a:pt x="44" y="52"/>
                      </a:lnTo>
                      <a:lnTo>
                        <a:pt x="74" y="0"/>
                      </a:lnTo>
                    </a:path>
                  </a:pathLst>
                </a:custGeom>
                <a:solidFill>
                  <a:srgbClr val="5589FF"/>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endParaRPr lang="ko-KR" altLang="en-US"/>
                </a:p>
              </p:txBody>
            </p:sp>
            <p:sp>
              <p:nvSpPr>
                <p:cNvPr id="37959" name="Freeform 59"/>
                <p:cNvSpPr>
                  <a:spLocks/>
                </p:cNvSpPr>
                <p:nvPr/>
              </p:nvSpPr>
              <p:spPr bwMode="auto">
                <a:xfrm>
                  <a:off x="2795" y="1663"/>
                  <a:ext cx="514" cy="486"/>
                </a:xfrm>
                <a:custGeom>
                  <a:avLst/>
                  <a:gdLst>
                    <a:gd name="T0" fmla="*/ 90 w 514"/>
                    <a:gd name="T1" fmla="*/ 0 h 486"/>
                    <a:gd name="T2" fmla="*/ 114 w 514"/>
                    <a:gd name="T3" fmla="*/ 0 h 486"/>
                    <a:gd name="T4" fmla="*/ 195 w 514"/>
                    <a:gd name="T5" fmla="*/ 9 h 486"/>
                    <a:gd name="T6" fmla="*/ 220 w 514"/>
                    <a:gd name="T7" fmla="*/ 0 h 486"/>
                    <a:gd name="T8" fmla="*/ 244 w 514"/>
                    <a:gd name="T9" fmla="*/ 35 h 486"/>
                    <a:gd name="T10" fmla="*/ 318 w 514"/>
                    <a:gd name="T11" fmla="*/ 35 h 486"/>
                    <a:gd name="T12" fmla="*/ 350 w 514"/>
                    <a:gd name="T13" fmla="*/ 79 h 486"/>
                    <a:gd name="T14" fmla="*/ 432 w 514"/>
                    <a:gd name="T15" fmla="*/ 71 h 486"/>
                    <a:gd name="T16" fmla="*/ 489 w 514"/>
                    <a:gd name="T17" fmla="*/ 79 h 486"/>
                    <a:gd name="T18" fmla="*/ 472 w 514"/>
                    <a:gd name="T19" fmla="*/ 203 h 486"/>
                    <a:gd name="T20" fmla="*/ 513 w 514"/>
                    <a:gd name="T21" fmla="*/ 256 h 486"/>
                    <a:gd name="T22" fmla="*/ 489 w 514"/>
                    <a:gd name="T23" fmla="*/ 273 h 486"/>
                    <a:gd name="T24" fmla="*/ 448 w 514"/>
                    <a:gd name="T25" fmla="*/ 291 h 486"/>
                    <a:gd name="T26" fmla="*/ 391 w 514"/>
                    <a:gd name="T27" fmla="*/ 256 h 486"/>
                    <a:gd name="T28" fmla="*/ 318 w 514"/>
                    <a:gd name="T29" fmla="*/ 212 h 486"/>
                    <a:gd name="T30" fmla="*/ 301 w 514"/>
                    <a:gd name="T31" fmla="*/ 238 h 486"/>
                    <a:gd name="T32" fmla="*/ 334 w 514"/>
                    <a:gd name="T33" fmla="*/ 282 h 486"/>
                    <a:gd name="T34" fmla="*/ 358 w 514"/>
                    <a:gd name="T35" fmla="*/ 300 h 486"/>
                    <a:gd name="T36" fmla="*/ 407 w 514"/>
                    <a:gd name="T37" fmla="*/ 291 h 486"/>
                    <a:gd name="T38" fmla="*/ 432 w 514"/>
                    <a:gd name="T39" fmla="*/ 309 h 486"/>
                    <a:gd name="T40" fmla="*/ 448 w 514"/>
                    <a:gd name="T41" fmla="*/ 362 h 486"/>
                    <a:gd name="T42" fmla="*/ 358 w 514"/>
                    <a:gd name="T43" fmla="*/ 450 h 486"/>
                    <a:gd name="T44" fmla="*/ 334 w 514"/>
                    <a:gd name="T45" fmla="*/ 450 h 486"/>
                    <a:gd name="T46" fmla="*/ 244 w 514"/>
                    <a:gd name="T47" fmla="*/ 485 h 486"/>
                    <a:gd name="T48" fmla="*/ 220 w 514"/>
                    <a:gd name="T49" fmla="*/ 459 h 486"/>
                    <a:gd name="T50" fmla="*/ 106 w 514"/>
                    <a:gd name="T51" fmla="*/ 238 h 486"/>
                    <a:gd name="T52" fmla="*/ 90 w 514"/>
                    <a:gd name="T53" fmla="*/ 247 h 486"/>
                    <a:gd name="T54" fmla="*/ 90 w 514"/>
                    <a:gd name="T55" fmla="*/ 185 h 486"/>
                    <a:gd name="T56" fmla="*/ 106 w 514"/>
                    <a:gd name="T57" fmla="*/ 185 h 486"/>
                    <a:gd name="T58" fmla="*/ 114 w 514"/>
                    <a:gd name="T59" fmla="*/ 115 h 486"/>
                    <a:gd name="T60" fmla="*/ 57 w 514"/>
                    <a:gd name="T61" fmla="*/ 88 h 486"/>
                    <a:gd name="T62" fmla="*/ 8 w 514"/>
                    <a:gd name="T63" fmla="*/ 79 h 486"/>
                    <a:gd name="T64" fmla="*/ 0 w 514"/>
                    <a:gd name="T65" fmla="*/ 44 h 486"/>
                    <a:gd name="T66" fmla="*/ 33 w 514"/>
                    <a:gd name="T67" fmla="*/ 0 h 486"/>
                    <a:gd name="T68" fmla="*/ 90 w 514"/>
                    <a:gd name="T69" fmla="*/ 0 h 48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514"/>
                    <a:gd name="T106" fmla="*/ 0 h 486"/>
                    <a:gd name="T107" fmla="*/ 514 w 514"/>
                    <a:gd name="T108" fmla="*/ 486 h 48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514" h="486">
                      <a:moveTo>
                        <a:pt x="90" y="0"/>
                      </a:moveTo>
                      <a:lnTo>
                        <a:pt x="114" y="0"/>
                      </a:lnTo>
                      <a:lnTo>
                        <a:pt x="195" y="9"/>
                      </a:lnTo>
                      <a:lnTo>
                        <a:pt x="220" y="0"/>
                      </a:lnTo>
                      <a:lnTo>
                        <a:pt x="244" y="35"/>
                      </a:lnTo>
                      <a:lnTo>
                        <a:pt x="318" y="35"/>
                      </a:lnTo>
                      <a:lnTo>
                        <a:pt x="350" y="79"/>
                      </a:lnTo>
                      <a:lnTo>
                        <a:pt x="432" y="71"/>
                      </a:lnTo>
                      <a:lnTo>
                        <a:pt x="489" y="79"/>
                      </a:lnTo>
                      <a:lnTo>
                        <a:pt x="472" y="203"/>
                      </a:lnTo>
                      <a:lnTo>
                        <a:pt x="513" y="256"/>
                      </a:lnTo>
                      <a:lnTo>
                        <a:pt x="489" y="273"/>
                      </a:lnTo>
                      <a:lnTo>
                        <a:pt x="448" y="291"/>
                      </a:lnTo>
                      <a:lnTo>
                        <a:pt x="391" y="256"/>
                      </a:lnTo>
                      <a:lnTo>
                        <a:pt x="318" y="212"/>
                      </a:lnTo>
                      <a:lnTo>
                        <a:pt x="301" y="238"/>
                      </a:lnTo>
                      <a:lnTo>
                        <a:pt x="334" y="282"/>
                      </a:lnTo>
                      <a:lnTo>
                        <a:pt x="358" y="300"/>
                      </a:lnTo>
                      <a:lnTo>
                        <a:pt x="407" y="291"/>
                      </a:lnTo>
                      <a:lnTo>
                        <a:pt x="432" y="309"/>
                      </a:lnTo>
                      <a:lnTo>
                        <a:pt x="448" y="362"/>
                      </a:lnTo>
                      <a:lnTo>
                        <a:pt x="358" y="450"/>
                      </a:lnTo>
                      <a:lnTo>
                        <a:pt x="334" y="450"/>
                      </a:lnTo>
                      <a:lnTo>
                        <a:pt x="244" y="485"/>
                      </a:lnTo>
                      <a:lnTo>
                        <a:pt x="220" y="459"/>
                      </a:lnTo>
                      <a:lnTo>
                        <a:pt x="106" y="238"/>
                      </a:lnTo>
                      <a:lnTo>
                        <a:pt x="90" y="247"/>
                      </a:lnTo>
                      <a:lnTo>
                        <a:pt x="90" y="185"/>
                      </a:lnTo>
                      <a:lnTo>
                        <a:pt x="106" y="185"/>
                      </a:lnTo>
                      <a:lnTo>
                        <a:pt x="114" y="115"/>
                      </a:lnTo>
                      <a:lnTo>
                        <a:pt x="57" y="88"/>
                      </a:lnTo>
                      <a:lnTo>
                        <a:pt x="8" y="79"/>
                      </a:lnTo>
                      <a:lnTo>
                        <a:pt x="0" y="44"/>
                      </a:lnTo>
                      <a:lnTo>
                        <a:pt x="33" y="0"/>
                      </a:lnTo>
                      <a:lnTo>
                        <a:pt x="90" y="0"/>
                      </a:lnTo>
                    </a:path>
                  </a:pathLst>
                </a:custGeom>
                <a:solidFill>
                  <a:srgbClr val="5589FF"/>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endParaRPr lang="ko-KR" altLang="en-US"/>
                </a:p>
              </p:txBody>
            </p:sp>
            <p:sp>
              <p:nvSpPr>
                <p:cNvPr id="37960" name="Freeform 60"/>
                <p:cNvSpPr>
                  <a:spLocks/>
                </p:cNvSpPr>
                <p:nvPr/>
              </p:nvSpPr>
              <p:spPr bwMode="auto">
                <a:xfrm>
                  <a:off x="2338" y="1296"/>
                  <a:ext cx="367" cy="422"/>
                </a:xfrm>
                <a:custGeom>
                  <a:avLst/>
                  <a:gdLst>
                    <a:gd name="T0" fmla="*/ 260 w 367"/>
                    <a:gd name="T1" fmla="*/ 0 h 422"/>
                    <a:gd name="T2" fmla="*/ 268 w 367"/>
                    <a:gd name="T3" fmla="*/ 61 h 422"/>
                    <a:gd name="T4" fmla="*/ 285 w 367"/>
                    <a:gd name="T5" fmla="*/ 53 h 422"/>
                    <a:gd name="T6" fmla="*/ 285 w 367"/>
                    <a:gd name="T7" fmla="*/ 61 h 422"/>
                    <a:gd name="T8" fmla="*/ 277 w 367"/>
                    <a:gd name="T9" fmla="*/ 123 h 422"/>
                    <a:gd name="T10" fmla="*/ 285 w 367"/>
                    <a:gd name="T11" fmla="*/ 140 h 422"/>
                    <a:gd name="T12" fmla="*/ 301 w 367"/>
                    <a:gd name="T13" fmla="*/ 167 h 422"/>
                    <a:gd name="T14" fmla="*/ 333 w 367"/>
                    <a:gd name="T15" fmla="*/ 167 h 422"/>
                    <a:gd name="T16" fmla="*/ 317 w 367"/>
                    <a:gd name="T17" fmla="*/ 193 h 422"/>
                    <a:gd name="T18" fmla="*/ 350 w 367"/>
                    <a:gd name="T19" fmla="*/ 193 h 422"/>
                    <a:gd name="T20" fmla="*/ 366 w 367"/>
                    <a:gd name="T21" fmla="*/ 219 h 422"/>
                    <a:gd name="T22" fmla="*/ 301 w 367"/>
                    <a:gd name="T23" fmla="*/ 263 h 422"/>
                    <a:gd name="T24" fmla="*/ 309 w 367"/>
                    <a:gd name="T25" fmla="*/ 298 h 422"/>
                    <a:gd name="T26" fmla="*/ 366 w 367"/>
                    <a:gd name="T27" fmla="*/ 351 h 422"/>
                    <a:gd name="T28" fmla="*/ 350 w 367"/>
                    <a:gd name="T29" fmla="*/ 351 h 422"/>
                    <a:gd name="T30" fmla="*/ 350 w 367"/>
                    <a:gd name="T31" fmla="*/ 360 h 422"/>
                    <a:gd name="T32" fmla="*/ 342 w 367"/>
                    <a:gd name="T33" fmla="*/ 368 h 422"/>
                    <a:gd name="T34" fmla="*/ 342 w 367"/>
                    <a:gd name="T35" fmla="*/ 360 h 422"/>
                    <a:gd name="T36" fmla="*/ 317 w 367"/>
                    <a:gd name="T37" fmla="*/ 333 h 422"/>
                    <a:gd name="T38" fmla="*/ 260 w 367"/>
                    <a:gd name="T39" fmla="*/ 298 h 422"/>
                    <a:gd name="T40" fmla="*/ 236 w 367"/>
                    <a:gd name="T41" fmla="*/ 272 h 422"/>
                    <a:gd name="T42" fmla="*/ 171 w 367"/>
                    <a:gd name="T43" fmla="*/ 298 h 422"/>
                    <a:gd name="T44" fmla="*/ 155 w 367"/>
                    <a:gd name="T45" fmla="*/ 333 h 422"/>
                    <a:gd name="T46" fmla="*/ 122 w 367"/>
                    <a:gd name="T47" fmla="*/ 360 h 422"/>
                    <a:gd name="T48" fmla="*/ 122 w 367"/>
                    <a:gd name="T49" fmla="*/ 368 h 422"/>
                    <a:gd name="T50" fmla="*/ 49 w 367"/>
                    <a:gd name="T51" fmla="*/ 421 h 422"/>
                    <a:gd name="T52" fmla="*/ 16 w 367"/>
                    <a:gd name="T53" fmla="*/ 395 h 422"/>
                    <a:gd name="T54" fmla="*/ 0 w 367"/>
                    <a:gd name="T55" fmla="*/ 395 h 422"/>
                    <a:gd name="T56" fmla="*/ 0 w 367"/>
                    <a:gd name="T57" fmla="*/ 307 h 422"/>
                    <a:gd name="T58" fmla="*/ 16 w 367"/>
                    <a:gd name="T59" fmla="*/ 272 h 422"/>
                    <a:gd name="T60" fmla="*/ 89 w 367"/>
                    <a:gd name="T61" fmla="*/ 298 h 422"/>
                    <a:gd name="T62" fmla="*/ 122 w 367"/>
                    <a:gd name="T63" fmla="*/ 246 h 422"/>
                    <a:gd name="T64" fmla="*/ 81 w 367"/>
                    <a:gd name="T65" fmla="*/ 219 h 422"/>
                    <a:gd name="T66" fmla="*/ 65 w 367"/>
                    <a:gd name="T67" fmla="*/ 193 h 422"/>
                    <a:gd name="T68" fmla="*/ 130 w 367"/>
                    <a:gd name="T69" fmla="*/ 158 h 422"/>
                    <a:gd name="T70" fmla="*/ 220 w 367"/>
                    <a:gd name="T71" fmla="*/ 88 h 422"/>
                    <a:gd name="T72" fmla="*/ 252 w 367"/>
                    <a:gd name="T73" fmla="*/ 88 h 422"/>
                    <a:gd name="T74" fmla="*/ 236 w 367"/>
                    <a:gd name="T75" fmla="*/ 18 h 422"/>
                    <a:gd name="T76" fmla="*/ 252 w 367"/>
                    <a:gd name="T77" fmla="*/ 9 h 422"/>
                    <a:gd name="T78" fmla="*/ 260 w 367"/>
                    <a:gd name="T79" fmla="*/ 9 h 422"/>
                    <a:gd name="T80" fmla="*/ 260 w 367"/>
                    <a:gd name="T81" fmla="*/ 0 h 422"/>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367"/>
                    <a:gd name="T124" fmla="*/ 0 h 422"/>
                    <a:gd name="T125" fmla="*/ 367 w 367"/>
                    <a:gd name="T126" fmla="*/ 422 h 422"/>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367" h="422">
                      <a:moveTo>
                        <a:pt x="260" y="0"/>
                      </a:moveTo>
                      <a:lnTo>
                        <a:pt x="268" y="61"/>
                      </a:lnTo>
                      <a:lnTo>
                        <a:pt x="285" y="53"/>
                      </a:lnTo>
                      <a:lnTo>
                        <a:pt x="285" y="61"/>
                      </a:lnTo>
                      <a:lnTo>
                        <a:pt x="277" y="123"/>
                      </a:lnTo>
                      <a:lnTo>
                        <a:pt x="285" y="140"/>
                      </a:lnTo>
                      <a:lnTo>
                        <a:pt x="301" y="167"/>
                      </a:lnTo>
                      <a:lnTo>
                        <a:pt x="333" y="167"/>
                      </a:lnTo>
                      <a:lnTo>
                        <a:pt x="317" y="193"/>
                      </a:lnTo>
                      <a:lnTo>
                        <a:pt x="350" y="193"/>
                      </a:lnTo>
                      <a:lnTo>
                        <a:pt x="366" y="219"/>
                      </a:lnTo>
                      <a:lnTo>
                        <a:pt x="301" y="263"/>
                      </a:lnTo>
                      <a:lnTo>
                        <a:pt x="309" y="298"/>
                      </a:lnTo>
                      <a:lnTo>
                        <a:pt x="366" y="351"/>
                      </a:lnTo>
                      <a:lnTo>
                        <a:pt x="350" y="351"/>
                      </a:lnTo>
                      <a:lnTo>
                        <a:pt x="350" y="360"/>
                      </a:lnTo>
                      <a:lnTo>
                        <a:pt x="342" y="368"/>
                      </a:lnTo>
                      <a:lnTo>
                        <a:pt x="342" y="360"/>
                      </a:lnTo>
                      <a:lnTo>
                        <a:pt x="317" y="333"/>
                      </a:lnTo>
                      <a:lnTo>
                        <a:pt x="260" y="298"/>
                      </a:lnTo>
                      <a:lnTo>
                        <a:pt x="236" y="272"/>
                      </a:lnTo>
                      <a:lnTo>
                        <a:pt x="171" y="298"/>
                      </a:lnTo>
                      <a:lnTo>
                        <a:pt x="155" y="333"/>
                      </a:lnTo>
                      <a:lnTo>
                        <a:pt x="122" y="360"/>
                      </a:lnTo>
                      <a:lnTo>
                        <a:pt x="122" y="368"/>
                      </a:lnTo>
                      <a:lnTo>
                        <a:pt x="49" y="421"/>
                      </a:lnTo>
                      <a:lnTo>
                        <a:pt x="16" y="395"/>
                      </a:lnTo>
                      <a:lnTo>
                        <a:pt x="0" y="395"/>
                      </a:lnTo>
                      <a:lnTo>
                        <a:pt x="0" y="307"/>
                      </a:lnTo>
                      <a:lnTo>
                        <a:pt x="16" y="272"/>
                      </a:lnTo>
                      <a:lnTo>
                        <a:pt x="89" y="298"/>
                      </a:lnTo>
                      <a:lnTo>
                        <a:pt x="122" y="246"/>
                      </a:lnTo>
                      <a:lnTo>
                        <a:pt x="81" y="219"/>
                      </a:lnTo>
                      <a:lnTo>
                        <a:pt x="65" y="193"/>
                      </a:lnTo>
                      <a:lnTo>
                        <a:pt x="130" y="158"/>
                      </a:lnTo>
                      <a:lnTo>
                        <a:pt x="220" y="88"/>
                      </a:lnTo>
                      <a:lnTo>
                        <a:pt x="252" y="88"/>
                      </a:lnTo>
                      <a:lnTo>
                        <a:pt x="236" y="18"/>
                      </a:lnTo>
                      <a:lnTo>
                        <a:pt x="252" y="9"/>
                      </a:lnTo>
                      <a:lnTo>
                        <a:pt x="260" y="9"/>
                      </a:lnTo>
                      <a:lnTo>
                        <a:pt x="260" y="0"/>
                      </a:lnTo>
                    </a:path>
                  </a:pathLst>
                </a:custGeom>
                <a:solidFill>
                  <a:srgbClr val="5589FF"/>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endParaRPr lang="ko-KR" altLang="en-US"/>
                </a:p>
              </p:txBody>
            </p:sp>
            <p:sp>
              <p:nvSpPr>
                <p:cNvPr id="37961" name="Freeform 61"/>
                <p:cNvSpPr>
                  <a:spLocks/>
                </p:cNvSpPr>
                <p:nvPr/>
              </p:nvSpPr>
              <p:spPr bwMode="auto">
                <a:xfrm>
                  <a:off x="2314" y="1350"/>
                  <a:ext cx="50" cy="80"/>
                </a:xfrm>
                <a:custGeom>
                  <a:avLst/>
                  <a:gdLst>
                    <a:gd name="T0" fmla="*/ 28 w 50"/>
                    <a:gd name="T1" fmla="*/ 0 h 80"/>
                    <a:gd name="T2" fmla="*/ 49 w 50"/>
                    <a:gd name="T3" fmla="*/ 16 h 80"/>
                    <a:gd name="T4" fmla="*/ 49 w 50"/>
                    <a:gd name="T5" fmla="*/ 40 h 80"/>
                    <a:gd name="T6" fmla="*/ 28 w 50"/>
                    <a:gd name="T7" fmla="*/ 79 h 80"/>
                    <a:gd name="T8" fmla="*/ 0 w 50"/>
                    <a:gd name="T9" fmla="*/ 63 h 80"/>
                    <a:gd name="T10" fmla="*/ 28 w 50"/>
                    <a:gd name="T11" fmla="*/ 0 h 80"/>
                    <a:gd name="T12" fmla="*/ 0 60000 65536"/>
                    <a:gd name="T13" fmla="*/ 0 60000 65536"/>
                    <a:gd name="T14" fmla="*/ 0 60000 65536"/>
                    <a:gd name="T15" fmla="*/ 0 60000 65536"/>
                    <a:gd name="T16" fmla="*/ 0 60000 65536"/>
                    <a:gd name="T17" fmla="*/ 0 60000 65536"/>
                    <a:gd name="T18" fmla="*/ 0 w 50"/>
                    <a:gd name="T19" fmla="*/ 0 h 80"/>
                    <a:gd name="T20" fmla="*/ 50 w 50"/>
                    <a:gd name="T21" fmla="*/ 80 h 80"/>
                  </a:gdLst>
                  <a:ahLst/>
                  <a:cxnLst>
                    <a:cxn ang="T12">
                      <a:pos x="T0" y="T1"/>
                    </a:cxn>
                    <a:cxn ang="T13">
                      <a:pos x="T2" y="T3"/>
                    </a:cxn>
                    <a:cxn ang="T14">
                      <a:pos x="T4" y="T5"/>
                    </a:cxn>
                    <a:cxn ang="T15">
                      <a:pos x="T6" y="T7"/>
                    </a:cxn>
                    <a:cxn ang="T16">
                      <a:pos x="T8" y="T9"/>
                    </a:cxn>
                    <a:cxn ang="T17">
                      <a:pos x="T10" y="T11"/>
                    </a:cxn>
                  </a:cxnLst>
                  <a:rect l="T18" t="T19" r="T20" b="T21"/>
                  <a:pathLst>
                    <a:path w="50" h="80">
                      <a:moveTo>
                        <a:pt x="28" y="0"/>
                      </a:moveTo>
                      <a:lnTo>
                        <a:pt x="49" y="16"/>
                      </a:lnTo>
                      <a:lnTo>
                        <a:pt x="49" y="40"/>
                      </a:lnTo>
                      <a:lnTo>
                        <a:pt x="28" y="79"/>
                      </a:lnTo>
                      <a:lnTo>
                        <a:pt x="0" y="63"/>
                      </a:lnTo>
                      <a:lnTo>
                        <a:pt x="28" y="0"/>
                      </a:lnTo>
                    </a:path>
                  </a:pathLst>
                </a:custGeom>
                <a:solidFill>
                  <a:srgbClr val="5589FF"/>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endParaRPr lang="ko-KR" altLang="en-US"/>
                </a:p>
              </p:txBody>
            </p:sp>
            <p:sp>
              <p:nvSpPr>
                <p:cNvPr id="37962" name="Freeform 62"/>
                <p:cNvSpPr>
                  <a:spLocks/>
                </p:cNvSpPr>
                <p:nvPr/>
              </p:nvSpPr>
              <p:spPr bwMode="auto">
                <a:xfrm>
                  <a:off x="2373" y="1269"/>
                  <a:ext cx="108" cy="172"/>
                </a:xfrm>
                <a:custGeom>
                  <a:avLst/>
                  <a:gdLst>
                    <a:gd name="T0" fmla="*/ 31 w 108"/>
                    <a:gd name="T1" fmla="*/ 0 h 172"/>
                    <a:gd name="T2" fmla="*/ 46 w 108"/>
                    <a:gd name="T3" fmla="*/ 9 h 172"/>
                    <a:gd name="T4" fmla="*/ 84 w 108"/>
                    <a:gd name="T5" fmla="*/ 120 h 172"/>
                    <a:gd name="T6" fmla="*/ 107 w 108"/>
                    <a:gd name="T7" fmla="*/ 145 h 172"/>
                    <a:gd name="T8" fmla="*/ 84 w 108"/>
                    <a:gd name="T9" fmla="*/ 171 h 172"/>
                    <a:gd name="T10" fmla="*/ 54 w 108"/>
                    <a:gd name="T11" fmla="*/ 171 h 172"/>
                    <a:gd name="T12" fmla="*/ 0 w 108"/>
                    <a:gd name="T13" fmla="*/ 171 h 172"/>
                    <a:gd name="T14" fmla="*/ 8 w 108"/>
                    <a:gd name="T15" fmla="*/ 154 h 172"/>
                    <a:gd name="T16" fmla="*/ 46 w 108"/>
                    <a:gd name="T17" fmla="*/ 111 h 172"/>
                    <a:gd name="T18" fmla="*/ 8 w 108"/>
                    <a:gd name="T19" fmla="*/ 43 h 172"/>
                    <a:gd name="T20" fmla="*/ 15 w 108"/>
                    <a:gd name="T21" fmla="*/ 34 h 172"/>
                    <a:gd name="T22" fmla="*/ 15 w 108"/>
                    <a:gd name="T23" fmla="*/ 9 h 172"/>
                    <a:gd name="T24" fmla="*/ 31 w 108"/>
                    <a:gd name="T25" fmla="*/ 0 h 17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08"/>
                    <a:gd name="T40" fmla="*/ 0 h 172"/>
                    <a:gd name="T41" fmla="*/ 108 w 108"/>
                    <a:gd name="T42" fmla="*/ 172 h 17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08" h="172">
                      <a:moveTo>
                        <a:pt x="31" y="0"/>
                      </a:moveTo>
                      <a:lnTo>
                        <a:pt x="46" y="9"/>
                      </a:lnTo>
                      <a:lnTo>
                        <a:pt x="84" y="120"/>
                      </a:lnTo>
                      <a:lnTo>
                        <a:pt x="107" y="145"/>
                      </a:lnTo>
                      <a:lnTo>
                        <a:pt x="84" y="171"/>
                      </a:lnTo>
                      <a:lnTo>
                        <a:pt x="54" y="171"/>
                      </a:lnTo>
                      <a:lnTo>
                        <a:pt x="0" y="171"/>
                      </a:lnTo>
                      <a:lnTo>
                        <a:pt x="8" y="154"/>
                      </a:lnTo>
                      <a:lnTo>
                        <a:pt x="46" y="111"/>
                      </a:lnTo>
                      <a:lnTo>
                        <a:pt x="8" y="43"/>
                      </a:lnTo>
                      <a:lnTo>
                        <a:pt x="15" y="34"/>
                      </a:lnTo>
                      <a:lnTo>
                        <a:pt x="15" y="9"/>
                      </a:lnTo>
                      <a:lnTo>
                        <a:pt x="31" y="0"/>
                      </a:lnTo>
                    </a:path>
                  </a:pathLst>
                </a:custGeom>
                <a:solidFill>
                  <a:srgbClr val="5589FF"/>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endParaRPr lang="ko-KR" altLang="en-US"/>
                </a:p>
              </p:txBody>
            </p:sp>
            <p:sp>
              <p:nvSpPr>
                <p:cNvPr id="37963" name="Freeform 63"/>
                <p:cNvSpPr>
                  <a:spLocks/>
                </p:cNvSpPr>
                <p:nvPr/>
              </p:nvSpPr>
              <p:spPr bwMode="auto">
                <a:xfrm>
                  <a:off x="2521" y="956"/>
                  <a:ext cx="332" cy="377"/>
                </a:xfrm>
                <a:custGeom>
                  <a:avLst/>
                  <a:gdLst>
                    <a:gd name="T0" fmla="*/ 299 w 332"/>
                    <a:gd name="T1" fmla="*/ 0 h 377"/>
                    <a:gd name="T2" fmla="*/ 331 w 332"/>
                    <a:gd name="T3" fmla="*/ 17 h 377"/>
                    <a:gd name="T4" fmla="*/ 331 w 332"/>
                    <a:gd name="T5" fmla="*/ 245 h 377"/>
                    <a:gd name="T6" fmla="*/ 242 w 332"/>
                    <a:gd name="T7" fmla="*/ 262 h 377"/>
                    <a:gd name="T8" fmla="*/ 210 w 332"/>
                    <a:gd name="T9" fmla="*/ 245 h 377"/>
                    <a:gd name="T10" fmla="*/ 210 w 332"/>
                    <a:gd name="T11" fmla="*/ 219 h 377"/>
                    <a:gd name="T12" fmla="*/ 274 w 332"/>
                    <a:gd name="T13" fmla="*/ 140 h 377"/>
                    <a:gd name="T14" fmla="*/ 218 w 332"/>
                    <a:gd name="T15" fmla="*/ 157 h 377"/>
                    <a:gd name="T16" fmla="*/ 202 w 332"/>
                    <a:gd name="T17" fmla="*/ 184 h 377"/>
                    <a:gd name="T18" fmla="*/ 161 w 332"/>
                    <a:gd name="T19" fmla="*/ 245 h 377"/>
                    <a:gd name="T20" fmla="*/ 186 w 332"/>
                    <a:gd name="T21" fmla="*/ 280 h 377"/>
                    <a:gd name="T22" fmla="*/ 161 w 332"/>
                    <a:gd name="T23" fmla="*/ 280 h 377"/>
                    <a:gd name="T24" fmla="*/ 170 w 332"/>
                    <a:gd name="T25" fmla="*/ 306 h 377"/>
                    <a:gd name="T26" fmla="*/ 105 w 332"/>
                    <a:gd name="T27" fmla="*/ 376 h 377"/>
                    <a:gd name="T28" fmla="*/ 73 w 332"/>
                    <a:gd name="T29" fmla="*/ 280 h 377"/>
                    <a:gd name="T30" fmla="*/ 16 w 332"/>
                    <a:gd name="T31" fmla="*/ 315 h 377"/>
                    <a:gd name="T32" fmla="*/ 0 w 332"/>
                    <a:gd name="T33" fmla="*/ 280 h 377"/>
                    <a:gd name="T34" fmla="*/ 0 w 332"/>
                    <a:gd name="T35" fmla="*/ 245 h 377"/>
                    <a:gd name="T36" fmla="*/ 0 w 332"/>
                    <a:gd name="T37" fmla="*/ 227 h 377"/>
                    <a:gd name="T38" fmla="*/ 89 w 332"/>
                    <a:gd name="T39" fmla="*/ 166 h 377"/>
                    <a:gd name="T40" fmla="*/ 137 w 332"/>
                    <a:gd name="T41" fmla="*/ 87 h 377"/>
                    <a:gd name="T42" fmla="*/ 234 w 332"/>
                    <a:gd name="T43" fmla="*/ 17 h 377"/>
                    <a:gd name="T44" fmla="*/ 250 w 332"/>
                    <a:gd name="T45" fmla="*/ 35 h 377"/>
                    <a:gd name="T46" fmla="*/ 274 w 332"/>
                    <a:gd name="T47" fmla="*/ 9 h 377"/>
                    <a:gd name="T48" fmla="*/ 299 w 332"/>
                    <a:gd name="T49" fmla="*/ 0 h 37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32"/>
                    <a:gd name="T76" fmla="*/ 0 h 377"/>
                    <a:gd name="T77" fmla="*/ 332 w 332"/>
                    <a:gd name="T78" fmla="*/ 377 h 377"/>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32" h="377">
                      <a:moveTo>
                        <a:pt x="299" y="0"/>
                      </a:moveTo>
                      <a:lnTo>
                        <a:pt x="331" y="17"/>
                      </a:lnTo>
                      <a:lnTo>
                        <a:pt x="331" y="245"/>
                      </a:lnTo>
                      <a:lnTo>
                        <a:pt x="242" y="262"/>
                      </a:lnTo>
                      <a:lnTo>
                        <a:pt x="210" y="245"/>
                      </a:lnTo>
                      <a:lnTo>
                        <a:pt x="210" y="219"/>
                      </a:lnTo>
                      <a:lnTo>
                        <a:pt x="274" y="140"/>
                      </a:lnTo>
                      <a:lnTo>
                        <a:pt x="218" y="157"/>
                      </a:lnTo>
                      <a:lnTo>
                        <a:pt x="202" y="184"/>
                      </a:lnTo>
                      <a:lnTo>
                        <a:pt x="161" y="245"/>
                      </a:lnTo>
                      <a:lnTo>
                        <a:pt x="186" y="280"/>
                      </a:lnTo>
                      <a:lnTo>
                        <a:pt x="161" y="280"/>
                      </a:lnTo>
                      <a:lnTo>
                        <a:pt x="170" y="306"/>
                      </a:lnTo>
                      <a:lnTo>
                        <a:pt x="105" y="376"/>
                      </a:lnTo>
                      <a:lnTo>
                        <a:pt x="73" y="280"/>
                      </a:lnTo>
                      <a:lnTo>
                        <a:pt x="16" y="315"/>
                      </a:lnTo>
                      <a:lnTo>
                        <a:pt x="0" y="280"/>
                      </a:lnTo>
                      <a:lnTo>
                        <a:pt x="0" y="245"/>
                      </a:lnTo>
                      <a:lnTo>
                        <a:pt x="0" y="227"/>
                      </a:lnTo>
                      <a:lnTo>
                        <a:pt x="89" y="166"/>
                      </a:lnTo>
                      <a:lnTo>
                        <a:pt x="137" y="87"/>
                      </a:lnTo>
                      <a:lnTo>
                        <a:pt x="234" y="17"/>
                      </a:lnTo>
                      <a:lnTo>
                        <a:pt x="250" y="35"/>
                      </a:lnTo>
                      <a:lnTo>
                        <a:pt x="274" y="9"/>
                      </a:lnTo>
                      <a:lnTo>
                        <a:pt x="299" y="0"/>
                      </a:lnTo>
                    </a:path>
                  </a:pathLst>
                </a:custGeom>
                <a:solidFill>
                  <a:srgbClr val="5589FF"/>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endParaRPr lang="ko-KR" altLang="en-US"/>
                </a:p>
              </p:txBody>
            </p:sp>
            <p:sp>
              <p:nvSpPr>
                <p:cNvPr id="37964" name="Freeform 64"/>
                <p:cNvSpPr>
                  <a:spLocks/>
                </p:cNvSpPr>
                <p:nvPr/>
              </p:nvSpPr>
              <p:spPr bwMode="auto">
                <a:xfrm>
                  <a:off x="2744" y="812"/>
                  <a:ext cx="2344" cy="978"/>
                </a:xfrm>
                <a:custGeom>
                  <a:avLst/>
                  <a:gdLst>
                    <a:gd name="T0" fmla="*/ 1163 w 2344"/>
                    <a:gd name="T1" fmla="*/ 18 h 978"/>
                    <a:gd name="T2" fmla="*/ 1238 w 2344"/>
                    <a:gd name="T3" fmla="*/ 89 h 978"/>
                    <a:gd name="T4" fmla="*/ 1295 w 2344"/>
                    <a:gd name="T5" fmla="*/ 115 h 978"/>
                    <a:gd name="T6" fmla="*/ 1427 w 2344"/>
                    <a:gd name="T7" fmla="*/ 115 h 978"/>
                    <a:gd name="T8" fmla="*/ 1502 w 2344"/>
                    <a:gd name="T9" fmla="*/ 178 h 978"/>
                    <a:gd name="T10" fmla="*/ 1658 w 2344"/>
                    <a:gd name="T11" fmla="*/ 178 h 978"/>
                    <a:gd name="T12" fmla="*/ 1733 w 2344"/>
                    <a:gd name="T13" fmla="*/ 178 h 978"/>
                    <a:gd name="T14" fmla="*/ 1931 w 2344"/>
                    <a:gd name="T15" fmla="*/ 195 h 978"/>
                    <a:gd name="T16" fmla="*/ 2096 w 2344"/>
                    <a:gd name="T17" fmla="*/ 249 h 978"/>
                    <a:gd name="T18" fmla="*/ 2261 w 2344"/>
                    <a:gd name="T19" fmla="*/ 275 h 978"/>
                    <a:gd name="T20" fmla="*/ 2343 w 2344"/>
                    <a:gd name="T21" fmla="*/ 329 h 978"/>
                    <a:gd name="T22" fmla="*/ 2302 w 2344"/>
                    <a:gd name="T23" fmla="*/ 391 h 978"/>
                    <a:gd name="T24" fmla="*/ 2178 w 2344"/>
                    <a:gd name="T25" fmla="*/ 364 h 978"/>
                    <a:gd name="T26" fmla="*/ 2096 w 2344"/>
                    <a:gd name="T27" fmla="*/ 462 h 978"/>
                    <a:gd name="T28" fmla="*/ 1955 w 2344"/>
                    <a:gd name="T29" fmla="*/ 604 h 978"/>
                    <a:gd name="T30" fmla="*/ 1906 w 2344"/>
                    <a:gd name="T31" fmla="*/ 657 h 978"/>
                    <a:gd name="T32" fmla="*/ 1939 w 2344"/>
                    <a:gd name="T33" fmla="*/ 444 h 978"/>
                    <a:gd name="T34" fmla="*/ 1823 w 2344"/>
                    <a:gd name="T35" fmla="*/ 497 h 978"/>
                    <a:gd name="T36" fmla="*/ 1691 w 2344"/>
                    <a:gd name="T37" fmla="*/ 480 h 978"/>
                    <a:gd name="T38" fmla="*/ 1625 w 2344"/>
                    <a:gd name="T39" fmla="*/ 613 h 978"/>
                    <a:gd name="T40" fmla="*/ 1683 w 2344"/>
                    <a:gd name="T41" fmla="*/ 639 h 978"/>
                    <a:gd name="T42" fmla="*/ 1568 w 2344"/>
                    <a:gd name="T43" fmla="*/ 826 h 978"/>
                    <a:gd name="T44" fmla="*/ 1502 w 2344"/>
                    <a:gd name="T45" fmla="*/ 959 h 978"/>
                    <a:gd name="T46" fmla="*/ 1444 w 2344"/>
                    <a:gd name="T47" fmla="*/ 906 h 978"/>
                    <a:gd name="T48" fmla="*/ 1535 w 2344"/>
                    <a:gd name="T49" fmla="*/ 782 h 978"/>
                    <a:gd name="T50" fmla="*/ 1526 w 2344"/>
                    <a:gd name="T51" fmla="*/ 711 h 978"/>
                    <a:gd name="T52" fmla="*/ 1361 w 2344"/>
                    <a:gd name="T53" fmla="*/ 639 h 978"/>
                    <a:gd name="T54" fmla="*/ 1353 w 2344"/>
                    <a:gd name="T55" fmla="*/ 728 h 978"/>
                    <a:gd name="T56" fmla="*/ 1271 w 2344"/>
                    <a:gd name="T57" fmla="*/ 782 h 978"/>
                    <a:gd name="T58" fmla="*/ 1130 w 2344"/>
                    <a:gd name="T59" fmla="*/ 844 h 978"/>
                    <a:gd name="T60" fmla="*/ 1015 w 2344"/>
                    <a:gd name="T61" fmla="*/ 817 h 978"/>
                    <a:gd name="T62" fmla="*/ 908 w 2344"/>
                    <a:gd name="T63" fmla="*/ 728 h 978"/>
                    <a:gd name="T64" fmla="*/ 850 w 2344"/>
                    <a:gd name="T65" fmla="*/ 782 h 978"/>
                    <a:gd name="T66" fmla="*/ 776 w 2344"/>
                    <a:gd name="T67" fmla="*/ 853 h 978"/>
                    <a:gd name="T68" fmla="*/ 677 w 2344"/>
                    <a:gd name="T69" fmla="*/ 924 h 978"/>
                    <a:gd name="T70" fmla="*/ 503 w 2344"/>
                    <a:gd name="T71" fmla="*/ 924 h 978"/>
                    <a:gd name="T72" fmla="*/ 380 w 2344"/>
                    <a:gd name="T73" fmla="*/ 915 h 978"/>
                    <a:gd name="T74" fmla="*/ 322 w 2344"/>
                    <a:gd name="T75" fmla="*/ 879 h 978"/>
                    <a:gd name="T76" fmla="*/ 248 w 2344"/>
                    <a:gd name="T77" fmla="*/ 728 h 978"/>
                    <a:gd name="T78" fmla="*/ 157 w 2344"/>
                    <a:gd name="T79" fmla="*/ 782 h 978"/>
                    <a:gd name="T80" fmla="*/ 132 w 2344"/>
                    <a:gd name="T81" fmla="*/ 711 h 978"/>
                    <a:gd name="T82" fmla="*/ 0 w 2344"/>
                    <a:gd name="T83" fmla="*/ 551 h 978"/>
                    <a:gd name="T84" fmla="*/ 50 w 2344"/>
                    <a:gd name="T85" fmla="*/ 524 h 978"/>
                    <a:gd name="T86" fmla="*/ 74 w 2344"/>
                    <a:gd name="T87" fmla="*/ 480 h 978"/>
                    <a:gd name="T88" fmla="*/ 140 w 2344"/>
                    <a:gd name="T89" fmla="*/ 400 h 978"/>
                    <a:gd name="T90" fmla="*/ 116 w 2344"/>
                    <a:gd name="T91" fmla="*/ 195 h 978"/>
                    <a:gd name="T92" fmla="*/ 272 w 2344"/>
                    <a:gd name="T93" fmla="*/ 311 h 978"/>
                    <a:gd name="T94" fmla="*/ 157 w 2344"/>
                    <a:gd name="T95" fmla="*/ 311 h 978"/>
                    <a:gd name="T96" fmla="*/ 215 w 2344"/>
                    <a:gd name="T97" fmla="*/ 355 h 978"/>
                    <a:gd name="T98" fmla="*/ 272 w 2344"/>
                    <a:gd name="T99" fmla="*/ 329 h 978"/>
                    <a:gd name="T100" fmla="*/ 355 w 2344"/>
                    <a:gd name="T101" fmla="*/ 275 h 978"/>
                    <a:gd name="T102" fmla="*/ 421 w 2344"/>
                    <a:gd name="T103" fmla="*/ 249 h 978"/>
                    <a:gd name="T104" fmla="*/ 545 w 2344"/>
                    <a:gd name="T105" fmla="*/ 266 h 978"/>
                    <a:gd name="T106" fmla="*/ 644 w 2344"/>
                    <a:gd name="T107" fmla="*/ 249 h 978"/>
                    <a:gd name="T108" fmla="*/ 652 w 2344"/>
                    <a:gd name="T109" fmla="*/ 178 h 978"/>
                    <a:gd name="T110" fmla="*/ 710 w 2344"/>
                    <a:gd name="T111" fmla="*/ 187 h 978"/>
                    <a:gd name="T112" fmla="*/ 677 w 2344"/>
                    <a:gd name="T113" fmla="*/ 320 h 978"/>
                    <a:gd name="T114" fmla="*/ 792 w 2344"/>
                    <a:gd name="T115" fmla="*/ 284 h 978"/>
                    <a:gd name="T116" fmla="*/ 759 w 2344"/>
                    <a:gd name="T117" fmla="*/ 151 h 978"/>
                    <a:gd name="T118" fmla="*/ 858 w 2344"/>
                    <a:gd name="T119" fmla="*/ 178 h 978"/>
                    <a:gd name="T120" fmla="*/ 891 w 2344"/>
                    <a:gd name="T121" fmla="*/ 89 h 978"/>
                    <a:gd name="T122" fmla="*/ 998 w 2344"/>
                    <a:gd name="T123" fmla="*/ 36 h 978"/>
                    <a:gd name="T124" fmla="*/ 1130 w 2344"/>
                    <a:gd name="T125" fmla="*/ 27 h 978"/>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2344"/>
                    <a:gd name="T190" fmla="*/ 0 h 978"/>
                    <a:gd name="T191" fmla="*/ 2344 w 2344"/>
                    <a:gd name="T192" fmla="*/ 978 h 978"/>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2344" h="978">
                      <a:moveTo>
                        <a:pt x="1163" y="0"/>
                      </a:moveTo>
                      <a:lnTo>
                        <a:pt x="1180" y="9"/>
                      </a:lnTo>
                      <a:lnTo>
                        <a:pt x="1163" y="18"/>
                      </a:lnTo>
                      <a:lnTo>
                        <a:pt x="1279" y="36"/>
                      </a:lnTo>
                      <a:lnTo>
                        <a:pt x="1271" y="89"/>
                      </a:lnTo>
                      <a:lnTo>
                        <a:pt x="1238" y="89"/>
                      </a:lnTo>
                      <a:lnTo>
                        <a:pt x="1221" y="142"/>
                      </a:lnTo>
                      <a:lnTo>
                        <a:pt x="1271" y="107"/>
                      </a:lnTo>
                      <a:lnTo>
                        <a:pt x="1295" y="115"/>
                      </a:lnTo>
                      <a:lnTo>
                        <a:pt x="1345" y="115"/>
                      </a:lnTo>
                      <a:lnTo>
                        <a:pt x="1436" y="142"/>
                      </a:lnTo>
                      <a:lnTo>
                        <a:pt x="1427" y="115"/>
                      </a:lnTo>
                      <a:lnTo>
                        <a:pt x="1535" y="151"/>
                      </a:lnTo>
                      <a:lnTo>
                        <a:pt x="1518" y="160"/>
                      </a:lnTo>
                      <a:lnTo>
                        <a:pt x="1502" y="178"/>
                      </a:lnTo>
                      <a:lnTo>
                        <a:pt x="1551" y="187"/>
                      </a:lnTo>
                      <a:lnTo>
                        <a:pt x="1568" y="178"/>
                      </a:lnTo>
                      <a:lnTo>
                        <a:pt x="1658" y="178"/>
                      </a:lnTo>
                      <a:lnTo>
                        <a:pt x="1658" y="151"/>
                      </a:lnTo>
                      <a:lnTo>
                        <a:pt x="1766" y="151"/>
                      </a:lnTo>
                      <a:lnTo>
                        <a:pt x="1733" y="178"/>
                      </a:lnTo>
                      <a:lnTo>
                        <a:pt x="1799" y="178"/>
                      </a:lnTo>
                      <a:lnTo>
                        <a:pt x="1856" y="195"/>
                      </a:lnTo>
                      <a:lnTo>
                        <a:pt x="1931" y="195"/>
                      </a:lnTo>
                      <a:lnTo>
                        <a:pt x="1972" y="240"/>
                      </a:lnTo>
                      <a:lnTo>
                        <a:pt x="2054" y="231"/>
                      </a:lnTo>
                      <a:lnTo>
                        <a:pt x="2096" y="249"/>
                      </a:lnTo>
                      <a:lnTo>
                        <a:pt x="2120" y="249"/>
                      </a:lnTo>
                      <a:lnTo>
                        <a:pt x="2112" y="222"/>
                      </a:lnTo>
                      <a:lnTo>
                        <a:pt x="2261" y="275"/>
                      </a:lnTo>
                      <a:lnTo>
                        <a:pt x="2294" y="311"/>
                      </a:lnTo>
                      <a:lnTo>
                        <a:pt x="2310" y="302"/>
                      </a:lnTo>
                      <a:lnTo>
                        <a:pt x="2343" y="329"/>
                      </a:lnTo>
                      <a:lnTo>
                        <a:pt x="2318" y="338"/>
                      </a:lnTo>
                      <a:lnTo>
                        <a:pt x="2310" y="338"/>
                      </a:lnTo>
                      <a:lnTo>
                        <a:pt x="2302" y="391"/>
                      </a:lnTo>
                      <a:lnTo>
                        <a:pt x="2211" y="329"/>
                      </a:lnTo>
                      <a:lnTo>
                        <a:pt x="2186" y="355"/>
                      </a:lnTo>
                      <a:lnTo>
                        <a:pt x="2178" y="364"/>
                      </a:lnTo>
                      <a:lnTo>
                        <a:pt x="2211" y="409"/>
                      </a:lnTo>
                      <a:lnTo>
                        <a:pt x="2178" y="409"/>
                      </a:lnTo>
                      <a:lnTo>
                        <a:pt x="2096" y="462"/>
                      </a:lnTo>
                      <a:lnTo>
                        <a:pt x="1997" y="480"/>
                      </a:lnTo>
                      <a:lnTo>
                        <a:pt x="1972" y="604"/>
                      </a:lnTo>
                      <a:lnTo>
                        <a:pt x="1955" y="604"/>
                      </a:lnTo>
                      <a:lnTo>
                        <a:pt x="1955" y="622"/>
                      </a:lnTo>
                      <a:lnTo>
                        <a:pt x="1931" y="622"/>
                      </a:lnTo>
                      <a:lnTo>
                        <a:pt x="1906" y="657"/>
                      </a:lnTo>
                      <a:lnTo>
                        <a:pt x="1889" y="542"/>
                      </a:lnTo>
                      <a:lnTo>
                        <a:pt x="2021" y="400"/>
                      </a:lnTo>
                      <a:lnTo>
                        <a:pt x="1939" y="444"/>
                      </a:lnTo>
                      <a:lnTo>
                        <a:pt x="1955" y="426"/>
                      </a:lnTo>
                      <a:lnTo>
                        <a:pt x="1873" y="462"/>
                      </a:lnTo>
                      <a:lnTo>
                        <a:pt x="1823" y="497"/>
                      </a:lnTo>
                      <a:lnTo>
                        <a:pt x="1807" y="462"/>
                      </a:lnTo>
                      <a:lnTo>
                        <a:pt x="1790" y="489"/>
                      </a:lnTo>
                      <a:lnTo>
                        <a:pt x="1691" y="480"/>
                      </a:lnTo>
                      <a:lnTo>
                        <a:pt x="1658" y="533"/>
                      </a:lnTo>
                      <a:lnTo>
                        <a:pt x="1609" y="577"/>
                      </a:lnTo>
                      <a:lnTo>
                        <a:pt x="1625" y="613"/>
                      </a:lnTo>
                      <a:lnTo>
                        <a:pt x="1658" y="577"/>
                      </a:lnTo>
                      <a:lnTo>
                        <a:pt x="1683" y="613"/>
                      </a:lnTo>
                      <a:lnTo>
                        <a:pt x="1683" y="639"/>
                      </a:lnTo>
                      <a:lnTo>
                        <a:pt x="1634" y="755"/>
                      </a:lnTo>
                      <a:lnTo>
                        <a:pt x="1625" y="782"/>
                      </a:lnTo>
                      <a:lnTo>
                        <a:pt x="1568" y="826"/>
                      </a:lnTo>
                      <a:lnTo>
                        <a:pt x="1526" y="835"/>
                      </a:lnTo>
                      <a:lnTo>
                        <a:pt x="1502" y="924"/>
                      </a:lnTo>
                      <a:lnTo>
                        <a:pt x="1502" y="959"/>
                      </a:lnTo>
                      <a:lnTo>
                        <a:pt x="1469" y="977"/>
                      </a:lnTo>
                      <a:lnTo>
                        <a:pt x="1469" y="924"/>
                      </a:lnTo>
                      <a:lnTo>
                        <a:pt x="1444" y="906"/>
                      </a:lnTo>
                      <a:lnTo>
                        <a:pt x="1469" y="844"/>
                      </a:lnTo>
                      <a:lnTo>
                        <a:pt x="1526" y="799"/>
                      </a:lnTo>
                      <a:lnTo>
                        <a:pt x="1535" y="782"/>
                      </a:lnTo>
                      <a:lnTo>
                        <a:pt x="1551" y="782"/>
                      </a:lnTo>
                      <a:lnTo>
                        <a:pt x="1576" y="711"/>
                      </a:lnTo>
                      <a:lnTo>
                        <a:pt x="1526" y="711"/>
                      </a:lnTo>
                      <a:lnTo>
                        <a:pt x="1444" y="622"/>
                      </a:lnTo>
                      <a:lnTo>
                        <a:pt x="1403" y="622"/>
                      </a:lnTo>
                      <a:lnTo>
                        <a:pt x="1361" y="639"/>
                      </a:lnTo>
                      <a:lnTo>
                        <a:pt x="1337" y="711"/>
                      </a:lnTo>
                      <a:lnTo>
                        <a:pt x="1337" y="728"/>
                      </a:lnTo>
                      <a:lnTo>
                        <a:pt x="1353" y="728"/>
                      </a:lnTo>
                      <a:lnTo>
                        <a:pt x="1353" y="746"/>
                      </a:lnTo>
                      <a:lnTo>
                        <a:pt x="1337" y="746"/>
                      </a:lnTo>
                      <a:lnTo>
                        <a:pt x="1271" y="782"/>
                      </a:lnTo>
                      <a:lnTo>
                        <a:pt x="1262" y="782"/>
                      </a:lnTo>
                      <a:lnTo>
                        <a:pt x="1238" y="835"/>
                      </a:lnTo>
                      <a:lnTo>
                        <a:pt x="1130" y="844"/>
                      </a:lnTo>
                      <a:lnTo>
                        <a:pt x="1056" y="826"/>
                      </a:lnTo>
                      <a:lnTo>
                        <a:pt x="1031" y="835"/>
                      </a:lnTo>
                      <a:lnTo>
                        <a:pt x="1015" y="817"/>
                      </a:lnTo>
                      <a:lnTo>
                        <a:pt x="998" y="782"/>
                      </a:lnTo>
                      <a:lnTo>
                        <a:pt x="932" y="702"/>
                      </a:lnTo>
                      <a:lnTo>
                        <a:pt x="908" y="728"/>
                      </a:lnTo>
                      <a:lnTo>
                        <a:pt x="875" y="755"/>
                      </a:lnTo>
                      <a:lnTo>
                        <a:pt x="858" y="755"/>
                      </a:lnTo>
                      <a:lnTo>
                        <a:pt x="850" y="782"/>
                      </a:lnTo>
                      <a:lnTo>
                        <a:pt x="833" y="782"/>
                      </a:lnTo>
                      <a:lnTo>
                        <a:pt x="833" y="826"/>
                      </a:lnTo>
                      <a:lnTo>
                        <a:pt x="776" y="853"/>
                      </a:lnTo>
                      <a:lnTo>
                        <a:pt x="743" y="870"/>
                      </a:lnTo>
                      <a:lnTo>
                        <a:pt x="718" y="924"/>
                      </a:lnTo>
                      <a:lnTo>
                        <a:pt x="677" y="924"/>
                      </a:lnTo>
                      <a:lnTo>
                        <a:pt x="586" y="933"/>
                      </a:lnTo>
                      <a:lnTo>
                        <a:pt x="569" y="959"/>
                      </a:lnTo>
                      <a:lnTo>
                        <a:pt x="503" y="924"/>
                      </a:lnTo>
                      <a:lnTo>
                        <a:pt x="470" y="924"/>
                      </a:lnTo>
                      <a:lnTo>
                        <a:pt x="413" y="924"/>
                      </a:lnTo>
                      <a:lnTo>
                        <a:pt x="380" y="915"/>
                      </a:lnTo>
                      <a:lnTo>
                        <a:pt x="371" y="888"/>
                      </a:lnTo>
                      <a:lnTo>
                        <a:pt x="355" y="888"/>
                      </a:lnTo>
                      <a:lnTo>
                        <a:pt x="322" y="879"/>
                      </a:lnTo>
                      <a:lnTo>
                        <a:pt x="297" y="844"/>
                      </a:lnTo>
                      <a:lnTo>
                        <a:pt x="215" y="782"/>
                      </a:lnTo>
                      <a:lnTo>
                        <a:pt x="248" y="728"/>
                      </a:lnTo>
                      <a:lnTo>
                        <a:pt x="182" y="764"/>
                      </a:lnTo>
                      <a:lnTo>
                        <a:pt x="198" y="782"/>
                      </a:lnTo>
                      <a:lnTo>
                        <a:pt x="157" y="782"/>
                      </a:lnTo>
                      <a:lnTo>
                        <a:pt x="157" y="764"/>
                      </a:lnTo>
                      <a:lnTo>
                        <a:pt x="116" y="764"/>
                      </a:lnTo>
                      <a:lnTo>
                        <a:pt x="132" y="711"/>
                      </a:lnTo>
                      <a:lnTo>
                        <a:pt x="50" y="693"/>
                      </a:lnTo>
                      <a:lnTo>
                        <a:pt x="50" y="577"/>
                      </a:lnTo>
                      <a:lnTo>
                        <a:pt x="0" y="551"/>
                      </a:lnTo>
                      <a:lnTo>
                        <a:pt x="17" y="551"/>
                      </a:lnTo>
                      <a:lnTo>
                        <a:pt x="17" y="533"/>
                      </a:lnTo>
                      <a:lnTo>
                        <a:pt x="50" y="524"/>
                      </a:lnTo>
                      <a:lnTo>
                        <a:pt x="33" y="497"/>
                      </a:lnTo>
                      <a:lnTo>
                        <a:pt x="50" y="480"/>
                      </a:lnTo>
                      <a:lnTo>
                        <a:pt x="74" y="480"/>
                      </a:lnTo>
                      <a:lnTo>
                        <a:pt x="140" y="462"/>
                      </a:lnTo>
                      <a:lnTo>
                        <a:pt x="165" y="453"/>
                      </a:lnTo>
                      <a:lnTo>
                        <a:pt x="140" y="400"/>
                      </a:lnTo>
                      <a:lnTo>
                        <a:pt x="107" y="391"/>
                      </a:lnTo>
                      <a:lnTo>
                        <a:pt x="107" y="329"/>
                      </a:lnTo>
                      <a:lnTo>
                        <a:pt x="116" y="195"/>
                      </a:lnTo>
                      <a:lnTo>
                        <a:pt x="223" y="275"/>
                      </a:lnTo>
                      <a:lnTo>
                        <a:pt x="256" y="275"/>
                      </a:lnTo>
                      <a:lnTo>
                        <a:pt x="272" y="311"/>
                      </a:lnTo>
                      <a:lnTo>
                        <a:pt x="248" y="329"/>
                      </a:lnTo>
                      <a:lnTo>
                        <a:pt x="198" y="329"/>
                      </a:lnTo>
                      <a:lnTo>
                        <a:pt x="157" y="311"/>
                      </a:lnTo>
                      <a:lnTo>
                        <a:pt x="223" y="391"/>
                      </a:lnTo>
                      <a:lnTo>
                        <a:pt x="239" y="391"/>
                      </a:lnTo>
                      <a:lnTo>
                        <a:pt x="215" y="355"/>
                      </a:lnTo>
                      <a:lnTo>
                        <a:pt x="239" y="338"/>
                      </a:lnTo>
                      <a:lnTo>
                        <a:pt x="264" y="355"/>
                      </a:lnTo>
                      <a:lnTo>
                        <a:pt x="272" y="329"/>
                      </a:lnTo>
                      <a:lnTo>
                        <a:pt x="330" y="320"/>
                      </a:lnTo>
                      <a:lnTo>
                        <a:pt x="330" y="249"/>
                      </a:lnTo>
                      <a:lnTo>
                        <a:pt x="355" y="275"/>
                      </a:lnTo>
                      <a:lnTo>
                        <a:pt x="355" y="311"/>
                      </a:lnTo>
                      <a:lnTo>
                        <a:pt x="380" y="302"/>
                      </a:lnTo>
                      <a:lnTo>
                        <a:pt x="421" y="249"/>
                      </a:lnTo>
                      <a:lnTo>
                        <a:pt x="503" y="249"/>
                      </a:lnTo>
                      <a:lnTo>
                        <a:pt x="528" y="249"/>
                      </a:lnTo>
                      <a:lnTo>
                        <a:pt x="545" y="266"/>
                      </a:lnTo>
                      <a:lnTo>
                        <a:pt x="553" y="249"/>
                      </a:lnTo>
                      <a:lnTo>
                        <a:pt x="569" y="231"/>
                      </a:lnTo>
                      <a:lnTo>
                        <a:pt x="644" y="249"/>
                      </a:lnTo>
                      <a:lnTo>
                        <a:pt x="644" y="231"/>
                      </a:lnTo>
                      <a:lnTo>
                        <a:pt x="644" y="195"/>
                      </a:lnTo>
                      <a:lnTo>
                        <a:pt x="652" y="178"/>
                      </a:lnTo>
                      <a:lnTo>
                        <a:pt x="685" y="142"/>
                      </a:lnTo>
                      <a:lnTo>
                        <a:pt x="718" y="160"/>
                      </a:lnTo>
                      <a:lnTo>
                        <a:pt x="710" y="187"/>
                      </a:lnTo>
                      <a:lnTo>
                        <a:pt x="726" y="275"/>
                      </a:lnTo>
                      <a:lnTo>
                        <a:pt x="710" y="311"/>
                      </a:lnTo>
                      <a:lnTo>
                        <a:pt x="677" y="320"/>
                      </a:lnTo>
                      <a:lnTo>
                        <a:pt x="710" y="320"/>
                      </a:lnTo>
                      <a:lnTo>
                        <a:pt x="767" y="249"/>
                      </a:lnTo>
                      <a:lnTo>
                        <a:pt x="792" y="284"/>
                      </a:lnTo>
                      <a:lnTo>
                        <a:pt x="767" y="249"/>
                      </a:lnTo>
                      <a:lnTo>
                        <a:pt x="726" y="231"/>
                      </a:lnTo>
                      <a:lnTo>
                        <a:pt x="759" y="151"/>
                      </a:lnTo>
                      <a:lnTo>
                        <a:pt x="776" y="187"/>
                      </a:lnTo>
                      <a:lnTo>
                        <a:pt x="809" y="160"/>
                      </a:lnTo>
                      <a:lnTo>
                        <a:pt x="858" y="178"/>
                      </a:lnTo>
                      <a:lnTo>
                        <a:pt x="833" y="115"/>
                      </a:lnTo>
                      <a:lnTo>
                        <a:pt x="908" y="107"/>
                      </a:lnTo>
                      <a:lnTo>
                        <a:pt x="891" y="89"/>
                      </a:lnTo>
                      <a:lnTo>
                        <a:pt x="908" y="98"/>
                      </a:lnTo>
                      <a:lnTo>
                        <a:pt x="941" y="71"/>
                      </a:lnTo>
                      <a:lnTo>
                        <a:pt x="998" y="36"/>
                      </a:lnTo>
                      <a:lnTo>
                        <a:pt x="1015" y="36"/>
                      </a:lnTo>
                      <a:lnTo>
                        <a:pt x="1097" y="36"/>
                      </a:lnTo>
                      <a:lnTo>
                        <a:pt x="1130" y="27"/>
                      </a:lnTo>
                      <a:lnTo>
                        <a:pt x="1139" y="9"/>
                      </a:lnTo>
                      <a:lnTo>
                        <a:pt x="1163" y="0"/>
                      </a:lnTo>
                    </a:path>
                  </a:pathLst>
                </a:custGeom>
                <a:solidFill>
                  <a:srgbClr val="5589FF"/>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endParaRPr lang="ko-KR" altLang="en-US"/>
                </a:p>
              </p:txBody>
            </p:sp>
            <p:sp>
              <p:nvSpPr>
                <p:cNvPr id="37965" name="Freeform 65"/>
                <p:cNvSpPr>
                  <a:spLocks/>
                </p:cNvSpPr>
                <p:nvPr/>
              </p:nvSpPr>
              <p:spPr bwMode="auto">
                <a:xfrm>
                  <a:off x="3265" y="838"/>
                  <a:ext cx="185" cy="109"/>
                </a:xfrm>
                <a:custGeom>
                  <a:avLst/>
                  <a:gdLst>
                    <a:gd name="T0" fmla="*/ 160 w 185"/>
                    <a:gd name="T1" fmla="*/ 0 h 109"/>
                    <a:gd name="T2" fmla="*/ 184 w 185"/>
                    <a:gd name="T3" fmla="*/ 0 h 109"/>
                    <a:gd name="T4" fmla="*/ 184 w 185"/>
                    <a:gd name="T5" fmla="*/ 33 h 109"/>
                    <a:gd name="T6" fmla="*/ 88 w 185"/>
                    <a:gd name="T7" fmla="*/ 58 h 109"/>
                    <a:gd name="T8" fmla="*/ 80 w 185"/>
                    <a:gd name="T9" fmla="*/ 66 h 109"/>
                    <a:gd name="T10" fmla="*/ 0 w 185"/>
                    <a:gd name="T11" fmla="*/ 108 h 109"/>
                    <a:gd name="T12" fmla="*/ 0 w 185"/>
                    <a:gd name="T13" fmla="*/ 83 h 109"/>
                    <a:gd name="T14" fmla="*/ 88 w 185"/>
                    <a:gd name="T15" fmla="*/ 8 h 109"/>
                    <a:gd name="T16" fmla="*/ 152 w 185"/>
                    <a:gd name="T17" fmla="*/ 8 h 109"/>
                    <a:gd name="T18" fmla="*/ 160 w 185"/>
                    <a:gd name="T19" fmla="*/ 0 h 10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85"/>
                    <a:gd name="T31" fmla="*/ 0 h 109"/>
                    <a:gd name="T32" fmla="*/ 185 w 185"/>
                    <a:gd name="T33" fmla="*/ 109 h 10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85" h="109">
                      <a:moveTo>
                        <a:pt x="160" y="0"/>
                      </a:moveTo>
                      <a:lnTo>
                        <a:pt x="184" y="0"/>
                      </a:lnTo>
                      <a:lnTo>
                        <a:pt x="184" y="33"/>
                      </a:lnTo>
                      <a:lnTo>
                        <a:pt x="88" y="58"/>
                      </a:lnTo>
                      <a:lnTo>
                        <a:pt x="80" y="66"/>
                      </a:lnTo>
                      <a:lnTo>
                        <a:pt x="0" y="108"/>
                      </a:lnTo>
                      <a:lnTo>
                        <a:pt x="0" y="83"/>
                      </a:lnTo>
                      <a:lnTo>
                        <a:pt x="88" y="8"/>
                      </a:lnTo>
                      <a:lnTo>
                        <a:pt x="152" y="8"/>
                      </a:lnTo>
                      <a:lnTo>
                        <a:pt x="160" y="0"/>
                      </a:lnTo>
                    </a:path>
                  </a:pathLst>
                </a:custGeom>
                <a:solidFill>
                  <a:srgbClr val="5589FF"/>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endParaRPr lang="ko-KR" altLang="en-US"/>
                </a:p>
              </p:txBody>
            </p:sp>
            <p:sp>
              <p:nvSpPr>
                <p:cNvPr id="37966" name="Freeform 66"/>
                <p:cNvSpPr>
                  <a:spLocks/>
                </p:cNvSpPr>
                <p:nvPr/>
              </p:nvSpPr>
              <p:spPr bwMode="auto">
                <a:xfrm>
                  <a:off x="3216" y="973"/>
                  <a:ext cx="76" cy="65"/>
                </a:xfrm>
                <a:custGeom>
                  <a:avLst/>
                  <a:gdLst>
                    <a:gd name="T0" fmla="*/ 45 w 76"/>
                    <a:gd name="T1" fmla="*/ 0 h 65"/>
                    <a:gd name="T2" fmla="*/ 75 w 76"/>
                    <a:gd name="T3" fmla="*/ 16 h 65"/>
                    <a:gd name="T4" fmla="*/ 68 w 76"/>
                    <a:gd name="T5" fmla="*/ 32 h 65"/>
                    <a:gd name="T6" fmla="*/ 75 w 76"/>
                    <a:gd name="T7" fmla="*/ 64 h 65"/>
                    <a:gd name="T8" fmla="*/ 45 w 76"/>
                    <a:gd name="T9" fmla="*/ 64 h 65"/>
                    <a:gd name="T10" fmla="*/ 30 w 76"/>
                    <a:gd name="T11" fmla="*/ 48 h 65"/>
                    <a:gd name="T12" fmla="*/ 0 w 76"/>
                    <a:gd name="T13" fmla="*/ 24 h 65"/>
                    <a:gd name="T14" fmla="*/ 45 w 76"/>
                    <a:gd name="T15" fmla="*/ 0 h 65"/>
                    <a:gd name="T16" fmla="*/ 0 60000 65536"/>
                    <a:gd name="T17" fmla="*/ 0 60000 65536"/>
                    <a:gd name="T18" fmla="*/ 0 60000 65536"/>
                    <a:gd name="T19" fmla="*/ 0 60000 65536"/>
                    <a:gd name="T20" fmla="*/ 0 60000 65536"/>
                    <a:gd name="T21" fmla="*/ 0 60000 65536"/>
                    <a:gd name="T22" fmla="*/ 0 60000 65536"/>
                    <a:gd name="T23" fmla="*/ 0 60000 65536"/>
                    <a:gd name="T24" fmla="*/ 0 w 76"/>
                    <a:gd name="T25" fmla="*/ 0 h 65"/>
                    <a:gd name="T26" fmla="*/ 76 w 76"/>
                    <a:gd name="T27" fmla="*/ 65 h 6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6" h="65">
                      <a:moveTo>
                        <a:pt x="45" y="0"/>
                      </a:moveTo>
                      <a:lnTo>
                        <a:pt x="75" y="16"/>
                      </a:lnTo>
                      <a:lnTo>
                        <a:pt x="68" y="32"/>
                      </a:lnTo>
                      <a:lnTo>
                        <a:pt x="75" y="64"/>
                      </a:lnTo>
                      <a:lnTo>
                        <a:pt x="45" y="64"/>
                      </a:lnTo>
                      <a:lnTo>
                        <a:pt x="30" y="48"/>
                      </a:lnTo>
                      <a:lnTo>
                        <a:pt x="0" y="24"/>
                      </a:lnTo>
                      <a:lnTo>
                        <a:pt x="45" y="0"/>
                      </a:lnTo>
                    </a:path>
                  </a:pathLst>
                </a:custGeom>
                <a:solidFill>
                  <a:srgbClr val="5589FF"/>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endParaRPr lang="ko-KR" altLang="en-US"/>
                </a:p>
              </p:txBody>
            </p:sp>
            <p:sp>
              <p:nvSpPr>
                <p:cNvPr id="37967" name="Freeform 67"/>
                <p:cNvSpPr>
                  <a:spLocks/>
                </p:cNvSpPr>
                <p:nvPr/>
              </p:nvSpPr>
              <p:spPr bwMode="auto">
                <a:xfrm>
                  <a:off x="4028" y="2273"/>
                  <a:ext cx="125" cy="146"/>
                </a:xfrm>
                <a:custGeom>
                  <a:avLst/>
                  <a:gdLst>
                    <a:gd name="T0" fmla="*/ 101 w 125"/>
                    <a:gd name="T1" fmla="*/ 0 h 146"/>
                    <a:gd name="T2" fmla="*/ 124 w 125"/>
                    <a:gd name="T3" fmla="*/ 26 h 146"/>
                    <a:gd name="T4" fmla="*/ 116 w 125"/>
                    <a:gd name="T5" fmla="*/ 34 h 146"/>
                    <a:gd name="T6" fmla="*/ 124 w 125"/>
                    <a:gd name="T7" fmla="*/ 68 h 146"/>
                    <a:gd name="T8" fmla="*/ 116 w 125"/>
                    <a:gd name="T9" fmla="*/ 94 h 146"/>
                    <a:gd name="T10" fmla="*/ 93 w 125"/>
                    <a:gd name="T11" fmla="*/ 145 h 146"/>
                    <a:gd name="T12" fmla="*/ 70 w 125"/>
                    <a:gd name="T13" fmla="*/ 145 h 146"/>
                    <a:gd name="T14" fmla="*/ 16 w 125"/>
                    <a:gd name="T15" fmla="*/ 111 h 146"/>
                    <a:gd name="T16" fmla="*/ 16 w 125"/>
                    <a:gd name="T17" fmla="*/ 94 h 146"/>
                    <a:gd name="T18" fmla="*/ 0 w 125"/>
                    <a:gd name="T19" fmla="*/ 68 h 146"/>
                    <a:gd name="T20" fmla="*/ 70 w 125"/>
                    <a:gd name="T21" fmla="*/ 26 h 146"/>
                    <a:gd name="T22" fmla="*/ 101 w 125"/>
                    <a:gd name="T23" fmla="*/ 0 h 14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5"/>
                    <a:gd name="T37" fmla="*/ 0 h 146"/>
                    <a:gd name="T38" fmla="*/ 125 w 125"/>
                    <a:gd name="T39" fmla="*/ 146 h 14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5" h="146">
                      <a:moveTo>
                        <a:pt x="101" y="0"/>
                      </a:moveTo>
                      <a:lnTo>
                        <a:pt x="124" y="26"/>
                      </a:lnTo>
                      <a:lnTo>
                        <a:pt x="116" y="34"/>
                      </a:lnTo>
                      <a:lnTo>
                        <a:pt x="124" y="68"/>
                      </a:lnTo>
                      <a:lnTo>
                        <a:pt x="116" y="94"/>
                      </a:lnTo>
                      <a:lnTo>
                        <a:pt x="93" y="145"/>
                      </a:lnTo>
                      <a:lnTo>
                        <a:pt x="70" y="145"/>
                      </a:lnTo>
                      <a:lnTo>
                        <a:pt x="16" y="111"/>
                      </a:lnTo>
                      <a:lnTo>
                        <a:pt x="16" y="94"/>
                      </a:lnTo>
                      <a:lnTo>
                        <a:pt x="0" y="68"/>
                      </a:lnTo>
                      <a:lnTo>
                        <a:pt x="70" y="26"/>
                      </a:lnTo>
                      <a:lnTo>
                        <a:pt x="101" y="0"/>
                      </a:lnTo>
                    </a:path>
                  </a:pathLst>
                </a:custGeom>
                <a:solidFill>
                  <a:srgbClr val="5589FF"/>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endParaRPr lang="ko-KR" altLang="en-US"/>
                </a:p>
              </p:txBody>
            </p:sp>
            <p:sp>
              <p:nvSpPr>
                <p:cNvPr id="37968" name="Freeform 68"/>
                <p:cNvSpPr>
                  <a:spLocks/>
                </p:cNvSpPr>
                <p:nvPr/>
              </p:nvSpPr>
              <p:spPr bwMode="auto">
                <a:xfrm>
                  <a:off x="4178" y="2069"/>
                  <a:ext cx="58" cy="80"/>
                </a:xfrm>
                <a:custGeom>
                  <a:avLst/>
                  <a:gdLst>
                    <a:gd name="T0" fmla="*/ 7 w 58"/>
                    <a:gd name="T1" fmla="*/ 0 h 80"/>
                    <a:gd name="T2" fmla="*/ 36 w 58"/>
                    <a:gd name="T3" fmla="*/ 16 h 80"/>
                    <a:gd name="T4" fmla="*/ 36 w 58"/>
                    <a:gd name="T5" fmla="*/ 55 h 80"/>
                    <a:gd name="T6" fmla="*/ 57 w 58"/>
                    <a:gd name="T7" fmla="*/ 79 h 80"/>
                    <a:gd name="T8" fmla="*/ 0 w 58"/>
                    <a:gd name="T9" fmla="*/ 55 h 80"/>
                    <a:gd name="T10" fmla="*/ 7 w 58"/>
                    <a:gd name="T11" fmla="*/ 0 h 80"/>
                    <a:gd name="T12" fmla="*/ 0 60000 65536"/>
                    <a:gd name="T13" fmla="*/ 0 60000 65536"/>
                    <a:gd name="T14" fmla="*/ 0 60000 65536"/>
                    <a:gd name="T15" fmla="*/ 0 60000 65536"/>
                    <a:gd name="T16" fmla="*/ 0 60000 65536"/>
                    <a:gd name="T17" fmla="*/ 0 60000 65536"/>
                    <a:gd name="T18" fmla="*/ 0 w 58"/>
                    <a:gd name="T19" fmla="*/ 0 h 80"/>
                    <a:gd name="T20" fmla="*/ 58 w 58"/>
                    <a:gd name="T21" fmla="*/ 80 h 80"/>
                  </a:gdLst>
                  <a:ahLst/>
                  <a:cxnLst>
                    <a:cxn ang="T12">
                      <a:pos x="T0" y="T1"/>
                    </a:cxn>
                    <a:cxn ang="T13">
                      <a:pos x="T2" y="T3"/>
                    </a:cxn>
                    <a:cxn ang="T14">
                      <a:pos x="T4" y="T5"/>
                    </a:cxn>
                    <a:cxn ang="T15">
                      <a:pos x="T6" y="T7"/>
                    </a:cxn>
                    <a:cxn ang="T16">
                      <a:pos x="T8" y="T9"/>
                    </a:cxn>
                    <a:cxn ang="T17">
                      <a:pos x="T10" y="T11"/>
                    </a:cxn>
                  </a:cxnLst>
                  <a:rect l="T18" t="T19" r="T20" b="T21"/>
                  <a:pathLst>
                    <a:path w="58" h="80">
                      <a:moveTo>
                        <a:pt x="7" y="0"/>
                      </a:moveTo>
                      <a:lnTo>
                        <a:pt x="36" y="16"/>
                      </a:lnTo>
                      <a:lnTo>
                        <a:pt x="36" y="55"/>
                      </a:lnTo>
                      <a:lnTo>
                        <a:pt x="57" y="79"/>
                      </a:lnTo>
                      <a:lnTo>
                        <a:pt x="0" y="55"/>
                      </a:lnTo>
                      <a:lnTo>
                        <a:pt x="7" y="0"/>
                      </a:lnTo>
                    </a:path>
                  </a:pathLst>
                </a:custGeom>
                <a:solidFill>
                  <a:srgbClr val="5589FF"/>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endParaRPr lang="ko-KR" altLang="en-US"/>
                </a:p>
              </p:txBody>
            </p:sp>
            <p:sp>
              <p:nvSpPr>
                <p:cNvPr id="37969" name="Freeform 69"/>
                <p:cNvSpPr>
                  <a:spLocks/>
                </p:cNvSpPr>
                <p:nvPr/>
              </p:nvSpPr>
              <p:spPr bwMode="auto">
                <a:xfrm>
                  <a:off x="4359" y="1691"/>
                  <a:ext cx="125" cy="126"/>
                </a:xfrm>
                <a:custGeom>
                  <a:avLst/>
                  <a:gdLst>
                    <a:gd name="T0" fmla="*/ 116 w 125"/>
                    <a:gd name="T1" fmla="*/ 0 h 126"/>
                    <a:gd name="T2" fmla="*/ 124 w 125"/>
                    <a:gd name="T3" fmla="*/ 42 h 126"/>
                    <a:gd name="T4" fmla="*/ 93 w 125"/>
                    <a:gd name="T5" fmla="*/ 117 h 126"/>
                    <a:gd name="T6" fmla="*/ 54 w 125"/>
                    <a:gd name="T7" fmla="*/ 117 h 126"/>
                    <a:gd name="T8" fmla="*/ 47 w 125"/>
                    <a:gd name="T9" fmla="*/ 125 h 126"/>
                    <a:gd name="T10" fmla="*/ 0 w 125"/>
                    <a:gd name="T11" fmla="*/ 117 h 126"/>
                    <a:gd name="T12" fmla="*/ 93 w 125"/>
                    <a:gd name="T13" fmla="*/ 58 h 126"/>
                    <a:gd name="T14" fmla="*/ 101 w 125"/>
                    <a:gd name="T15" fmla="*/ 42 h 126"/>
                    <a:gd name="T16" fmla="*/ 101 w 125"/>
                    <a:gd name="T17" fmla="*/ 8 h 126"/>
                    <a:gd name="T18" fmla="*/ 109 w 125"/>
                    <a:gd name="T19" fmla="*/ 8 h 126"/>
                    <a:gd name="T20" fmla="*/ 116 w 125"/>
                    <a:gd name="T21" fmla="*/ 8 h 126"/>
                    <a:gd name="T22" fmla="*/ 116 w 125"/>
                    <a:gd name="T23" fmla="*/ 0 h 12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5"/>
                    <a:gd name="T37" fmla="*/ 0 h 126"/>
                    <a:gd name="T38" fmla="*/ 125 w 125"/>
                    <a:gd name="T39" fmla="*/ 126 h 12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5" h="126">
                      <a:moveTo>
                        <a:pt x="116" y="0"/>
                      </a:moveTo>
                      <a:lnTo>
                        <a:pt x="124" y="42"/>
                      </a:lnTo>
                      <a:lnTo>
                        <a:pt x="93" y="117"/>
                      </a:lnTo>
                      <a:lnTo>
                        <a:pt x="54" y="117"/>
                      </a:lnTo>
                      <a:lnTo>
                        <a:pt x="47" y="125"/>
                      </a:lnTo>
                      <a:lnTo>
                        <a:pt x="0" y="117"/>
                      </a:lnTo>
                      <a:lnTo>
                        <a:pt x="93" y="58"/>
                      </a:lnTo>
                      <a:lnTo>
                        <a:pt x="101" y="42"/>
                      </a:lnTo>
                      <a:lnTo>
                        <a:pt x="101" y="8"/>
                      </a:lnTo>
                      <a:lnTo>
                        <a:pt x="109" y="8"/>
                      </a:lnTo>
                      <a:lnTo>
                        <a:pt x="116" y="8"/>
                      </a:lnTo>
                      <a:lnTo>
                        <a:pt x="116" y="0"/>
                      </a:lnTo>
                    </a:path>
                  </a:pathLst>
                </a:custGeom>
                <a:solidFill>
                  <a:srgbClr val="5589FF"/>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endParaRPr lang="ko-KR" altLang="en-US"/>
                </a:p>
              </p:txBody>
            </p:sp>
            <p:sp>
              <p:nvSpPr>
                <p:cNvPr id="37970" name="Freeform 70"/>
                <p:cNvSpPr>
                  <a:spLocks/>
                </p:cNvSpPr>
                <p:nvPr/>
              </p:nvSpPr>
              <p:spPr bwMode="auto">
                <a:xfrm>
                  <a:off x="4467" y="1609"/>
                  <a:ext cx="66" cy="55"/>
                </a:xfrm>
                <a:custGeom>
                  <a:avLst/>
                  <a:gdLst>
                    <a:gd name="T0" fmla="*/ 14 w 66"/>
                    <a:gd name="T1" fmla="*/ 0 h 55"/>
                    <a:gd name="T2" fmla="*/ 65 w 66"/>
                    <a:gd name="T3" fmla="*/ 39 h 55"/>
                    <a:gd name="T4" fmla="*/ 29 w 66"/>
                    <a:gd name="T5" fmla="*/ 54 h 55"/>
                    <a:gd name="T6" fmla="*/ 14 w 66"/>
                    <a:gd name="T7" fmla="*/ 46 h 55"/>
                    <a:gd name="T8" fmla="*/ 0 w 66"/>
                    <a:gd name="T9" fmla="*/ 46 h 55"/>
                    <a:gd name="T10" fmla="*/ 14 w 66"/>
                    <a:gd name="T11" fmla="*/ 0 h 55"/>
                    <a:gd name="T12" fmla="*/ 0 60000 65536"/>
                    <a:gd name="T13" fmla="*/ 0 60000 65536"/>
                    <a:gd name="T14" fmla="*/ 0 60000 65536"/>
                    <a:gd name="T15" fmla="*/ 0 60000 65536"/>
                    <a:gd name="T16" fmla="*/ 0 60000 65536"/>
                    <a:gd name="T17" fmla="*/ 0 60000 65536"/>
                    <a:gd name="T18" fmla="*/ 0 w 66"/>
                    <a:gd name="T19" fmla="*/ 0 h 55"/>
                    <a:gd name="T20" fmla="*/ 66 w 66"/>
                    <a:gd name="T21" fmla="*/ 55 h 55"/>
                  </a:gdLst>
                  <a:ahLst/>
                  <a:cxnLst>
                    <a:cxn ang="T12">
                      <a:pos x="T0" y="T1"/>
                    </a:cxn>
                    <a:cxn ang="T13">
                      <a:pos x="T2" y="T3"/>
                    </a:cxn>
                    <a:cxn ang="T14">
                      <a:pos x="T4" y="T5"/>
                    </a:cxn>
                    <a:cxn ang="T15">
                      <a:pos x="T6" y="T7"/>
                    </a:cxn>
                    <a:cxn ang="T16">
                      <a:pos x="T8" y="T9"/>
                    </a:cxn>
                    <a:cxn ang="T17">
                      <a:pos x="T10" y="T11"/>
                    </a:cxn>
                  </a:cxnLst>
                  <a:rect l="T18" t="T19" r="T20" b="T21"/>
                  <a:pathLst>
                    <a:path w="66" h="55">
                      <a:moveTo>
                        <a:pt x="14" y="0"/>
                      </a:moveTo>
                      <a:lnTo>
                        <a:pt x="65" y="39"/>
                      </a:lnTo>
                      <a:lnTo>
                        <a:pt x="29" y="54"/>
                      </a:lnTo>
                      <a:lnTo>
                        <a:pt x="14" y="46"/>
                      </a:lnTo>
                      <a:lnTo>
                        <a:pt x="0" y="46"/>
                      </a:lnTo>
                      <a:lnTo>
                        <a:pt x="14" y="0"/>
                      </a:lnTo>
                    </a:path>
                  </a:pathLst>
                </a:custGeom>
                <a:solidFill>
                  <a:srgbClr val="5589FF"/>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endParaRPr lang="ko-KR" altLang="en-US"/>
                </a:p>
              </p:txBody>
            </p:sp>
            <p:sp>
              <p:nvSpPr>
                <p:cNvPr id="37971" name="Freeform 71"/>
                <p:cNvSpPr>
                  <a:spLocks/>
                </p:cNvSpPr>
                <p:nvPr/>
              </p:nvSpPr>
              <p:spPr bwMode="auto">
                <a:xfrm>
                  <a:off x="4101" y="2526"/>
                  <a:ext cx="556" cy="457"/>
                </a:xfrm>
                <a:custGeom>
                  <a:avLst/>
                  <a:gdLst>
                    <a:gd name="T0" fmla="*/ 408 w 556"/>
                    <a:gd name="T1" fmla="*/ 0 h 457"/>
                    <a:gd name="T2" fmla="*/ 416 w 556"/>
                    <a:gd name="T3" fmla="*/ 61 h 457"/>
                    <a:gd name="T4" fmla="*/ 433 w 556"/>
                    <a:gd name="T5" fmla="*/ 61 h 457"/>
                    <a:gd name="T6" fmla="*/ 433 w 556"/>
                    <a:gd name="T7" fmla="*/ 114 h 457"/>
                    <a:gd name="T8" fmla="*/ 465 w 556"/>
                    <a:gd name="T9" fmla="*/ 132 h 457"/>
                    <a:gd name="T10" fmla="*/ 555 w 556"/>
                    <a:gd name="T11" fmla="*/ 246 h 457"/>
                    <a:gd name="T12" fmla="*/ 555 w 556"/>
                    <a:gd name="T13" fmla="*/ 272 h 457"/>
                    <a:gd name="T14" fmla="*/ 473 w 556"/>
                    <a:gd name="T15" fmla="*/ 421 h 457"/>
                    <a:gd name="T16" fmla="*/ 449 w 556"/>
                    <a:gd name="T17" fmla="*/ 456 h 457"/>
                    <a:gd name="T18" fmla="*/ 359 w 556"/>
                    <a:gd name="T19" fmla="*/ 421 h 457"/>
                    <a:gd name="T20" fmla="*/ 359 w 556"/>
                    <a:gd name="T21" fmla="*/ 395 h 457"/>
                    <a:gd name="T22" fmla="*/ 326 w 556"/>
                    <a:gd name="T23" fmla="*/ 360 h 457"/>
                    <a:gd name="T24" fmla="*/ 335 w 556"/>
                    <a:gd name="T25" fmla="*/ 360 h 457"/>
                    <a:gd name="T26" fmla="*/ 294 w 556"/>
                    <a:gd name="T27" fmla="*/ 377 h 457"/>
                    <a:gd name="T28" fmla="*/ 269 w 556"/>
                    <a:gd name="T29" fmla="*/ 324 h 457"/>
                    <a:gd name="T30" fmla="*/ 245 w 556"/>
                    <a:gd name="T31" fmla="*/ 324 h 457"/>
                    <a:gd name="T32" fmla="*/ 171 w 556"/>
                    <a:gd name="T33" fmla="*/ 333 h 457"/>
                    <a:gd name="T34" fmla="*/ 139 w 556"/>
                    <a:gd name="T35" fmla="*/ 360 h 457"/>
                    <a:gd name="T36" fmla="*/ 82 w 556"/>
                    <a:gd name="T37" fmla="*/ 360 h 457"/>
                    <a:gd name="T38" fmla="*/ 33 w 556"/>
                    <a:gd name="T39" fmla="*/ 386 h 457"/>
                    <a:gd name="T40" fmla="*/ 8 w 556"/>
                    <a:gd name="T41" fmla="*/ 360 h 457"/>
                    <a:gd name="T42" fmla="*/ 24 w 556"/>
                    <a:gd name="T43" fmla="*/ 307 h 457"/>
                    <a:gd name="T44" fmla="*/ 0 w 556"/>
                    <a:gd name="T45" fmla="*/ 237 h 457"/>
                    <a:gd name="T46" fmla="*/ 0 w 556"/>
                    <a:gd name="T47" fmla="*/ 175 h 457"/>
                    <a:gd name="T48" fmla="*/ 8 w 556"/>
                    <a:gd name="T49" fmla="*/ 175 h 457"/>
                    <a:gd name="T50" fmla="*/ 33 w 556"/>
                    <a:gd name="T51" fmla="*/ 158 h 457"/>
                    <a:gd name="T52" fmla="*/ 57 w 556"/>
                    <a:gd name="T53" fmla="*/ 158 h 457"/>
                    <a:gd name="T54" fmla="*/ 114 w 556"/>
                    <a:gd name="T55" fmla="*/ 114 h 457"/>
                    <a:gd name="T56" fmla="*/ 131 w 556"/>
                    <a:gd name="T57" fmla="*/ 88 h 457"/>
                    <a:gd name="T58" fmla="*/ 147 w 556"/>
                    <a:gd name="T59" fmla="*/ 88 h 457"/>
                    <a:gd name="T60" fmla="*/ 180 w 556"/>
                    <a:gd name="T61" fmla="*/ 53 h 457"/>
                    <a:gd name="T62" fmla="*/ 212 w 556"/>
                    <a:gd name="T63" fmla="*/ 61 h 457"/>
                    <a:gd name="T64" fmla="*/ 278 w 556"/>
                    <a:gd name="T65" fmla="*/ 9 h 457"/>
                    <a:gd name="T66" fmla="*/ 310 w 556"/>
                    <a:gd name="T67" fmla="*/ 35 h 457"/>
                    <a:gd name="T68" fmla="*/ 302 w 556"/>
                    <a:gd name="T69" fmla="*/ 61 h 457"/>
                    <a:gd name="T70" fmla="*/ 375 w 556"/>
                    <a:gd name="T71" fmla="*/ 96 h 457"/>
                    <a:gd name="T72" fmla="*/ 384 w 556"/>
                    <a:gd name="T73" fmla="*/ 61 h 457"/>
                    <a:gd name="T74" fmla="*/ 375 w 556"/>
                    <a:gd name="T75" fmla="*/ 35 h 457"/>
                    <a:gd name="T76" fmla="*/ 384 w 556"/>
                    <a:gd name="T77" fmla="*/ 26 h 457"/>
                    <a:gd name="T78" fmla="*/ 384 w 556"/>
                    <a:gd name="T79" fmla="*/ 9 h 457"/>
                    <a:gd name="T80" fmla="*/ 408 w 556"/>
                    <a:gd name="T81" fmla="*/ 0 h 457"/>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556"/>
                    <a:gd name="T124" fmla="*/ 0 h 457"/>
                    <a:gd name="T125" fmla="*/ 556 w 556"/>
                    <a:gd name="T126" fmla="*/ 457 h 457"/>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556" h="457">
                      <a:moveTo>
                        <a:pt x="408" y="0"/>
                      </a:moveTo>
                      <a:lnTo>
                        <a:pt x="416" y="61"/>
                      </a:lnTo>
                      <a:lnTo>
                        <a:pt x="433" y="61"/>
                      </a:lnTo>
                      <a:lnTo>
                        <a:pt x="433" y="114"/>
                      </a:lnTo>
                      <a:lnTo>
                        <a:pt x="465" y="132"/>
                      </a:lnTo>
                      <a:lnTo>
                        <a:pt x="555" y="246"/>
                      </a:lnTo>
                      <a:lnTo>
                        <a:pt x="555" y="272"/>
                      </a:lnTo>
                      <a:lnTo>
                        <a:pt x="473" y="421"/>
                      </a:lnTo>
                      <a:lnTo>
                        <a:pt x="449" y="456"/>
                      </a:lnTo>
                      <a:lnTo>
                        <a:pt x="359" y="421"/>
                      </a:lnTo>
                      <a:lnTo>
                        <a:pt x="359" y="395"/>
                      </a:lnTo>
                      <a:lnTo>
                        <a:pt x="326" y="360"/>
                      </a:lnTo>
                      <a:lnTo>
                        <a:pt x="335" y="360"/>
                      </a:lnTo>
                      <a:lnTo>
                        <a:pt x="294" y="377"/>
                      </a:lnTo>
                      <a:lnTo>
                        <a:pt x="269" y="324"/>
                      </a:lnTo>
                      <a:lnTo>
                        <a:pt x="245" y="324"/>
                      </a:lnTo>
                      <a:lnTo>
                        <a:pt x="171" y="333"/>
                      </a:lnTo>
                      <a:lnTo>
                        <a:pt x="139" y="360"/>
                      </a:lnTo>
                      <a:lnTo>
                        <a:pt x="82" y="360"/>
                      </a:lnTo>
                      <a:lnTo>
                        <a:pt x="33" y="386"/>
                      </a:lnTo>
                      <a:lnTo>
                        <a:pt x="8" y="360"/>
                      </a:lnTo>
                      <a:lnTo>
                        <a:pt x="24" y="307"/>
                      </a:lnTo>
                      <a:lnTo>
                        <a:pt x="0" y="237"/>
                      </a:lnTo>
                      <a:lnTo>
                        <a:pt x="0" y="175"/>
                      </a:lnTo>
                      <a:lnTo>
                        <a:pt x="8" y="175"/>
                      </a:lnTo>
                      <a:lnTo>
                        <a:pt x="33" y="158"/>
                      </a:lnTo>
                      <a:lnTo>
                        <a:pt x="57" y="158"/>
                      </a:lnTo>
                      <a:lnTo>
                        <a:pt x="114" y="114"/>
                      </a:lnTo>
                      <a:lnTo>
                        <a:pt x="131" y="88"/>
                      </a:lnTo>
                      <a:lnTo>
                        <a:pt x="147" y="88"/>
                      </a:lnTo>
                      <a:lnTo>
                        <a:pt x="180" y="53"/>
                      </a:lnTo>
                      <a:lnTo>
                        <a:pt x="212" y="61"/>
                      </a:lnTo>
                      <a:lnTo>
                        <a:pt x="278" y="9"/>
                      </a:lnTo>
                      <a:lnTo>
                        <a:pt x="310" y="35"/>
                      </a:lnTo>
                      <a:lnTo>
                        <a:pt x="302" y="61"/>
                      </a:lnTo>
                      <a:lnTo>
                        <a:pt x="375" y="96"/>
                      </a:lnTo>
                      <a:lnTo>
                        <a:pt x="384" y="61"/>
                      </a:lnTo>
                      <a:lnTo>
                        <a:pt x="375" y="35"/>
                      </a:lnTo>
                      <a:lnTo>
                        <a:pt x="384" y="26"/>
                      </a:lnTo>
                      <a:lnTo>
                        <a:pt x="384" y="9"/>
                      </a:lnTo>
                      <a:lnTo>
                        <a:pt x="408" y="0"/>
                      </a:lnTo>
                    </a:path>
                  </a:pathLst>
                </a:custGeom>
                <a:solidFill>
                  <a:srgbClr val="5589FF"/>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endParaRPr lang="ko-KR" altLang="en-US"/>
                </a:p>
              </p:txBody>
            </p:sp>
            <p:sp>
              <p:nvSpPr>
                <p:cNvPr id="37972" name="Freeform 72"/>
                <p:cNvSpPr>
                  <a:spLocks/>
                </p:cNvSpPr>
                <p:nvPr/>
              </p:nvSpPr>
              <p:spPr bwMode="auto">
                <a:xfrm>
                  <a:off x="4351" y="2380"/>
                  <a:ext cx="249" cy="137"/>
                </a:xfrm>
                <a:custGeom>
                  <a:avLst/>
                  <a:gdLst>
                    <a:gd name="T0" fmla="*/ 8 w 249"/>
                    <a:gd name="T1" fmla="*/ 0 h 137"/>
                    <a:gd name="T2" fmla="*/ 24 w 249"/>
                    <a:gd name="T3" fmla="*/ 0 h 137"/>
                    <a:gd name="T4" fmla="*/ 56 w 249"/>
                    <a:gd name="T5" fmla="*/ 43 h 137"/>
                    <a:gd name="T6" fmla="*/ 80 w 249"/>
                    <a:gd name="T7" fmla="*/ 9 h 137"/>
                    <a:gd name="T8" fmla="*/ 192 w 249"/>
                    <a:gd name="T9" fmla="*/ 60 h 137"/>
                    <a:gd name="T10" fmla="*/ 200 w 249"/>
                    <a:gd name="T11" fmla="*/ 77 h 137"/>
                    <a:gd name="T12" fmla="*/ 248 w 249"/>
                    <a:gd name="T13" fmla="*/ 128 h 137"/>
                    <a:gd name="T14" fmla="*/ 216 w 249"/>
                    <a:gd name="T15" fmla="*/ 136 h 137"/>
                    <a:gd name="T16" fmla="*/ 192 w 249"/>
                    <a:gd name="T17" fmla="*/ 94 h 137"/>
                    <a:gd name="T18" fmla="*/ 160 w 249"/>
                    <a:gd name="T19" fmla="*/ 94 h 137"/>
                    <a:gd name="T20" fmla="*/ 160 w 249"/>
                    <a:gd name="T21" fmla="*/ 128 h 137"/>
                    <a:gd name="T22" fmla="*/ 120 w 249"/>
                    <a:gd name="T23" fmla="*/ 111 h 137"/>
                    <a:gd name="T24" fmla="*/ 64 w 249"/>
                    <a:gd name="T25" fmla="*/ 51 h 137"/>
                    <a:gd name="T26" fmla="*/ 24 w 249"/>
                    <a:gd name="T27" fmla="*/ 17 h 137"/>
                    <a:gd name="T28" fmla="*/ 0 w 249"/>
                    <a:gd name="T29" fmla="*/ 9 h 137"/>
                    <a:gd name="T30" fmla="*/ 8 w 249"/>
                    <a:gd name="T31" fmla="*/ 0 h 13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49"/>
                    <a:gd name="T49" fmla="*/ 0 h 137"/>
                    <a:gd name="T50" fmla="*/ 249 w 249"/>
                    <a:gd name="T51" fmla="*/ 137 h 137"/>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49" h="137">
                      <a:moveTo>
                        <a:pt x="8" y="0"/>
                      </a:moveTo>
                      <a:lnTo>
                        <a:pt x="24" y="0"/>
                      </a:lnTo>
                      <a:lnTo>
                        <a:pt x="56" y="43"/>
                      </a:lnTo>
                      <a:lnTo>
                        <a:pt x="80" y="9"/>
                      </a:lnTo>
                      <a:lnTo>
                        <a:pt x="192" y="60"/>
                      </a:lnTo>
                      <a:lnTo>
                        <a:pt x="200" y="77"/>
                      </a:lnTo>
                      <a:lnTo>
                        <a:pt x="248" y="128"/>
                      </a:lnTo>
                      <a:lnTo>
                        <a:pt x="216" y="136"/>
                      </a:lnTo>
                      <a:lnTo>
                        <a:pt x="192" y="94"/>
                      </a:lnTo>
                      <a:lnTo>
                        <a:pt x="160" y="94"/>
                      </a:lnTo>
                      <a:lnTo>
                        <a:pt x="160" y="128"/>
                      </a:lnTo>
                      <a:lnTo>
                        <a:pt x="120" y="111"/>
                      </a:lnTo>
                      <a:lnTo>
                        <a:pt x="64" y="51"/>
                      </a:lnTo>
                      <a:lnTo>
                        <a:pt x="24" y="17"/>
                      </a:lnTo>
                      <a:lnTo>
                        <a:pt x="0" y="9"/>
                      </a:lnTo>
                      <a:lnTo>
                        <a:pt x="8" y="0"/>
                      </a:lnTo>
                    </a:path>
                  </a:pathLst>
                </a:custGeom>
                <a:solidFill>
                  <a:srgbClr val="5589FF"/>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endParaRPr lang="ko-KR" altLang="en-US"/>
                </a:p>
              </p:txBody>
            </p:sp>
            <p:sp>
              <p:nvSpPr>
                <p:cNvPr id="37973" name="Freeform 73"/>
                <p:cNvSpPr>
                  <a:spLocks/>
                </p:cNvSpPr>
                <p:nvPr/>
              </p:nvSpPr>
              <p:spPr bwMode="auto">
                <a:xfrm>
                  <a:off x="4823" y="3010"/>
                  <a:ext cx="83" cy="117"/>
                </a:xfrm>
                <a:custGeom>
                  <a:avLst/>
                  <a:gdLst>
                    <a:gd name="T0" fmla="*/ 82 w 83"/>
                    <a:gd name="T1" fmla="*/ 0 h 117"/>
                    <a:gd name="T2" fmla="*/ 82 w 83"/>
                    <a:gd name="T3" fmla="*/ 58 h 117"/>
                    <a:gd name="T4" fmla="*/ 30 w 83"/>
                    <a:gd name="T5" fmla="*/ 116 h 117"/>
                    <a:gd name="T6" fmla="*/ 0 w 83"/>
                    <a:gd name="T7" fmla="*/ 91 h 117"/>
                    <a:gd name="T8" fmla="*/ 82 w 83"/>
                    <a:gd name="T9" fmla="*/ 0 h 117"/>
                    <a:gd name="T10" fmla="*/ 0 60000 65536"/>
                    <a:gd name="T11" fmla="*/ 0 60000 65536"/>
                    <a:gd name="T12" fmla="*/ 0 60000 65536"/>
                    <a:gd name="T13" fmla="*/ 0 60000 65536"/>
                    <a:gd name="T14" fmla="*/ 0 60000 65536"/>
                    <a:gd name="T15" fmla="*/ 0 w 83"/>
                    <a:gd name="T16" fmla="*/ 0 h 117"/>
                    <a:gd name="T17" fmla="*/ 83 w 83"/>
                    <a:gd name="T18" fmla="*/ 117 h 117"/>
                  </a:gdLst>
                  <a:ahLst/>
                  <a:cxnLst>
                    <a:cxn ang="T10">
                      <a:pos x="T0" y="T1"/>
                    </a:cxn>
                    <a:cxn ang="T11">
                      <a:pos x="T2" y="T3"/>
                    </a:cxn>
                    <a:cxn ang="T12">
                      <a:pos x="T4" y="T5"/>
                    </a:cxn>
                    <a:cxn ang="T13">
                      <a:pos x="T6" y="T7"/>
                    </a:cxn>
                    <a:cxn ang="T14">
                      <a:pos x="T8" y="T9"/>
                    </a:cxn>
                  </a:cxnLst>
                  <a:rect l="T15" t="T16" r="T17" b="T18"/>
                  <a:pathLst>
                    <a:path w="83" h="117">
                      <a:moveTo>
                        <a:pt x="82" y="0"/>
                      </a:moveTo>
                      <a:lnTo>
                        <a:pt x="82" y="58"/>
                      </a:lnTo>
                      <a:lnTo>
                        <a:pt x="30" y="116"/>
                      </a:lnTo>
                      <a:lnTo>
                        <a:pt x="0" y="91"/>
                      </a:lnTo>
                      <a:lnTo>
                        <a:pt x="82" y="0"/>
                      </a:lnTo>
                    </a:path>
                  </a:pathLst>
                </a:custGeom>
                <a:solidFill>
                  <a:srgbClr val="5589FF"/>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endParaRPr lang="ko-KR" altLang="en-US"/>
                </a:p>
              </p:txBody>
            </p:sp>
            <p:sp>
              <p:nvSpPr>
                <p:cNvPr id="37974" name="Freeform 74"/>
                <p:cNvSpPr>
                  <a:spLocks/>
                </p:cNvSpPr>
                <p:nvPr/>
              </p:nvSpPr>
              <p:spPr bwMode="auto">
                <a:xfrm>
                  <a:off x="4930" y="2919"/>
                  <a:ext cx="50" cy="108"/>
                </a:xfrm>
                <a:custGeom>
                  <a:avLst/>
                  <a:gdLst>
                    <a:gd name="T0" fmla="*/ 0 w 50"/>
                    <a:gd name="T1" fmla="*/ 0 h 108"/>
                    <a:gd name="T2" fmla="*/ 28 w 50"/>
                    <a:gd name="T3" fmla="*/ 41 h 108"/>
                    <a:gd name="T4" fmla="*/ 49 w 50"/>
                    <a:gd name="T5" fmla="*/ 58 h 108"/>
                    <a:gd name="T6" fmla="*/ 28 w 50"/>
                    <a:gd name="T7" fmla="*/ 107 h 108"/>
                    <a:gd name="T8" fmla="*/ 7 w 50"/>
                    <a:gd name="T9" fmla="*/ 82 h 108"/>
                    <a:gd name="T10" fmla="*/ 0 w 50"/>
                    <a:gd name="T11" fmla="*/ 0 h 108"/>
                    <a:gd name="T12" fmla="*/ 0 60000 65536"/>
                    <a:gd name="T13" fmla="*/ 0 60000 65536"/>
                    <a:gd name="T14" fmla="*/ 0 60000 65536"/>
                    <a:gd name="T15" fmla="*/ 0 60000 65536"/>
                    <a:gd name="T16" fmla="*/ 0 60000 65536"/>
                    <a:gd name="T17" fmla="*/ 0 60000 65536"/>
                    <a:gd name="T18" fmla="*/ 0 w 50"/>
                    <a:gd name="T19" fmla="*/ 0 h 108"/>
                    <a:gd name="T20" fmla="*/ 50 w 50"/>
                    <a:gd name="T21" fmla="*/ 108 h 108"/>
                  </a:gdLst>
                  <a:ahLst/>
                  <a:cxnLst>
                    <a:cxn ang="T12">
                      <a:pos x="T0" y="T1"/>
                    </a:cxn>
                    <a:cxn ang="T13">
                      <a:pos x="T2" y="T3"/>
                    </a:cxn>
                    <a:cxn ang="T14">
                      <a:pos x="T4" y="T5"/>
                    </a:cxn>
                    <a:cxn ang="T15">
                      <a:pos x="T6" y="T7"/>
                    </a:cxn>
                    <a:cxn ang="T16">
                      <a:pos x="T8" y="T9"/>
                    </a:cxn>
                    <a:cxn ang="T17">
                      <a:pos x="T10" y="T11"/>
                    </a:cxn>
                  </a:cxnLst>
                  <a:rect l="T18" t="T19" r="T20" b="T21"/>
                  <a:pathLst>
                    <a:path w="50" h="108">
                      <a:moveTo>
                        <a:pt x="0" y="0"/>
                      </a:moveTo>
                      <a:lnTo>
                        <a:pt x="28" y="41"/>
                      </a:lnTo>
                      <a:lnTo>
                        <a:pt x="49" y="58"/>
                      </a:lnTo>
                      <a:lnTo>
                        <a:pt x="28" y="107"/>
                      </a:lnTo>
                      <a:lnTo>
                        <a:pt x="7" y="82"/>
                      </a:lnTo>
                      <a:lnTo>
                        <a:pt x="0" y="0"/>
                      </a:lnTo>
                    </a:path>
                  </a:pathLst>
                </a:custGeom>
                <a:solidFill>
                  <a:srgbClr val="5589FF"/>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endParaRPr lang="ko-KR" altLang="en-US"/>
                </a:p>
              </p:txBody>
            </p:sp>
            <p:sp>
              <p:nvSpPr>
                <p:cNvPr id="37975" name="Freeform 75"/>
                <p:cNvSpPr>
                  <a:spLocks/>
                </p:cNvSpPr>
                <p:nvPr/>
              </p:nvSpPr>
              <p:spPr bwMode="auto">
                <a:xfrm>
                  <a:off x="2604" y="1358"/>
                  <a:ext cx="249" cy="341"/>
                </a:xfrm>
                <a:custGeom>
                  <a:avLst/>
                  <a:gdLst>
                    <a:gd name="T0" fmla="*/ 24 w 249"/>
                    <a:gd name="T1" fmla="*/ 0 h 341"/>
                    <a:gd name="T2" fmla="*/ 72 w 249"/>
                    <a:gd name="T3" fmla="*/ 26 h 341"/>
                    <a:gd name="T4" fmla="*/ 120 w 249"/>
                    <a:gd name="T5" fmla="*/ 0 h 341"/>
                    <a:gd name="T6" fmla="*/ 184 w 249"/>
                    <a:gd name="T7" fmla="*/ 35 h 341"/>
                    <a:gd name="T8" fmla="*/ 184 w 249"/>
                    <a:gd name="T9" fmla="*/ 148 h 341"/>
                    <a:gd name="T10" fmla="*/ 232 w 249"/>
                    <a:gd name="T11" fmla="*/ 157 h 341"/>
                    <a:gd name="T12" fmla="*/ 248 w 249"/>
                    <a:gd name="T13" fmla="*/ 166 h 341"/>
                    <a:gd name="T14" fmla="*/ 248 w 249"/>
                    <a:gd name="T15" fmla="*/ 201 h 341"/>
                    <a:gd name="T16" fmla="*/ 200 w 249"/>
                    <a:gd name="T17" fmla="*/ 279 h 341"/>
                    <a:gd name="T18" fmla="*/ 184 w 249"/>
                    <a:gd name="T19" fmla="*/ 296 h 341"/>
                    <a:gd name="T20" fmla="*/ 200 w 249"/>
                    <a:gd name="T21" fmla="*/ 305 h 341"/>
                    <a:gd name="T22" fmla="*/ 184 w 249"/>
                    <a:gd name="T23" fmla="*/ 323 h 341"/>
                    <a:gd name="T24" fmla="*/ 168 w 249"/>
                    <a:gd name="T25" fmla="*/ 323 h 341"/>
                    <a:gd name="T26" fmla="*/ 160 w 249"/>
                    <a:gd name="T27" fmla="*/ 340 h 341"/>
                    <a:gd name="T28" fmla="*/ 88 w 249"/>
                    <a:gd name="T29" fmla="*/ 235 h 341"/>
                    <a:gd name="T30" fmla="*/ 40 w 249"/>
                    <a:gd name="T31" fmla="*/ 201 h 341"/>
                    <a:gd name="T32" fmla="*/ 48 w 249"/>
                    <a:gd name="T33" fmla="*/ 166 h 341"/>
                    <a:gd name="T34" fmla="*/ 88 w 249"/>
                    <a:gd name="T35" fmla="*/ 166 h 341"/>
                    <a:gd name="T36" fmla="*/ 104 w 249"/>
                    <a:gd name="T37" fmla="*/ 157 h 341"/>
                    <a:gd name="T38" fmla="*/ 88 w 249"/>
                    <a:gd name="T39" fmla="*/ 131 h 341"/>
                    <a:gd name="T40" fmla="*/ 48 w 249"/>
                    <a:gd name="T41" fmla="*/ 131 h 341"/>
                    <a:gd name="T42" fmla="*/ 0 w 249"/>
                    <a:gd name="T43" fmla="*/ 148 h 341"/>
                    <a:gd name="T44" fmla="*/ 0 w 249"/>
                    <a:gd name="T45" fmla="*/ 113 h 341"/>
                    <a:gd name="T46" fmla="*/ 24 w 249"/>
                    <a:gd name="T47" fmla="*/ 87 h 341"/>
                    <a:gd name="T48" fmla="*/ 8 w 249"/>
                    <a:gd name="T49" fmla="*/ 70 h 341"/>
                    <a:gd name="T50" fmla="*/ 24 w 249"/>
                    <a:gd name="T51" fmla="*/ 0 h 341"/>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249"/>
                    <a:gd name="T79" fmla="*/ 0 h 341"/>
                    <a:gd name="T80" fmla="*/ 249 w 249"/>
                    <a:gd name="T81" fmla="*/ 341 h 341"/>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249" h="341">
                      <a:moveTo>
                        <a:pt x="24" y="0"/>
                      </a:moveTo>
                      <a:lnTo>
                        <a:pt x="72" y="26"/>
                      </a:lnTo>
                      <a:lnTo>
                        <a:pt x="120" y="0"/>
                      </a:lnTo>
                      <a:lnTo>
                        <a:pt x="184" y="35"/>
                      </a:lnTo>
                      <a:lnTo>
                        <a:pt x="184" y="148"/>
                      </a:lnTo>
                      <a:lnTo>
                        <a:pt x="232" y="157"/>
                      </a:lnTo>
                      <a:lnTo>
                        <a:pt x="248" y="166"/>
                      </a:lnTo>
                      <a:lnTo>
                        <a:pt x="248" y="201"/>
                      </a:lnTo>
                      <a:lnTo>
                        <a:pt x="200" y="279"/>
                      </a:lnTo>
                      <a:lnTo>
                        <a:pt x="184" y="296"/>
                      </a:lnTo>
                      <a:lnTo>
                        <a:pt x="200" y="305"/>
                      </a:lnTo>
                      <a:lnTo>
                        <a:pt x="184" y="323"/>
                      </a:lnTo>
                      <a:lnTo>
                        <a:pt x="168" y="323"/>
                      </a:lnTo>
                      <a:lnTo>
                        <a:pt x="160" y="340"/>
                      </a:lnTo>
                      <a:lnTo>
                        <a:pt x="88" y="235"/>
                      </a:lnTo>
                      <a:lnTo>
                        <a:pt x="40" y="201"/>
                      </a:lnTo>
                      <a:lnTo>
                        <a:pt x="48" y="166"/>
                      </a:lnTo>
                      <a:lnTo>
                        <a:pt x="88" y="166"/>
                      </a:lnTo>
                      <a:lnTo>
                        <a:pt x="104" y="157"/>
                      </a:lnTo>
                      <a:lnTo>
                        <a:pt x="88" y="131"/>
                      </a:lnTo>
                      <a:lnTo>
                        <a:pt x="48" y="131"/>
                      </a:lnTo>
                      <a:lnTo>
                        <a:pt x="0" y="148"/>
                      </a:lnTo>
                      <a:lnTo>
                        <a:pt x="0" y="113"/>
                      </a:lnTo>
                      <a:lnTo>
                        <a:pt x="24" y="87"/>
                      </a:lnTo>
                      <a:lnTo>
                        <a:pt x="8" y="70"/>
                      </a:lnTo>
                      <a:lnTo>
                        <a:pt x="24" y="0"/>
                      </a:lnTo>
                    </a:path>
                  </a:pathLst>
                </a:custGeom>
                <a:solidFill>
                  <a:srgbClr val="5589FF"/>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endParaRPr lang="ko-KR" altLang="en-US"/>
                </a:p>
              </p:txBody>
            </p:sp>
            <p:sp>
              <p:nvSpPr>
                <p:cNvPr id="37976" name="Freeform 76"/>
                <p:cNvSpPr>
                  <a:spLocks/>
                </p:cNvSpPr>
                <p:nvPr/>
              </p:nvSpPr>
              <p:spPr bwMode="auto">
                <a:xfrm>
                  <a:off x="3464" y="1358"/>
                  <a:ext cx="854" cy="629"/>
                </a:xfrm>
                <a:custGeom>
                  <a:avLst/>
                  <a:gdLst>
                    <a:gd name="T0" fmla="*/ 664 w 854"/>
                    <a:gd name="T1" fmla="*/ 71 h 629"/>
                    <a:gd name="T2" fmla="*/ 738 w 854"/>
                    <a:gd name="T3" fmla="*/ 80 h 629"/>
                    <a:gd name="T4" fmla="*/ 787 w 854"/>
                    <a:gd name="T5" fmla="*/ 53 h 629"/>
                    <a:gd name="T6" fmla="*/ 779 w 854"/>
                    <a:gd name="T7" fmla="*/ 133 h 629"/>
                    <a:gd name="T8" fmla="*/ 804 w 854"/>
                    <a:gd name="T9" fmla="*/ 142 h 629"/>
                    <a:gd name="T10" fmla="*/ 853 w 854"/>
                    <a:gd name="T11" fmla="*/ 168 h 629"/>
                    <a:gd name="T12" fmla="*/ 845 w 854"/>
                    <a:gd name="T13" fmla="*/ 221 h 629"/>
                    <a:gd name="T14" fmla="*/ 837 w 854"/>
                    <a:gd name="T15" fmla="*/ 248 h 629"/>
                    <a:gd name="T16" fmla="*/ 796 w 854"/>
                    <a:gd name="T17" fmla="*/ 283 h 629"/>
                    <a:gd name="T18" fmla="*/ 681 w 854"/>
                    <a:gd name="T19" fmla="*/ 336 h 629"/>
                    <a:gd name="T20" fmla="*/ 656 w 854"/>
                    <a:gd name="T21" fmla="*/ 327 h 629"/>
                    <a:gd name="T22" fmla="*/ 632 w 854"/>
                    <a:gd name="T23" fmla="*/ 371 h 629"/>
                    <a:gd name="T24" fmla="*/ 681 w 854"/>
                    <a:gd name="T25" fmla="*/ 380 h 629"/>
                    <a:gd name="T26" fmla="*/ 640 w 854"/>
                    <a:gd name="T27" fmla="*/ 433 h 629"/>
                    <a:gd name="T28" fmla="*/ 681 w 854"/>
                    <a:gd name="T29" fmla="*/ 469 h 629"/>
                    <a:gd name="T30" fmla="*/ 664 w 854"/>
                    <a:gd name="T31" fmla="*/ 548 h 629"/>
                    <a:gd name="T32" fmla="*/ 632 w 854"/>
                    <a:gd name="T33" fmla="*/ 584 h 629"/>
                    <a:gd name="T34" fmla="*/ 541 w 854"/>
                    <a:gd name="T35" fmla="*/ 628 h 629"/>
                    <a:gd name="T36" fmla="*/ 468 w 854"/>
                    <a:gd name="T37" fmla="*/ 593 h 629"/>
                    <a:gd name="T38" fmla="*/ 418 w 854"/>
                    <a:gd name="T39" fmla="*/ 593 h 629"/>
                    <a:gd name="T40" fmla="*/ 418 w 854"/>
                    <a:gd name="T41" fmla="*/ 610 h 629"/>
                    <a:gd name="T42" fmla="*/ 320 w 854"/>
                    <a:gd name="T43" fmla="*/ 593 h 629"/>
                    <a:gd name="T44" fmla="*/ 336 w 854"/>
                    <a:gd name="T45" fmla="*/ 557 h 629"/>
                    <a:gd name="T46" fmla="*/ 328 w 854"/>
                    <a:gd name="T47" fmla="*/ 513 h 629"/>
                    <a:gd name="T48" fmla="*/ 312 w 854"/>
                    <a:gd name="T49" fmla="*/ 513 h 629"/>
                    <a:gd name="T50" fmla="*/ 279 w 854"/>
                    <a:gd name="T51" fmla="*/ 540 h 629"/>
                    <a:gd name="T52" fmla="*/ 246 w 854"/>
                    <a:gd name="T53" fmla="*/ 522 h 629"/>
                    <a:gd name="T54" fmla="*/ 197 w 854"/>
                    <a:gd name="T55" fmla="*/ 513 h 629"/>
                    <a:gd name="T56" fmla="*/ 156 w 854"/>
                    <a:gd name="T57" fmla="*/ 513 h 629"/>
                    <a:gd name="T58" fmla="*/ 115 w 854"/>
                    <a:gd name="T59" fmla="*/ 513 h 629"/>
                    <a:gd name="T60" fmla="*/ 115 w 854"/>
                    <a:gd name="T61" fmla="*/ 486 h 629"/>
                    <a:gd name="T62" fmla="*/ 74 w 854"/>
                    <a:gd name="T63" fmla="*/ 469 h 629"/>
                    <a:gd name="T64" fmla="*/ 90 w 854"/>
                    <a:gd name="T65" fmla="*/ 433 h 629"/>
                    <a:gd name="T66" fmla="*/ 41 w 854"/>
                    <a:gd name="T67" fmla="*/ 416 h 629"/>
                    <a:gd name="T68" fmla="*/ 0 w 854"/>
                    <a:gd name="T69" fmla="*/ 380 h 629"/>
                    <a:gd name="T70" fmla="*/ 25 w 854"/>
                    <a:gd name="T71" fmla="*/ 363 h 629"/>
                    <a:gd name="T72" fmla="*/ 25 w 854"/>
                    <a:gd name="T73" fmla="*/ 327 h 629"/>
                    <a:gd name="T74" fmla="*/ 82 w 854"/>
                    <a:gd name="T75" fmla="*/ 301 h 629"/>
                    <a:gd name="T76" fmla="*/ 107 w 854"/>
                    <a:gd name="T77" fmla="*/ 292 h 629"/>
                    <a:gd name="T78" fmla="*/ 115 w 854"/>
                    <a:gd name="T79" fmla="*/ 239 h 629"/>
                    <a:gd name="T80" fmla="*/ 131 w 854"/>
                    <a:gd name="T81" fmla="*/ 239 h 629"/>
                    <a:gd name="T82" fmla="*/ 139 w 854"/>
                    <a:gd name="T83" fmla="*/ 212 h 629"/>
                    <a:gd name="T84" fmla="*/ 156 w 854"/>
                    <a:gd name="T85" fmla="*/ 203 h 629"/>
                    <a:gd name="T86" fmla="*/ 213 w 854"/>
                    <a:gd name="T87" fmla="*/ 159 h 629"/>
                    <a:gd name="T88" fmla="*/ 246 w 854"/>
                    <a:gd name="T89" fmla="*/ 186 h 629"/>
                    <a:gd name="T90" fmla="*/ 279 w 854"/>
                    <a:gd name="T91" fmla="*/ 239 h 629"/>
                    <a:gd name="T92" fmla="*/ 303 w 854"/>
                    <a:gd name="T93" fmla="*/ 274 h 629"/>
                    <a:gd name="T94" fmla="*/ 312 w 854"/>
                    <a:gd name="T95" fmla="*/ 292 h 629"/>
                    <a:gd name="T96" fmla="*/ 353 w 854"/>
                    <a:gd name="T97" fmla="*/ 292 h 629"/>
                    <a:gd name="T98" fmla="*/ 443 w 854"/>
                    <a:gd name="T99" fmla="*/ 292 h 629"/>
                    <a:gd name="T100" fmla="*/ 517 w 854"/>
                    <a:gd name="T101" fmla="*/ 283 h 629"/>
                    <a:gd name="T102" fmla="*/ 541 w 854"/>
                    <a:gd name="T103" fmla="*/ 239 h 629"/>
                    <a:gd name="T104" fmla="*/ 615 w 854"/>
                    <a:gd name="T105" fmla="*/ 203 h 629"/>
                    <a:gd name="T106" fmla="*/ 517 w 854"/>
                    <a:gd name="T107" fmla="*/ 177 h 629"/>
                    <a:gd name="T108" fmla="*/ 599 w 854"/>
                    <a:gd name="T109" fmla="*/ 0 h 629"/>
                    <a:gd name="T110" fmla="*/ 664 w 854"/>
                    <a:gd name="T111" fmla="*/ 71 h 629"/>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854"/>
                    <a:gd name="T169" fmla="*/ 0 h 629"/>
                    <a:gd name="T170" fmla="*/ 854 w 854"/>
                    <a:gd name="T171" fmla="*/ 629 h 629"/>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854" h="629">
                      <a:moveTo>
                        <a:pt x="664" y="71"/>
                      </a:moveTo>
                      <a:lnTo>
                        <a:pt x="738" y="80"/>
                      </a:lnTo>
                      <a:lnTo>
                        <a:pt x="787" y="53"/>
                      </a:lnTo>
                      <a:lnTo>
                        <a:pt x="779" y="133"/>
                      </a:lnTo>
                      <a:lnTo>
                        <a:pt x="804" y="142"/>
                      </a:lnTo>
                      <a:lnTo>
                        <a:pt x="853" y="168"/>
                      </a:lnTo>
                      <a:lnTo>
                        <a:pt x="845" y="221"/>
                      </a:lnTo>
                      <a:lnTo>
                        <a:pt x="837" y="248"/>
                      </a:lnTo>
                      <a:lnTo>
                        <a:pt x="796" y="283"/>
                      </a:lnTo>
                      <a:lnTo>
                        <a:pt x="681" y="336"/>
                      </a:lnTo>
                      <a:lnTo>
                        <a:pt x="656" y="327"/>
                      </a:lnTo>
                      <a:lnTo>
                        <a:pt x="632" y="371"/>
                      </a:lnTo>
                      <a:lnTo>
                        <a:pt x="681" y="380"/>
                      </a:lnTo>
                      <a:lnTo>
                        <a:pt x="640" y="433"/>
                      </a:lnTo>
                      <a:lnTo>
                        <a:pt x="681" y="469"/>
                      </a:lnTo>
                      <a:lnTo>
                        <a:pt x="664" y="548"/>
                      </a:lnTo>
                      <a:lnTo>
                        <a:pt x="632" y="584"/>
                      </a:lnTo>
                      <a:lnTo>
                        <a:pt x="541" y="628"/>
                      </a:lnTo>
                      <a:lnTo>
                        <a:pt x="468" y="593"/>
                      </a:lnTo>
                      <a:lnTo>
                        <a:pt x="418" y="593"/>
                      </a:lnTo>
                      <a:lnTo>
                        <a:pt x="418" y="610"/>
                      </a:lnTo>
                      <a:lnTo>
                        <a:pt x="320" y="593"/>
                      </a:lnTo>
                      <a:lnTo>
                        <a:pt x="336" y="557"/>
                      </a:lnTo>
                      <a:lnTo>
                        <a:pt x="328" y="513"/>
                      </a:lnTo>
                      <a:lnTo>
                        <a:pt x="312" y="513"/>
                      </a:lnTo>
                      <a:lnTo>
                        <a:pt x="279" y="540"/>
                      </a:lnTo>
                      <a:lnTo>
                        <a:pt x="246" y="522"/>
                      </a:lnTo>
                      <a:lnTo>
                        <a:pt x="197" y="513"/>
                      </a:lnTo>
                      <a:lnTo>
                        <a:pt x="156" y="513"/>
                      </a:lnTo>
                      <a:lnTo>
                        <a:pt x="115" y="513"/>
                      </a:lnTo>
                      <a:lnTo>
                        <a:pt x="115" y="486"/>
                      </a:lnTo>
                      <a:lnTo>
                        <a:pt x="74" y="469"/>
                      </a:lnTo>
                      <a:lnTo>
                        <a:pt x="90" y="433"/>
                      </a:lnTo>
                      <a:lnTo>
                        <a:pt x="41" y="416"/>
                      </a:lnTo>
                      <a:lnTo>
                        <a:pt x="0" y="380"/>
                      </a:lnTo>
                      <a:lnTo>
                        <a:pt x="25" y="363"/>
                      </a:lnTo>
                      <a:lnTo>
                        <a:pt x="25" y="327"/>
                      </a:lnTo>
                      <a:lnTo>
                        <a:pt x="82" y="301"/>
                      </a:lnTo>
                      <a:lnTo>
                        <a:pt x="107" y="292"/>
                      </a:lnTo>
                      <a:lnTo>
                        <a:pt x="115" y="239"/>
                      </a:lnTo>
                      <a:lnTo>
                        <a:pt x="131" y="239"/>
                      </a:lnTo>
                      <a:lnTo>
                        <a:pt x="139" y="212"/>
                      </a:lnTo>
                      <a:lnTo>
                        <a:pt x="156" y="203"/>
                      </a:lnTo>
                      <a:lnTo>
                        <a:pt x="213" y="159"/>
                      </a:lnTo>
                      <a:lnTo>
                        <a:pt x="246" y="186"/>
                      </a:lnTo>
                      <a:lnTo>
                        <a:pt x="279" y="239"/>
                      </a:lnTo>
                      <a:lnTo>
                        <a:pt x="303" y="274"/>
                      </a:lnTo>
                      <a:lnTo>
                        <a:pt x="312" y="292"/>
                      </a:lnTo>
                      <a:lnTo>
                        <a:pt x="353" y="292"/>
                      </a:lnTo>
                      <a:lnTo>
                        <a:pt x="443" y="292"/>
                      </a:lnTo>
                      <a:lnTo>
                        <a:pt x="517" y="283"/>
                      </a:lnTo>
                      <a:lnTo>
                        <a:pt x="541" y="239"/>
                      </a:lnTo>
                      <a:lnTo>
                        <a:pt x="615" y="203"/>
                      </a:lnTo>
                      <a:lnTo>
                        <a:pt x="517" y="177"/>
                      </a:lnTo>
                      <a:lnTo>
                        <a:pt x="599" y="0"/>
                      </a:lnTo>
                      <a:lnTo>
                        <a:pt x="664" y="71"/>
                      </a:lnTo>
                    </a:path>
                  </a:pathLst>
                </a:custGeom>
                <a:solidFill>
                  <a:srgbClr val="5589FF"/>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endParaRPr lang="ko-KR" altLang="en-US"/>
                </a:p>
              </p:txBody>
            </p:sp>
            <p:sp>
              <p:nvSpPr>
                <p:cNvPr id="37977" name="Freeform 77"/>
                <p:cNvSpPr>
                  <a:spLocks/>
                </p:cNvSpPr>
                <p:nvPr/>
              </p:nvSpPr>
              <p:spPr bwMode="auto">
                <a:xfrm>
                  <a:off x="3821" y="2300"/>
                  <a:ext cx="133" cy="173"/>
                </a:xfrm>
                <a:custGeom>
                  <a:avLst/>
                  <a:gdLst>
                    <a:gd name="T0" fmla="*/ 0 w 133"/>
                    <a:gd name="T1" fmla="*/ 0 h 173"/>
                    <a:gd name="T2" fmla="*/ 62 w 133"/>
                    <a:gd name="T3" fmla="*/ 43 h 173"/>
                    <a:gd name="T4" fmla="*/ 132 w 133"/>
                    <a:gd name="T5" fmla="*/ 138 h 173"/>
                    <a:gd name="T6" fmla="*/ 132 w 133"/>
                    <a:gd name="T7" fmla="*/ 172 h 173"/>
                    <a:gd name="T8" fmla="*/ 78 w 133"/>
                    <a:gd name="T9" fmla="*/ 138 h 173"/>
                    <a:gd name="T10" fmla="*/ 0 w 133"/>
                    <a:gd name="T11" fmla="*/ 0 h 173"/>
                    <a:gd name="T12" fmla="*/ 0 60000 65536"/>
                    <a:gd name="T13" fmla="*/ 0 60000 65536"/>
                    <a:gd name="T14" fmla="*/ 0 60000 65536"/>
                    <a:gd name="T15" fmla="*/ 0 60000 65536"/>
                    <a:gd name="T16" fmla="*/ 0 60000 65536"/>
                    <a:gd name="T17" fmla="*/ 0 60000 65536"/>
                    <a:gd name="T18" fmla="*/ 0 w 133"/>
                    <a:gd name="T19" fmla="*/ 0 h 173"/>
                    <a:gd name="T20" fmla="*/ 133 w 133"/>
                    <a:gd name="T21" fmla="*/ 173 h 173"/>
                  </a:gdLst>
                  <a:ahLst/>
                  <a:cxnLst>
                    <a:cxn ang="T12">
                      <a:pos x="T0" y="T1"/>
                    </a:cxn>
                    <a:cxn ang="T13">
                      <a:pos x="T2" y="T3"/>
                    </a:cxn>
                    <a:cxn ang="T14">
                      <a:pos x="T4" y="T5"/>
                    </a:cxn>
                    <a:cxn ang="T15">
                      <a:pos x="T6" y="T7"/>
                    </a:cxn>
                    <a:cxn ang="T16">
                      <a:pos x="T8" y="T9"/>
                    </a:cxn>
                    <a:cxn ang="T17">
                      <a:pos x="T10" y="T11"/>
                    </a:cxn>
                  </a:cxnLst>
                  <a:rect l="T18" t="T19" r="T20" b="T21"/>
                  <a:pathLst>
                    <a:path w="133" h="173">
                      <a:moveTo>
                        <a:pt x="0" y="0"/>
                      </a:moveTo>
                      <a:lnTo>
                        <a:pt x="62" y="43"/>
                      </a:lnTo>
                      <a:lnTo>
                        <a:pt x="132" y="138"/>
                      </a:lnTo>
                      <a:lnTo>
                        <a:pt x="132" y="172"/>
                      </a:lnTo>
                      <a:lnTo>
                        <a:pt x="78" y="138"/>
                      </a:lnTo>
                      <a:lnTo>
                        <a:pt x="0" y="0"/>
                      </a:lnTo>
                    </a:path>
                  </a:pathLst>
                </a:custGeom>
                <a:solidFill>
                  <a:srgbClr val="5589FF"/>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endParaRPr lang="ko-KR" altLang="en-US"/>
                </a:p>
              </p:txBody>
            </p:sp>
          </p:grpSp>
        </p:grpSp>
        <p:sp>
          <p:nvSpPr>
            <p:cNvPr id="37953" name="Freeform 78"/>
            <p:cNvSpPr>
              <a:spLocks/>
            </p:cNvSpPr>
            <p:nvPr/>
          </p:nvSpPr>
          <p:spPr bwMode="auto">
            <a:xfrm>
              <a:off x="2115" y="1063"/>
              <a:ext cx="904" cy="1096"/>
            </a:xfrm>
            <a:custGeom>
              <a:avLst/>
              <a:gdLst>
                <a:gd name="T0" fmla="*/ 0 w 904"/>
                <a:gd name="T1" fmla="*/ 0 h 1096"/>
                <a:gd name="T2" fmla="*/ 0 w 904"/>
                <a:gd name="T3" fmla="*/ 846 h 1096"/>
                <a:gd name="T4" fmla="*/ 903 w 904"/>
                <a:gd name="T5" fmla="*/ 1095 h 1096"/>
                <a:gd name="T6" fmla="*/ 0 60000 65536"/>
                <a:gd name="T7" fmla="*/ 0 60000 65536"/>
                <a:gd name="T8" fmla="*/ 0 60000 65536"/>
                <a:gd name="T9" fmla="*/ 0 w 904"/>
                <a:gd name="T10" fmla="*/ 0 h 1096"/>
                <a:gd name="T11" fmla="*/ 904 w 904"/>
                <a:gd name="T12" fmla="*/ 1096 h 1096"/>
              </a:gdLst>
              <a:ahLst/>
              <a:cxnLst>
                <a:cxn ang="T6">
                  <a:pos x="T0" y="T1"/>
                </a:cxn>
                <a:cxn ang="T7">
                  <a:pos x="T2" y="T3"/>
                </a:cxn>
                <a:cxn ang="T8">
                  <a:pos x="T4" y="T5"/>
                </a:cxn>
              </a:cxnLst>
              <a:rect l="T9" t="T10" r="T11" b="T12"/>
              <a:pathLst>
                <a:path w="904" h="1096">
                  <a:moveTo>
                    <a:pt x="0" y="0"/>
                  </a:moveTo>
                  <a:lnTo>
                    <a:pt x="0" y="846"/>
                  </a:lnTo>
                  <a:lnTo>
                    <a:pt x="903" y="109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endParaRPr lang="ko-KR" altLang="en-US"/>
            </a:p>
          </p:txBody>
        </p:sp>
      </p:grpSp>
      <p:sp>
        <p:nvSpPr>
          <p:cNvPr id="37892" name="Line 79"/>
          <p:cNvSpPr>
            <a:spLocks noChangeShapeType="1"/>
          </p:cNvSpPr>
          <p:nvPr/>
        </p:nvSpPr>
        <p:spPr bwMode="auto">
          <a:xfrm flipV="1">
            <a:off x="2628900" y="2574925"/>
            <a:ext cx="1795463" cy="1152525"/>
          </a:xfrm>
          <a:prstGeom prst="line">
            <a:avLst/>
          </a:prstGeom>
          <a:noFill/>
          <a:ln w="50800">
            <a:solidFill>
              <a:srgbClr val="FF33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ko-KR" altLang="en-US"/>
          </a:p>
        </p:txBody>
      </p:sp>
      <p:sp>
        <p:nvSpPr>
          <p:cNvPr id="37893" name="Line 80"/>
          <p:cNvSpPr>
            <a:spLocks noChangeShapeType="1"/>
          </p:cNvSpPr>
          <p:nvPr/>
        </p:nvSpPr>
        <p:spPr bwMode="auto">
          <a:xfrm flipV="1">
            <a:off x="2547938" y="3317875"/>
            <a:ext cx="119062" cy="317500"/>
          </a:xfrm>
          <a:prstGeom prst="line">
            <a:avLst/>
          </a:prstGeom>
          <a:noFill/>
          <a:ln w="50800">
            <a:solidFill>
              <a:srgbClr val="FF33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ko-KR" altLang="en-US"/>
          </a:p>
        </p:txBody>
      </p:sp>
      <p:sp>
        <p:nvSpPr>
          <p:cNvPr id="37894" name="Line 81"/>
          <p:cNvSpPr>
            <a:spLocks noChangeShapeType="1"/>
          </p:cNvSpPr>
          <p:nvPr/>
        </p:nvSpPr>
        <p:spPr bwMode="auto">
          <a:xfrm>
            <a:off x="2547938" y="3914775"/>
            <a:ext cx="200025" cy="636588"/>
          </a:xfrm>
          <a:prstGeom prst="line">
            <a:avLst/>
          </a:prstGeom>
          <a:noFill/>
          <a:ln w="50800">
            <a:solidFill>
              <a:srgbClr val="FF33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ko-KR" altLang="en-US"/>
          </a:p>
        </p:txBody>
      </p:sp>
      <p:sp>
        <p:nvSpPr>
          <p:cNvPr id="37895" name="Line 82"/>
          <p:cNvSpPr>
            <a:spLocks noChangeShapeType="1"/>
          </p:cNvSpPr>
          <p:nvPr/>
        </p:nvSpPr>
        <p:spPr bwMode="auto">
          <a:xfrm flipV="1">
            <a:off x="2682875" y="3184525"/>
            <a:ext cx="2170113" cy="609600"/>
          </a:xfrm>
          <a:prstGeom prst="line">
            <a:avLst/>
          </a:prstGeom>
          <a:noFill/>
          <a:ln w="50800">
            <a:solidFill>
              <a:srgbClr val="FF33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ko-KR" altLang="en-US"/>
          </a:p>
        </p:txBody>
      </p:sp>
      <p:sp>
        <p:nvSpPr>
          <p:cNvPr id="37896" name="Line 83"/>
          <p:cNvSpPr>
            <a:spLocks noChangeShapeType="1"/>
          </p:cNvSpPr>
          <p:nvPr/>
        </p:nvSpPr>
        <p:spPr bwMode="auto">
          <a:xfrm flipH="1">
            <a:off x="4359275" y="2203450"/>
            <a:ext cx="131763" cy="409575"/>
          </a:xfrm>
          <a:prstGeom prst="line">
            <a:avLst/>
          </a:prstGeom>
          <a:noFill/>
          <a:ln w="50800">
            <a:solidFill>
              <a:srgbClr val="FF33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ko-KR" altLang="en-US"/>
          </a:p>
        </p:txBody>
      </p:sp>
      <p:sp>
        <p:nvSpPr>
          <p:cNvPr id="37897" name="Line 84"/>
          <p:cNvSpPr>
            <a:spLocks noChangeShapeType="1"/>
          </p:cNvSpPr>
          <p:nvPr/>
        </p:nvSpPr>
        <p:spPr bwMode="auto">
          <a:xfrm>
            <a:off x="4573588" y="2162175"/>
            <a:ext cx="830262" cy="849313"/>
          </a:xfrm>
          <a:prstGeom prst="line">
            <a:avLst/>
          </a:prstGeom>
          <a:noFill/>
          <a:ln w="50800">
            <a:solidFill>
              <a:srgbClr val="FF33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ko-KR" altLang="en-US"/>
          </a:p>
        </p:txBody>
      </p:sp>
      <p:sp>
        <p:nvSpPr>
          <p:cNvPr id="37898" name="Line 85"/>
          <p:cNvSpPr>
            <a:spLocks noChangeShapeType="1"/>
          </p:cNvSpPr>
          <p:nvPr/>
        </p:nvSpPr>
        <p:spPr bwMode="auto">
          <a:xfrm>
            <a:off x="4586288" y="2043113"/>
            <a:ext cx="3043237" cy="941387"/>
          </a:xfrm>
          <a:prstGeom prst="line">
            <a:avLst/>
          </a:prstGeom>
          <a:noFill/>
          <a:ln w="50800">
            <a:solidFill>
              <a:srgbClr val="FF33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ko-KR" altLang="en-US"/>
          </a:p>
        </p:txBody>
      </p:sp>
      <p:sp>
        <p:nvSpPr>
          <p:cNvPr id="37899" name="Line 86"/>
          <p:cNvSpPr>
            <a:spLocks noChangeShapeType="1"/>
          </p:cNvSpPr>
          <p:nvPr/>
        </p:nvSpPr>
        <p:spPr bwMode="auto">
          <a:xfrm flipH="1">
            <a:off x="7229475" y="3065463"/>
            <a:ext cx="346075" cy="688975"/>
          </a:xfrm>
          <a:prstGeom prst="line">
            <a:avLst/>
          </a:prstGeom>
          <a:noFill/>
          <a:ln w="50800">
            <a:solidFill>
              <a:srgbClr val="FF33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ko-KR" altLang="en-US"/>
          </a:p>
        </p:txBody>
      </p:sp>
      <p:sp>
        <p:nvSpPr>
          <p:cNvPr id="37900" name="Line 87"/>
          <p:cNvSpPr>
            <a:spLocks noChangeShapeType="1"/>
          </p:cNvSpPr>
          <p:nvPr/>
        </p:nvSpPr>
        <p:spPr bwMode="auto">
          <a:xfrm>
            <a:off x="7229475" y="3783013"/>
            <a:ext cx="346075" cy="741362"/>
          </a:xfrm>
          <a:prstGeom prst="line">
            <a:avLst/>
          </a:prstGeom>
          <a:noFill/>
          <a:ln w="50800">
            <a:solidFill>
              <a:srgbClr val="FF33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ko-KR" altLang="en-US"/>
          </a:p>
        </p:txBody>
      </p:sp>
      <p:sp>
        <p:nvSpPr>
          <p:cNvPr id="37901" name="Line 88"/>
          <p:cNvSpPr>
            <a:spLocks noChangeShapeType="1"/>
          </p:cNvSpPr>
          <p:nvPr/>
        </p:nvSpPr>
        <p:spPr bwMode="auto">
          <a:xfrm flipH="1">
            <a:off x="3084513" y="3768725"/>
            <a:ext cx="4102100" cy="782638"/>
          </a:xfrm>
          <a:prstGeom prst="line">
            <a:avLst/>
          </a:prstGeom>
          <a:noFill/>
          <a:ln w="50800">
            <a:solidFill>
              <a:srgbClr val="FF33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ko-KR" altLang="en-US"/>
          </a:p>
        </p:txBody>
      </p:sp>
      <p:sp>
        <p:nvSpPr>
          <p:cNvPr id="37902" name="Line 89"/>
          <p:cNvSpPr>
            <a:spLocks noChangeShapeType="1"/>
          </p:cNvSpPr>
          <p:nvPr/>
        </p:nvSpPr>
        <p:spPr bwMode="auto">
          <a:xfrm flipH="1">
            <a:off x="3057525" y="3862388"/>
            <a:ext cx="4183063" cy="1300162"/>
          </a:xfrm>
          <a:prstGeom prst="line">
            <a:avLst/>
          </a:prstGeom>
          <a:noFill/>
          <a:ln w="50800">
            <a:solidFill>
              <a:srgbClr val="FF33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ko-KR" altLang="en-US"/>
          </a:p>
        </p:txBody>
      </p:sp>
      <p:sp>
        <p:nvSpPr>
          <p:cNvPr id="37903" name="Line 90"/>
          <p:cNvSpPr>
            <a:spLocks noChangeShapeType="1"/>
          </p:cNvSpPr>
          <p:nvPr/>
        </p:nvSpPr>
        <p:spPr bwMode="auto">
          <a:xfrm flipH="1" flipV="1">
            <a:off x="2052638" y="3516313"/>
            <a:ext cx="466725" cy="265112"/>
          </a:xfrm>
          <a:prstGeom prst="line">
            <a:avLst/>
          </a:prstGeom>
          <a:noFill/>
          <a:ln w="50800">
            <a:solidFill>
              <a:srgbClr val="FF33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ko-KR" altLang="en-US"/>
          </a:p>
        </p:txBody>
      </p:sp>
      <p:sp>
        <p:nvSpPr>
          <p:cNvPr id="37904" name="Line 91"/>
          <p:cNvSpPr>
            <a:spLocks noChangeShapeType="1"/>
          </p:cNvSpPr>
          <p:nvPr/>
        </p:nvSpPr>
        <p:spPr bwMode="auto">
          <a:xfrm flipV="1">
            <a:off x="1046163" y="2906713"/>
            <a:ext cx="601662" cy="184150"/>
          </a:xfrm>
          <a:prstGeom prst="line">
            <a:avLst/>
          </a:prstGeom>
          <a:noFill/>
          <a:ln w="50800">
            <a:solidFill>
              <a:srgbClr val="FF33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ko-KR" altLang="en-US"/>
          </a:p>
        </p:txBody>
      </p:sp>
      <p:sp>
        <p:nvSpPr>
          <p:cNvPr id="37905" name="Line 92"/>
          <p:cNvSpPr>
            <a:spLocks noChangeShapeType="1"/>
          </p:cNvSpPr>
          <p:nvPr/>
        </p:nvSpPr>
        <p:spPr bwMode="auto">
          <a:xfrm>
            <a:off x="1006475" y="3211513"/>
            <a:ext cx="695325" cy="238125"/>
          </a:xfrm>
          <a:prstGeom prst="line">
            <a:avLst/>
          </a:prstGeom>
          <a:noFill/>
          <a:ln w="50800">
            <a:solidFill>
              <a:srgbClr val="FF33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ko-KR" altLang="en-US"/>
          </a:p>
        </p:txBody>
      </p:sp>
      <p:grpSp>
        <p:nvGrpSpPr>
          <p:cNvPr id="37906" name="Group 93"/>
          <p:cNvGrpSpPr>
            <a:grpSpLocks/>
          </p:cNvGrpSpPr>
          <p:nvPr/>
        </p:nvGrpSpPr>
        <p:grpSpPr bwMode="auto">
          <a:xfrm>
            <a:off x="3865563" y="2484438"/>
            <a:ext cx="1190625" cy="433387"/>
            <a:chOff x="3005" y="3163"/>
            <a:chExt cx="750" cy="273"/>
          </a:xfrm>
        </p:grpSpPr>
        <p:sp>
          <p:nvSpPr>
            <p:cNvPr id="37949" name="Oval 94"/>
            <p:cNvSpPr>
              <a:spLocks noChangeArrowheads="1"/>
            </p:cNvSpPr>
            <p:nvPr/>
          </p:nvSpPr>
          <p:spPr bwMode="auto">
            <a:xfrm>
              <a:off x="3055" y="3171"/>
              <a:ext cx="602" cy="240"/>
            </a:xfrm>
            <a:prstGeom prst="ellipse">
              <a:avLst/>
            </a:prstGeom>
            <a:solidFill>
              <a:srgbClr val="FFE59B"/>
            </a:solidFill>
            <a:ln w="12700">
              <a:solidFill>
                <a:schemeClr val="tx1"/>
              </a:solidFill>
              <a:round/>
              <a:headEnd/>
              <a:tailEnd/>
            </a:ln>
            <a:effectLst>
              <a:outerShdw dist="35921" dir="2700000" algn="ctr" rotWithShape="0">
                <a:schemeClr val="tx2"/>
              </a:outerShdw>
            </a:effectLst>
          </p:spPr>
          <p:txBody>
            <a:bodyPr lIns="249560" tIns="124784" rIns="249560" bIns="124784">
              <a:spAutoFit/>
            </a:bodyPr>
            <a:lstStyle>
              <a:lvl1pPr eaLnBrk="0" hangingPunct="0">
                <a:defRPr kumimoji="1" sz="2400">
                  <a:solidFill>
                    <a:schemeClr val="tx1"/>
                  </a:solidFill>
                  <a:latin typeface="Times New Roman" panose="02020603050405020304" pitchFamily="18" charset="0"/>
                  <a:ea typeface="굴림" panose="020B0600000101010101" pitchFamily="50" charset="-127"/>
                </a:defRPr>
              </a:lvl1pPr>
              <a:lvl2pPr marL="742950" indent="-285750" eaLnBrk="0" hangingPunct="0">
                <a:defRPr kumimoji="1" sz="2400">
                  <a:solidFill>
                    <a:schemeClr val="tx1"/>
                  </a:solidFill>
                  <a:latin typeface="Times New Roman" panose="02020603050405020304" pitchFamily="18" charset="0"/>
                  <a:ea typeface="굴림" panose="020B0600000101010101" pitchFamily="50" charset="-127"/>
                </a:defRPr>
              </a:lvl2pPr>
              <a:lvl3pPr marL="1143000" indent="-228600" eaLnBrk="0" hangingPunct="0">
                <a:defRPr kumimoji="1" sz="2400">
                  <a:solidFill>
                    <a:schemeClr val="tx1"/>
                  </a:solidFill>
                  <a:latin typeface="Times New Roman" panose="02020603050405020304" pitchFamily="18" charset="0"/>
                  <a:ea typeface="굴림" panose="020B0600000101010101" pitchFamily="50" charset="-127"/>
                </a:defRPr>
              </a:lvl3pPr>
              <a:lvl4pPr marL="1600200" indent="-228600" eaLnBrk="0" hangingPunct="0">
                <a:defRPr kumimoji="1" sz="2400">
                  <a:solidFill>
                    <a:schemeClr val="tx1"/>
                  </a:solidFill>
                  <a:latin typeface="Times New Roman" panose="02020603050405020304" pitchFamily="18" charset="0"/>
                  <a:ea typeface="굴림" panose="020B0600000101010101" pitchFamily="50" charset="-127"/>
                </a:defRPr>
              </a:lvl4pPr>
              <a:lvl5pPr marL="2057400" indent="-228600" eaLnBrk="0" hangingPunct="0">
                <a:defRPr kumimoji="1" sz="2400">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굴림" panose="020B0600000101010101" pitchFamily="50" charset="-127"/>
                </a:defRPr>
              </a:lvl9pPr>
            </a:lstStyle>
            <a:p>
              <a:pPr eaLnBrk="1" hangingPunct="1"/>
              <a:endParaRPr lang="ko-KR" altLang="en-US"/>
            </a:p>
          </p:txBody>
        </p:sp>
        <p:sp>
          <p:nvSpPr>
            <p:cNvPr id="37950" name="Rectangle 95"/>
            <p:cNvSpPr>
              <a:spLocks noChangeArrowheads="1"/>
            </p:cNvSpPr>
            <p:nvPr/>
          </p:nvSpPr>
          <p:spPr bwMode="auto">
            <a:xfrm>
              <a:off x="3005" y="3163"/>
              <a:ext cx="750" cy="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49560" tIns="124784" rIns="249560" bIns="124784">
              <a:spAutoFit/>
            </a:bodyPr>
            <a:lstStyle>
              <a:lvl1pPr defTabSz="400050" eaLnBrk="0" hangingPunct="0">
                <a:spcBef>
                  <a:spcPct val="20000"/>
                </a:spcBef>
                <a:buClr>
                  <a:srgbClr val="FF0066"/>
                </a:buClr>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1pPr>
              <a:lvl2pPr marL="742950" indent="-285750" defTabSz="400050" eaLnBrk="0" hangingPunct="0">
                <a:spcBef>
                  <a:spcPct val="20000"/>
                </a:spcBef>
                <a:buClr>
                  <a:srgbClr val="FF0000"/>
                </a:buClr>
                <a:buFont typeface="Symbol" panose="05050102010706020507" pitchFamily="18" charset="2"/>
                <a:buChar char="©"/>
                <a:defRPr kumimoji="1" sz="2000">
                  <a:solidFill>
                    <a:schemeClr val="tx1"/>
                  </a:solidFill>
                  <a:latin typeface="Times New Roman" panose="02020603050405020304" pitchFamily="18" charset="0"/>
                  <a:ea typeface="굴림" panose="020B0600000101010101" pitchFamily="50" charset="-127"/>
                </a:defRPr>
              </a:lvl2pPr>
              <a:lvl3pPr marL="1143000" indent="-228600" defTabSz="400050" eaLnBrk="0" hangingPunct="0">
                <a:spcBef>
                  <a:spcPct val="20000"/>
                </a:spcBef>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3pPr>
              <a:lvl4pPr marL="1600200" indent="-228600" defTabSz="400050" eaLnBrk="0" hangingPunct="0">
                <a:spcBef>
                  <a:spcPct val="20000"/>
                </a:spcBef>
                <a:buFont typeface="Symbol" panose="05050102010706020507" pitchFamily="18" charset="2"/>
                <a:buChar char="ª"/>
                <a:defRPr kumimoji="1" sz="1600">
                  <a:solidFill>
                    <a:schemeClr val="tx1"/>
                  </a:solidFill>
                  <a:latin typeface="Times New Roman" panose="02020603050405020304" pitchFamily="18" charset="0"/>
                  <a:ea typeface="굴림" panose="020B0600000101010101" pitchFamily="50" charset="-127"/>
                </a:defRPr>
              </a:lvl4pPr>
              <a:lvl5pPr marL="2057400" indent="-228600" defTabSz="400050" eaLnBrk="0" hangingPunct="0">
                <a:spcBef>
                  <a:spcPct val="20000"/>
                </a:spcBef>
                <a:buChar char="»"/>
                <a:defRPr kumimoji="1" sz="1400">
                  <a:solidFill>
                    <a:schemeClr val="tx1"/>
                  </a:solidFill>
                  <a:latin typeface="Times New Roman" panose="02020603050405020304" pitchFamily="18" charset="0"/>
                  <a:ea typeface="굴림" panose="020B0600000101010101" pitchFamily="50" charset="-127"/>
                </a:defRPr>
              </a:lvl5pPr>
              <a:lvl6pPr marL="2514600" indent="-228600" defTabSz="40005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6pPr>
              <a:lvl7pPr marL="2971800" indent="-228600" defTabSz="40005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7pPr>
              <a:lvl8pPr marL="3429000" indent="-228600" defTabSz="40005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8pPr>
              <a:lvl9pPr marL="3886200" indent="-228600" defTabSz="40005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9pPr>
            </a:lstStyle>
            <a:p>
              <a:pPr algn="ctr" latinLnBrk="0">
                <a:spcBef>
                  <a:spcPct val="0"/>
                </a:spcBef>
                <a:buClrTx/>
                <a:buFontTx/>
                <a:buNone/>
              </a:pPr>
              <a:r>
                <a:rPr kumimoji="0" lang="en-US" altLang="ko-KR" sz="1200" b="1">
                  <a:latin typeface="Arial" panose="020B0604020202020204" pitchFamily="34" charset="0"/>
                </a:rPr>
                <a:t>Europe</a:t>
              </a:r>
            </a:p>
          </p:txBody>
        </p:sp>
      </p:grpSp>
      <p:grpSp>
        <p:nvGrpSpPr>
          <p:cNvPr id="37907" name="Group 96"/>
          <p:cNvGrpSpPr>
            <a:grpSpLocks/>
          </p:cNvGrpSpPr>
          <p:nvPr/>
        </p:nvGrpSpPr>
        <p:grpSpPr bwMode="auto">
          <a:xfrm>
            <a:off x="7213600" y="2773363"/>
            <a:ext cx="965200" cy="433387"/>
            <a:chOff x="4730" y="336"/>
            <a:chExt cx="648" cy="294"/>
          </a:xfrm>
        </p:grpSpPr>
        <p:sp>
          <p:nvSpPr>
            <p:cNvPr id="37947" name="Oval 97"/>
            <p:cNvSpPr>
              <a:spLocks noChangeArrowheads="1"/>
            </p:cNvSpPr>
            <p:nvPr/>
          </p:nvSpPr>
          <p:spPr bwMode="auto">
            <a:xfrm>
              <a:off x="4733" y="345"/>
              <a:ext cx="641" cy="256"/>
            </a:xfrm>
            <a:prstGeom prst="ellipse">
              <a:avLst/>
            </a:prstGeom>
            <a:solidFill>
              <a:srgbClr val="FFE59B"/>
            </a:solidFill>
            <a:ln w="12700">
              <a:solidFill>
                <a:schemeClr val="tx1"/>
              </a:solidFill>
              <a:round/>
              <a:headEnd/>
              <a:tailEnd/>
            </a:ln>
            <a:effectLst>
              <a:outerShdw dist="35921" dir="2700000" algn="ctr" rotWithShape="0">
                <a:schemeClr val="tx2"/>
              </a:outerShdw>
            </a:effectLst>
          </p:spPr>
          <p:txBody>
            <a:bodyPr lIns="249560" tIns="124784" rIns="249560" bIns="124784">
              <a:spAutoFit/>
            </a:bodyPr>
            <a:lstStyle>
              <a:lvl1pPr eaLnBrk="0" hangingPunct="0">
                <a:defRPr kumimoji="1" sz="2400">
                  <a:solidFill>
                    <a:schemeClr val="tx1"/>
                  </a:solidFill>
                  <a:latin typeface="Times New Roman" panose="02020603050405020304" pitchFamily="18" charset="0"/>
                  <a:ea typeface="굴림" panose="020B0600000101010101" pitchFamily="50" charset="-127"/>
                </a:defRPr>
              </a:lvl1pPr>
              <a:lvl2pPr marL="742950" indent="-285750" eaLnBrk="0" hangingPunct="0">
                <a:defRPr kumimoji="1" sz="2400">
                  <a:solidFill>
                    <a:schemeClr val="tx1"/>
                  </a:solidFill>
                  <a:latin typeface="Times New Roman" panose="02020603050405020304" pitchFamily="18" charset="0"/>
                  <a:ea typeface="굴림" panose="020B0600000101010101" pitchFamily="50" charset="-127"/>
                </a:defRPr>
              </a:lvl2pPr>
              <a:lvl3pPr marL="1143000" indent="-228600" eaLnBrk="0" hangingPunct="0">
                <a:defRPr kumimoji="1" sz="2400">
                  <a:solidFill>
                    <a:schemeClr val="tx1"/>
                  </a:solidFill>
                  <a:latin typeface="Times New Roman" panose="02020603050405020304" pitchFamily="18" charset="0"/>
                  <a:ea typeface="굴림" panose="020B0600000101010101" pitchFamily="50" charset="-127"/>
                </a:defRPr>
              </a:lvl3pPr>
              <a:lvl4pPr marL="1600200" indent="-228600" eaLnBrk="0" hangingPunct="0">
                <a:defRPr kumimoji="1" sz="2400">
                  <a:solidFill>
                    <a:schemeClr val="tx1"/>
                  </a:solidFill>
                  <a:latin typeface="Times New Roman" panose="02020603050405020304" pitchFamily="18" charset="0"/>
                  <a:ea typeface="굴림" panose="020B0600000101010101" pitchFamily="50" charset="-127"/>
                </a:defRPr>
              </a:lvl4pPr>
              <a:lvl5pPr marL="2057400" indent="-228600" eaLnBrk="0" hangingPunct="0">
                <a:defRPr kumimoji="1" sz="2400">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굴림" panose="020B0600000101010101" pitchFamily="50" charset="-127"/>
                </a:defRPr>
              </a:lvl9pPr>
            </a:lstStyle>
            <a:p>
              <a:pPr eaLnBrk="1" hangingPunct="1"/>
              <a:endParaRPr lang="ko-KR" altLang="en-US"/>
            </a:p>
          </p:txBody>
        </p:sp>
        <p:sp>
          <p:nvSpPr>
            <p:cNvPr id="37948" name="Rectangle 98"/>
            <p:cNvSpPr>
              <a:spLocks noChangeArrowheads="1"/>
            </p:cNvSpPr>
            <p:nvPr/>
          </p:nvSpPr>
          <p:spPr bwMode="auto">
            <a:xfrm>
              <a:off x="4730" y="336"/>
              <a:ext cx="648" cy="2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49560" tIns="124784" rIns="249560" bIns="124784">
              <a:spAutoFit/>
            </a:bodyPr>
            <a:lstStyle>
              <a:lvl1pPr defTabSz="400050" eaLnBrk="0" hangingPunct="0">
                <a:spcBef>
                  <a:spcPct val="20000"/>
                </a:spcBef>
                <a:buClr>
                  <a:srgbClr val="FF0066"/>
                </a:buClr>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1pPr>
              <a:lvl2pPr marL="742950" indent="-285750" defTabSz="400050" eaLnBrk="0" hangingPunct="0">
                <a:spcBef>
                  <a:spcPct val="20000"/>
                </a:spcBef>
                <a:buClr>
                  <a:srgbClr val="FF0000"/>
                </a:buClr>
                <a:buFont typeface="Symbol" panose="05050102010706020507" pitchFamily="18" charset="2"/>
                <a:buChar char="©"/>
                <a:defRPr kumimoji="1" sz="2000">
                  <a:solidFill>
                    <a:schemeClr val="tx1"/>
                  </a:solidFill>
                  <a:latin typeface="Times New Roman" panose="02020603050405020304" pitchFamily="18" charset="0"/>
                  <a:ea typeface="굴림" panose="020B0600000101010101" pitchFamily="50" charset="-127"/>
                </a:defRPr>
              </a:lvl2pPr>
              <a:lvl3pPr marL="1143000" indent="-228600" defTabSz="400050" eaLnBrk="0" hangingPunct="0">
                <a:spcBef>
                  <a:spcPct val="20000"/>
                </a:spcBef>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3pPr>
              <a:lvl4pPr marL="1600200" indent="-228600" defTabSz="400050" eaLnBrk="0" hangingPunct="0">
                <a:spcBef>
                  <a:spcPct val="20000"/>
                </a:spcBef>
                <a:buFont typeface="Symbol" panose="05050102010706020507" pitchFamily="18" charset="2"/>
                <a:buChar char="ª"/>
                <a:defRPr kumimoji="1" sz="1600">
                  <a:solidFill>
                    <a:schemeClr val="tx1"/>
                  </a:solidFill>
                  <a:latin typeface="Times New Roman" panose="02020603050405020304" pitchFamily="18" charset="0"/>
                  <a:ea typeface="굴림" panose="020B0600000101010101" pitchFamily="50" charset="-127"/>
                </a:defRPr>
              </a:lvl4pPr>
              <a:lvl5pPr marL="2057400" indent="-228600" defTabSz="400050" eaLnBrk="0" hangingPunct="0">
                <a:spcBef>
                  <a:spcPct val="20000"/>
                </a:spcBef>
                <a:buChar char="»"/>
                <a:defRPr kumimoji="1" sz="1400">
                  <a:solidFill>
                    <a:schemeClr val="tx1"/>
                  </a:solidFill>
                  <a:latin typeface="Times New Roman" panose="02020603050405020304" pitchFamily="18" charset="0"/>
                  <a:ea typeface="굴림" panose="020B0600000101010101" pitchFamily="50" charset="-127"/>
                </a:defRPr>
              </a:lvl5pPr>
              <a:lvl6pPr marL="2514600" indent="-228600" defTabSz="40005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6pPr>
              <a:lvl7pPr marL="2971800" indent="-228600" defTabSz="40005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7pPr>
              <a:lvl8pPr marL="3429000" indent="-228600" defTabSz="40005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8pPr>
              <a:lvl9pPr marL="3886200" indent="-228600" defTabSz="40005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9pPr>
            </a:lstStyle>
            <a:p>
              <a:pPr algn="ctr" latinLnBrk="0">
                <a:spcBef>
                  <a:spcPct val="0"/>
                </a:spcBef>
                <a:buClrTx/>
                <a:buFontTx/>
                <a:buNone/>
              </a:pPr>
              <a:r>
                <a:rPr kumimoji="0" lang="en-US" altLang="ko-KR" sz="1200" b="1">
                  <a:latin typeface="Arial" panose="020B0604020202020204" pitchFamily="34" charset="0"/>
                </a:rPr>
                <a:t>Japan</a:t>
              </a:r>
            </a:p>
          </p:txBody>
        </p:sp>
      </p:grpSp>
      <p:grpSp>
        <p:nvGrpSpPr>
          <p:cNvPr id="37908" name="Group 99"/>
          <p:cNvGrpSpPr>
            <a:grpSpLocks/>
          </p:cNvGrpSpPr>
          <p:nvPr/>
        </p:nvGrpSpPr>
        <p:grpSpPr bwMode="auto">
          <a:xfrm>
            <a:off x="1081088" y="2538413"/>
            <a:ext cx="1511300" cy="433387"/>
            <a:chOff x="2995" y="3314"/>
            <a:chExt cx="952" cy="273"/>
          </a:xfrm>
        </p:grpSpPr>
        <p:sp>
          <p:nvSpPr>
            <p:cNvPr id="37945" name="Oval 100"/>
            <p:cNvSpPr>
              <a:spLocks noChangeArrowheads="1"/>
            </p:cNvSpPr>
            <p:nvPr/>
          </p:nvSpPr>
          <p:spPr bwMode="auto">
            <a:xfrm>
              <a:off x="3109" y="3322"/>
              <a:ext cx="671" cy="239"/>
            </a:xfrm>
            <a:prstGeom prst="ellipse">
              <a:avLst/>
            </a:prstGeom>
            <a:solidFill>
              <a:srgbClr val="FFE59B"/>
            </a:solidFill>
            <a:ln w="12700">
              <a:solidFill>
                <a:schemeClr val="tx1"/>
              </a:solidFill>
              <a:round/>
              <a:headEnd/>
              <a:tailEnd/>
            </a:ln>
            <a:effectLst>
              <a:outerShdw dist="35921" dir="2700000" algn="ctr" rotWithShape="0">
                <a:schemeClr val="tx2"/>
              </a:outerShdw>
            </a:effectLst>
          </p:spPr>
          <p:txBody>
            <a:bodyPr lIns="249560" tIns="124784" rIns="249560" bIns="124784">
              <a:spAutoFit/>
            </a:bodyPr>
            <a:lstStyle>
              <a:lvl1pPr eaLnBrk="0" hangingPunct="0">
                <a:defRPr kumimoji="1" sz="2400">
                  <a:solidFill>
                    <a:schemeClr val="tx1"/>
                  </a:solidFill>
                  <a:latin typeface="Times New Roman" panose="02020603050405020304" pitchFamily="18" charset="0"/>
                  <a:ea typeface="굴림" panose="020B0600000101010101" pitchFamily="50" charset="-127"/>
                </a:defRPr>
              </a:lvl1pPr>
              <a:lvl2pPr marL="742950" indent="-285750" eaLnBrk="0" hangingPunct="0">
                <a:defRPr kumimoji="1" sz="2400">
                  <a:solidFill>
                    <a:schemeClr val="tx1"/>
                  </a:solidFill>
                  <a:latin typeface="Times New Roman" panose="02020603050405020304" pitchFamily="18" charset="0"/>
                  <a:ea typeface="굴림" panose="020B0600000101010101" pitchFamily="50" charset="-127"/>
                </a:defRPr>
              </a:lvl2pPr>
              <a:lvl3pPr marL="1143000" indent="-228600" eaLnBrk="0" hangingPunct="0">
                <a:defRPr kumimoji="1" sz="2400">
                  <a:solidFill>
                    <a:schemeClr val="tx1"/>
                  </a:solidFill>
                  <a:latin typeface="Times New Roman" panose="02020603050405020304" pitchFamily="18" charset="0"/>
                  <a:ea typeface="굴림" panose="020B0600000101010101" pitchFamily="50" charset="-127"/>
                </a:defRPr>
              </a:lvl3pPr>
              <a:lvl4pPr marL="1600200" indent="-228600" eaLnBrk="0" hangingPunct="0">
                <a:defRPr kumimoji="1" sz="2400">
                  <a:solidFill>
                    <a:schemeClr val="tx1"/>
                  </a:solidFill>
                  <a:latin typeface="Times New Roman" panose="02020603050405020304" pitchFamily="18" charset="0"/>
                  <a:ea typeface="굴림" panose="020B0600000101010101" pitchFamily="50" charset="-127"/>
                </a:defRPr>
              </a:lvl4pPr>
              <a:lvl5pPr marL="2057400" indent="-228600" eaLnBrk="0" hangingPunct="0">
                <a:defRPr kumimoji="1" sz="2400">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굴림" panose="020B0600000101010101" pitchFamily="50" charset="-127"/>
                </a:defRPr>
              </a:lvl9pPr>
            </a:lstStyle>
            <a:p>
              <a:pPr eaLnBrk="1" hangingPunct="1"/>
              <a:endParaRPr lang="ko-KR" altLang="en-US"/>
            </a:p>
          </p:txBody>
        </p:sp>
        <p:sp>
          <p:nvSpPr>
            <p:cNvPr id="37946" name="Rectangle 101"/>
            <p:cNvSpPr>
              <a:spLocks noChangeArrowheads="1"/>
            </p:cNvSpPr>
            <p:nvPr/>
          </p:nvSpPr>
          <p:spPr bwMode="auto">
            <a:xfrm>
              <a:off x="2995" y="3314"/>
              <a:ext cx="952" cy="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49560" tIns="124784" rIns="249560" bIns="124784">
              <a:spAutoFit/>
            </a:bodyPr>
            <a:lstStyle>
              <a:lvl1pPr defTabSz="400050" eaLnBrk="0" hangingPunct="0">
                <a:spcBef>
                  <a:spcPct val="20000"/>
                </a:spcBef>
                <a:buClr>
                  <a:srgbClr val="FF0066"/>
                </a:buClr>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1pPr>
              <a:lvl2pPr marL="742950" indent="-285750" defTabSz="400050" eaLnBrk="0" hangingPunct="0">
                <a:spcBef>
                  <a:spcPct val="20000"/>
                </a:spcBef>
                <a:buClr>
                  <a:srgbClr val="FF0000"/>
                </a:buClr>
                <a:buFont typeface="Symbol" panose="05050102010706020507" pitchFamily="18" charset="2"/>
                <a:buChar char="©"/>
                <a:defRPr kumimoji="1" sz="2000">
                  <a:solidFill>
                    <a:schemeClr val="tx1"/>
                  </a:solidFill>
                  <a:latin typeface="Times New Roman" panose="02020603050405020304" pitchFamily="18" charset="0"/>
                  <a:ea typeface="굴림" panose="020B0600000101010101" pitchFamily="50" charset="-127"/>
                </a:defRPr>
              </a:lvl2pPr>
              <a:lvl3pPr marL="1143000" indent="-228600" defTabSz="400050" eaLnBrk="0" hangingPunct="0">
                <a:spcBef>
                  <a:spcPct val="20000"/>
                </a:spcBef>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3pPr>
              <a:lvl4pPr marL="1600200" indent="-228600" defTabSz="400050" eaLnBrk="0" hangingPunct="0">
                <a:spcBef>
                  <a:spcPct val="20000"/>
                </a:spcBef>
                <a:buFont typeface="Symbol" panose="05050102010706020507" pitchFamily="18" charset="2"/>
                <a:buChar char="ª"/>
                <a:defRPr kumimoji="1" sz="1600">
                  <a:solidFill>
                    <a:schemeClr val="tx1"/>
                  </a:solidFill>
                  <a:latin typeface="Times New Roman" panose="02020603050405020304" pitchFamily="18" charset="0"/>
                  <a:ea typeface="굴림" panose="020B0600000101010101" pitchFamily="50" charset="-127"/>
                </a:defRPr>
              </a:lvl4pPr>
              <a:lvl5pPr marL="2057400" indent="-228600" defTabSz="400050" eaLnBrk="0" hangingPunct="0">
                <a:spcBef>
                  <a:spcPct val="20000"/>
                </a:spcBef>
                <a:buChar char="»"/>
                <a:defRPr kumimoji="1" sz="1400">
                  <a:solidFill>
                    <a:schemeClr val="tx1"/>
                  </a:solidFill>
                  <a:latin typeface="Times New Roman" panose="02020603050405020304" pitchFamily="18" charset="0"/>
                  <a:ea typeface="굴림" panose="020B0600000101010101" pitchFamily="50" charset="-127"/>
                </a:defRPr>
              </a:lvl5pPr>
              <a:lvl6pPr marL="2514600" indent="-228600" defTabSz="40005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6pPr>
              <a:lvl7pPr marL="2971800" indent="-228600" defTabSz="40005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7pPr>
              <a:lvl8pPr marL="3429000" indent="-228600" defTabSz="40005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8pPr>
              <a:lvl9pPr marL="3886200" indent="-228600" defTabSz="40005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9pPr>
            </a:lstStyle>
            <a:p>
              <a:pPr algn="ctr" latinLnBrk="0">
                <a:spcBef>
                  <a:spcPct val="0"/>
                </a:spcBef>
                <a:buClrTx/>
                <a:buFontTx/>
                <a:buNone/>
              </a:pPr>
              <a:r>
                <a:rPr kumimoji="0" lang="en-US" altLang="ko-KR" sz="1200" b="1">
                  <a:latin typeface="Arial" panose="020B0604020202020204" pitchFamily="34" charset="0"/>
                </a:rPr>
                <a:t>Backbone 1</a:t>
              </a:r>
            </a:p>
          </p:txBody>
        </p:sp>
      </p:grpSp>
      <p:grpSp>
        <p:nvGrpSpPr>
          <p:cNvPr id="37909" name="Group 102"/>
          <p:cNvGrpSpPr>
            <a:grpSpLocks/>
          </p:cNvGrpSpPr>
          <p:nvPr/>
        </p:nvGrpSpPr>
        <p:grpSpPr bwMode="auto">
          <a:xfrm>
            <a:off x="960438" y="3336925"/>
            <a:ext cx="1638300" cy="433388"/>
            <a:chOff x="3402" y="3180"/>
            <a:chExt cx="1100" cy="294"/>
          </a:xfrm>
        </p:grpSpPr>
        <p:sp>
          <p:nvSpPr>
            <p:cNvPr id="37943" name="Oval 103"/>
            <p:cNvSpPr>
              <a:spLocks noChangeArrowheads="1"/>
            </p:cNvSpPr>
            <p:nvPr/>
          </p:nvSpPr>
          <p:spPr bwMode="auto">
            <a:xfrm>
              <a:off x="3616" y="3190"/>
              <a:ext cx="641" cy="257"/>
            </a:xfrm>
            <a:prstGeom prst="ellipse">
              <a:avLst/>
            </a:prstGeom>
            <a:solidFill>
              <a:srgbClr val="FFE59B"/>
            </a:solidFill>
            <a:ln w="12700">
              <a:solidFill>
                <a:schemeClr val="tx1"/>
              </a:solidFill>
              <a:round/>
              <a:headEnd/>
              <a:tailEnd/>
            </a:ln>
            <a:effectLst>
              <a:outerShdw dist="35921" dir="2700000" algn="ctr" rotWithShape="0">
                <a:schemeClr val="tx2"/>
              </a:outerShdw>
            </a:effectLst>
          </p:spPr>
          <p:txBody>
            <a:bodyPr lIns="249560" tIns="124784" rIns="249560" bIns="124784">
              <a:spAutoFit/>
            </a:bodyPr>
            <a:lstStyle>
              <a:lvl1pPr eaLnBrk="0" hangingPunct="0">
                <a:defRPr kumimoji="1" sz="2400">
                  <a:solidFill>
                    <a:schemeClr val="tx1"/>
                  </a:solidFill>
                  <a:latin typeface="Times New Roman" panose="02020603050405020304" pitchFamily="18" charset="0"/>
                  <a:ea typeface="굴림" panose="020B0600000101010101" pitchFamily="50" charset="-127"/>
                </a:defRPr>
              </a:lvl1pPr>
              <a:lvl2pPr marL="742950" indent="-285750" eaLnBrk="0" hangingPunct="0">
                <a:defRPr kumimoji="1" sz="2400">
                  <a:solidFill>
                    <a:schemeClr val="tx1"/>
                  </a:solidFill>
                  <a:latin typeface="Times New Roman" panose="02020603050405020304" pitchFamily="18" charset="0"/>
                  <a:ea typeface="굴림" panose="020B0600000101010101" pitchFamily="50" charset="-127"/>
                </a:defRPr>
              </a:lvl2pPr>
              <a:lvl3pPr marL="1143000" indent="-228600" eaLnBrk="0" hangingPunct="0">
                <a:defRPr kumimoji="1" sz="2400">
                  <a:solidFill>
                    <a:schemeClr val="tx1"/>
                  </a:solidFill>
                  <a:latin typeface="Times New Roman" panose="02020603050405020304" pitchFamily="18" charset="0"/>
                  <a:ea typeface="굴림" panose="020B0600000101010101" pitchFamily="50" charset="-127"/>
                </a:defRPr>
              </a:lvl3pPr>
              <a:lvl4pPr marL="1600200" indent="-228600" eaLnBrk="0" hangingPunct="0">
                <a:defRPr kumimoji="1" sz="2400">
                  <a:solidFill>
                    <a:schemeClr val="tx1"/>
                  </a:solidFill>
                  <a:latin typeface="Times New Roman" panose="02020603050405020304" pitchFamily="18" charset="0"/>
                  <a:ea typeface="굴림" panose="020B0600000101010101" pitchFamily="50" charset="-127"/>
                </a:defRPr>
              </a:lvl4pPr>
              <a:lvl5pPr marL="2057400" indent="-228600" eaLnBrk="0" hangingPunct="0">
                <a:defRPr kumimoji="1" sz="2400">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굴림" panose="020B0600000101010101" pitchFamily="50" charset="-127"/>
                </a:defRPr>
              </a:lvl9pPr>
            </a:lstStyle>
            <a:p>
              <a:pPr eaLnBrk="1" hangingPunct="1"/>
              <a:endParaRPr lang="ko-KR" altLang="en-US"/>
            </a:p>
          </p:txBody>
        </p:sp>
        <p:sp>
          <p:nvSpPr>
            <p:cNvPr id="37944" name="Rectangle 104"/>
            <p:cNvSpPr>
              <a:spLocks noChangeArrowheads="1"/>
            </p:cNvSpPr>
            <p:nvPr/>
          </p:nvSpPr>
          <p:spPr bwMode="auto">
            <a:xfrm>
              <a:off x="3402" y="3180"/>
              <a:ext cx="1100" cy="2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49560" tIns="124784" rIns="249560" bIns="124784">
              <a:spAutoFit/>
            </a:bodyPr>
            <a:lstStyle>
              <a:lvl1pPr defTabSz="400050" eaLnBrk="0" hangingPunct="0">
                <a:spcBef>
                  <a:spcPct val="20000"/>
                </a:spcBef>
                <a:buClr>
                  <a:srgbClr val="FF0066"/>
                </a:buClr>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1pPr>
              <a:lvl2pPr marL="742950" indent="-285750" defTabSz="400050" eaLnBrk="0" hangingPunct="0">
                <a:spcBef>
                  <a:spcPct val="20000"/>
                </a:spcBef>
                <a:buClr>
                  <a:srgbClr val="FF0000"/>
                </a:buClr>
                <a:buFont typeface="Symbol" panose="05050102010706020507" pitchFamily="18" charset="2"/>
                <a:buChar char="©"/>
                <a:defRPr kumimoji="1" sz="2000">
                  <a:solidFill>
                    <a:schemeClr val="tx1"/>
                  </a:solidFill>
                  <a:latin typeface="Times New Roman" panose="02020603050405020304" pitchFamily="18" charset="0"/>
                  <a:ea typeface="굴림" panose="020B0600000101010101" pitchFamily="50" charset="-127"/>
                </a:defRPr>
              </a:lvl2pPr>
              <a:lvl3pPr marL="1143000" indent="-228600" defTabSz="400050" eaLnBrk="0" hangingPunct="0">
                <a:spcBef>
                  <a:spcPct val="20000"/>
                </a:spcBef>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3pPr>
              <a:lvl4pPr marL="1600200" indent="-228600" defTabSz="400050" eaLnBrk="0" hangingPunct="0">
                <a:spcBef>
                  <a:spcPct val="20000"/>
                </a:spcBef>
                <a:buFont typeface="Symbol" panose="05050102010706020507" pitchFamily="18" charset="2"/>
                <a:buChar char="ª"/>
                <a:defRPr kumimoji="1" sz="1600">
                  <a:solidFill>
                    <a:schemeClr val="tx1"/>
                  </a:solidFill>
                  <a:latin typeface="Times New Roman" panose="02020603050405020304" pitchFamily="18" charset="0"/>
                  <a:ea typeface="굴림" panose="020B0600000101010101" pitchFamily="50" charset="-127"/>
                </a:defRPr>
              </a:lvl4pPr>
              <a:lvl5pPr marL="2057400" indent="-228600" defTabSz="400050" eaLnBrk="0" hangingPunct="0">
                <a:spcBef>
                  <a:spcPct val="20000"/>
                </a:spcBef>
                <a:buChar char="»"/>
                <a:defRPr kumimoji="1" sz="1400">
                  <a:solidFill>
                    <a:schemeClr val="tx1"/>
                  </a:solidFill>
                  <a:latin typeface="Times New Roman" panose="02020603050405020304" pitchFamily="18" charset="0"/>
                  <a:ea typeface="굴림" panose="020B0600000101010101" pitchFamily="50" charset="-127"/>
                </a:defRPr>
              </a:lvl5pPr>
              <a:lvl6pPr marL="2514600" indent="-228600" defTabSz="40005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6pPr>
              <a:lvl7pPr marL="2971800" indent="-228600" defTabSz="40005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7pPr>
              <a:lvl8pPr marL="3429000" indent="-228600" defTabSz="40005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8pPr>
              <a:lvl9pPr marL="3886200" indent="-228600" defTabSz="40005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9pPr>
            </a:lstStyle>
            <a:p>
              <a:pPr algn="ctr" latinLnBrk="0">
                <a:spcBef>
                  <a:spcPct val="0"/>
                </a:spcBef>
                <a:buClrTx/>
                <a:buFontTx/>
                <a:buNone/>
              </a:pPr>
              <a:r>
                <a:rPr kumimoji="0" lang="en-US" altLang="ko-KR" sz="1200" b="1">
                  <a:latin typeface="Arial" panose="020B0604020202020204" pitchFamily="34" charset="0"/>
                </a:rPr>
                <a:t>Backbone 2</a:t>
              </a:r>
            </a:p>
          </p:txBody>
        </p:sp>
      </p:grpSp>
      <p:grpSp>
        <p:nvGrpSpPr>
          <p:cNvPr id="37910" name="Group 105"/>
          <p:cNvGrpSpPr>
            <a:grpSpLocks/>
          </p:cNvGrpSpPr>
          <p:nvPr/>
        </p:nvGrpSpPr>
        <p:grpSpPr bwMode="auto">
          <a:xfrm>
            <a:off x="1984375" y="4400550"/>
            <a:ext cx="1430338" cy="433388"/>
            <a:chOff x="2808" y="3349"/>
            <a:chExt cx="901" cy="273"/>
          </a:xfrm>
        </p:grpSpPr>
        <p:sp>
          <p:nvSpPr>
            <p:cNvPr id="37941" name="Oval 106"/>
            <p:cNvSpPr>
              <a:spLocks noChangeArrowheads="1"/>
            </p:cNvSpPr>
            <p:nvPr/>
          </p:nvSpPr>
          <p:spPr bwMode="auto">
            <a:xfrm>
              <a:off x="2919" y="3374"/>
              <a:ext cx="672" cy="238"/>
            </a:xfrm>
            <a:prstGeom prst="ellipse">
              <a:avLst/>
            </a:prstGeom>
            <a:solidFill>
              <a:srgbClr val="FFE59B"/>
            </a:solidFill>
            <a:ln w="12700">
              <a:solidFill>
                <a:schemeClr val="tx1"/>
              </a:solidFill>
              <a:round/>
              <a:headEnd/>
              <a:tailEnd/>
            </a:ln>
            <a:effectLst>
              <a:outerShdw dist="35921" dir="2700000" algn="ctr" rotWithShape="0">
                <a:schemeClr val="tx2"/>
              </a:outerShdw>
            </a:effectLst>
          </p:spPr>
          <p:txBody>
            <a:bodyPr lIns="249560" tIns="124784" rIns="249560" bIns="124784">
              <a:spAutoFit/>
            </a:bodyPr>
            <a:lstStyle>
              <a:lvl1pPr eaLnBrk="0" hangingPunct="0">
                <a:defRPr kumimoji="1" sz="2400">
                  <a:solidFill>
                    <a:schemeClr val="tx1"/>
                  </a:solidFill>
                  <a:latin typeface="Times New Roman" panose="02020603050405020304" pitchFamily="18" charset="0"/>
                  <a:ea typeface="굴림" panose="020B0600000101010101" pitchFamily="50" charset="-127"/>
                </a:defRPr>
              </a:lvl1pPr>
              <a:lvl2pPr marL="742950" indent="-285750" eaLnBrk="0" hangingPunct="0">
                <a:defRPr kumimoji="1" sz="2400">
                  <a:solidFill>
                    <a:schemeClr val="tx1"/>
                  </a:solidFill>
                  <a:latin typeface="Times New Roman" panose="02020603050405020304" pitchFamily="18" charset="0"/>
                  <a:ea typeface="굴림" panose="020B0600000101010101" pitchFamily="50" charset="-127"/>
                </a:defRPr>
              </a:lvl2pPr>
              <a:lvl3pPr marL="1143000" indent="-228600" eaLnBrk="0" hangingPunct="0">
                <a:defRPr kumimoji="1" sz="2400">
                  <a:solidFill>
                    <a:schemeClr val="tx1"/>
                  </a:solidFill>
                  <a:latin typeface="Times New Roman" panose="02020603050405020304" pitchFamily="18" charset="0"/>
                  <a:ea typeface="굴림" panose="020B0600000101010101" pitchFamily="50" charset="-127"/>
                </a:defRPr>
              </a:lvl3pPr>
              <a:lvl4pPr marL="1600200" indent="-228600" eaLnBrk="0" hangingPunct="0">
                <a:defRPr kumimoji="1" sz="2400">
                  <a:solidFill>
                    <a:schemeClr val="tx1"/>
                  </a:solidFill>
                  <a:latin typeface="Times New Roman" panose="02020603050405020304" pitchFamily="18" charset="0"/>
                  <a:ea typeface="굴림" panose="020B0600000101010101" pitchFamily="50" charset="-127"/>
                </a:defRPr>
              </a:lvl4pPr>
              <a:lvl5pPr marL="2057400" indent="-228600" eaLnBrk="0" hangingPunct="0">
                <a:defRPr kumimoji="1" sz="2400">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굴림" panose="020B0600000101010101" pitchFamily="50" charset="-127"/>
                </a:defRPr>
              </a:lvl9pPr>
            </a:lstStyle>
            <a:p>
              <a:pPr eaLnBrk="1" hangingPunct="1"/>
              <a:endParaRPr lang="ko-KR" altLang="en-US"/>
            </a:p>
          </p:txBody>
        </p:sp>
        <p:sp>
          <p:nvSpPr>
            <p:cNvPr id="37942" name="Rectangle 107"/>
            <p:cNvSpPr>
              <a:spLocks noChangeArrowheads="1"/>
            </p:cNvSpPr>
            <p:nvPr/>
          </p:nvSpPr>
          <p:spPr bwMode="auto">
            <a:xfrm>
              <a:off x="2808" y="3349"/>
              <a:ext cx="901" cy="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49560" tIns="124784" rIns="249560" bIns="124784">
              <a:spAutoFit/>
            </a:bodyPr>
            <a:lstStyle>
              <a:lvl1pPr defTabSz="400050" eaLnBrk="0" hangingPunct="0">
                <a:spcBef>
                  <a:spcPct val="20000"/>
                </a:spcBef>
                <a:buClr>
                  <a:srgbClr val="FF0066"/>
                </a:buClr>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1pPr>
              <a:lvl2pPr marL="742950" indent="-285750" defTabSz="400050" eaLnBrk="0" hangingPunct="0">
                <a:spcBef>
                  <a:spcPct val="20000"/>
                </a:spcBef>
                <a:buClr>
                  <a:srgbClr val="FF0000"/>
                </a:buClr>
                <a:buFont typeface="Symbol" panose="05050102010706020507" pitchFamily="18" charset="2"/>
                <a:buChar char="©"/>
                <a:defRPr kumimoji="1" sz="2000">
                  <a:solidFill>
                    <a:schemeClr val="tx1"/>
                  </a:solidFill>
                  <a:latin typeface="Times New Roman" panose="02020603050405020304" pitchFamily="18" charset="0"/>
                  <a:ea typeface="굴림" panose="020B0600000101010101" pitchFamily="50" charset="-127"/>
                </a:defRPr>
              </a:lvl2pPr>
              <a:lvl3pPr marL="1143000" indent="-228600" defTabSz="400050" eaLnBrk="0" hangingPunct="0">
                <a:spcBef>
                  <a:spcPct val="20000"/>
                </a:spcBef>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3pPr>
              <a:lvl4pPr marL="1600200" indent="-228600" defTabSz="400050" eaLnBrk="0" hangingPunct="0">
                <a:spcBef>
                  <a:spcPct val="20000"/>
                </a:spcBef>
                <a:buFont typeface="Symbol" panose="05050102010706020507" pitchFamily="18" charset="2"/>
                <a:buChar char="ª"/>
                <a:defRPr kumimoji="1" sz="1600">
                  <a:solidFill>
                    <a:schemeClr val="tx1"/>
                  </a:solidFill>
                  <a:latin typeface="Times New Roman" panose="02020603050405020304" pitchFamily="18" charset="0"/>
                  <a:ea typeface="굴림" panose="020B0600000101010101" pitchFamily="50" charset="-127"/>
                </a:defRPr>
              </a:lvl4pPr>
              <a:lvl5pPr marL="2057400" indent="-228600" defTabSz="400050" eaLnBrk="0" hangingPunct="0">
                <a:spcBef>
                  <a:spcPct val="20000"/>
                </a:spcBef>
                <a:buChar char="»"/>
                <a:defRPr kumimoji="1" sz="1400">
                  <a:solidFill>
                    <a:schemeClr val="tx1"/>
                  </a:solidFill>
                  <a:latin typeface="Times New Roman" panose="02020603050405020304" pitchFamily="18" charset="0"/>
                  <a:ea typeface="굴림" panose="020B0600000101010101" pitchFamily="50" charset="-127"/>
                </a:defRPr>
              </a:lvl5pPr>
              <a:lvl6pPr marL="2514600" indent="-228600" defTabSz="40005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6pPr>
              <a:lvl7pPr marL="2971800" indent="-228600" defTabSz="40005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7pPr>
              <a:lvl8pPr marL="3429000" indent="-228600" defTabSz="40005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8pPr>
              <a:lvl9pPr marL="3886200" indent="-228600" defTabSz="40005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9pPr>
            </a:lstStyle>
            <a:p>
              <a:pPr algn="ctr" latinLnBrk="0">
                <a:spcBef>
                  <a:spcPct val="0"/>
                </a:spcBef>
                <a:buClrTx/>
                <a:buFontTx/>
                <a:buNone/>
              </a:pPr>
              <a:r>
                <a:rPr kumimoji="0" lang="en-US" altLang="ko-KR" sz="1200" b="1">
                  <a:latin typeface="Arial" panose="020B0604020202020204" pitchFamily="34" charset="0"/>
                </a:rPr>
                <a:t>Backbone 3</a:t>
              </a:r>
            </a:p>
          </p:txBody>
        </p:sp>
      </p:grpSp>
      <p:grpSp>
        <p:nvGrpSpPr>
          <p:cNvPr id="37911" name="Group 108"/>
          <p:cNvGrpSpPr>
            <a:grpSpLocks/>
          </p:cNvGrpSpPr>
          <p:nvPr/>
        </p:nvGrpSpPr>
        <p:grpSpPr bwMode="auto">
          <a:xfrm>
            <a:off x="1690688" y="2879725"/>
            <a:ext cx="2046287" cy="433388"/>
            <a:chOff x="3179" y="3269"/>
            <a:chExt cx="1373" cy="294"/>
          </a:xfrm>
        </p:grpSpPr>
        <p:sp>
          <p:nvSpPr>
            <p:cNvPr id="37939" name="Oval 109"/>
            <p:cNvSpPr>
              <a:spLocks noChangeArrowheads="1"/>
            </p:cNvSpPr>
            <p:nvPr/>
          </p:nvSpPr>
          <p:spPr bwMode="auto">
            <a:xfrm>
              <a:off x="3415" y="3269"/>
              <a:ext cx="875" cy="280"/>
            </a:xfrm>
            <a:prstGeom prst="ellipse">
              <a:avLst/>
            </a:prstGeom>
            <a:solidFill>
              <a:srgbClr val="FFE59B"/>
            </a:solidFill>
            <a:ln w="12700">
              <a:solidFill>
                <a:schemeClr val="tx1"/>
              </a:solidFill>
              <a:round/>
              <a:headEnd/>
              <a:tailEnd/>
            </a:ln>
            <a:effectLst>
              <a:outerShdw dist="35921" dir="2700000" algn="ctr" rotWithShape="0">
                <a:schemeClr val="tx2"/>
              </a:outerShdw>
            </a:effectLst>
          </p:spPr>
          <p:txBody>
            <a:bodyPr lIns="249560" tIns="124784" rIns="249560" bIns="124784">
              <a:spAutoFit/>
            </a:bodyPr>
            <a:lstStyle>
              <a:lvl1pPr eaLnBrk="0" hangingPunct="0">
                <a:defRPr kumimoji="1" sz="2400">
                  <a:solidFill>
                    <a:schemeClr val="tx1"/>
                  </a:solidFill>
                  <a:latin typeface="Times New Roman" panose="02020603050405020304" pitchFamily="18" charset="0"/>
                  <a:ea typeface="굴림" panose="020B0600000101010101" pitchFamily="50" charset="-127"/>
                </a:defRPr>
              </a:lvl1pPr>
              <a:lvl2pPr marL="742950" indent="-285750" eaLnBrk="0" hangingPunct="0">
                <a:defRPr kumimoji="1" sz="2400">
                  <a:solidFill>
                    <a:schemeClr val="tx1"/>
                  </a:solidFill>
                  <a:latin typeface="Times New Roman" panose="02020603050405020304" pitchFamily="18" charset="0"/>
                  <a:ea typeface="굴림" panose="020B0600000101010101" pitchFamily="50" charset="-127"/>
                </a:defRPr>
              </a:lvl2pPr>
              <a:lvl3pPr marL="1143000" indent="-228600" eaLnBrk="0" hangingPunct="0">
                <a:defRPr kumimoji="1" sz="2400">
                  <a:solidFill>
                    <a:schemeClr val="tx1"/>
                  </a:solidFill>
                  <a:latin typeface="Times New Roman" panose="02020603050405020304" pitchFamily="18" charset="0"/>
                  <a:ea typeface="굴림" panose="020B0600000101010101" pitchFamily="50" charset="-127"/>
                </a:defRPr>
              </a:lvl3pPr>
              <a:lvl4pPr marL="1600200" indent="-228600" eaLnBrk="0" hangingPunct="0">
                <a:defRPr kumimoji="1" sz="2400">
                  <a:solidFill>
                    <a:schemeClr val="tx1"/>
                  </a:solidFill>
                  <a:latin typeface="Times New Roman" panose="02020603050405020304" pitchFamily="18" charset="0"/>
                  <a:ea typeface="굴림" panose="020B0600000101010101" pitchFamily="50" charset="-127"/>
                </a:defRPr>
              </a:lvl4pPr>
              <a:lvl5pPr marL="2057400" indent="-228600" eaLnBrk="0" hangingPunct="0">
                <a:defRPr kumimoji="1" sz="2400">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굴림" panose="020B0600000101010101" pitchFamily="50" charset="-127"/>
                </a:defRPr>
              </a:lvl9pPr>
            </a:lstStyle>
            <a:p>
              <a:pPr eaLnBrk="1" hangingPunct="1"/>
              <a:endParaRPr lang="ko-KR" altLang="en-US"/>
            </a:p>
          </p:txBody>
        </p:sp>
        <p:sp>
          <p:nvSpPr>
            <p:cNvPr id="37940" name="Rectangle 110"/>
            <p:cNvSpPr>
              <a:spLocks noChangeArrowheads="1"/>
            </p:cNvSpPr>
            <p:nvPr/>
          </p:nvSpPr>
          <p:spPr bwMode="auto">
            <a:xfrm>
              <a:off x="3179" y="3287"/>
              <a:ext cx="1373" cy="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49560" tIns="124784" rIns="249560" bIns="124784">
              <a:spAutoFit/>
            </a:bodyPr>
            <a:lstStyle>
              <a:lvl1pPr defTabSz="400050" eaLnBrk="0" hangingPunct="0">
                <a:spcBef>
                  <a:spcPct val="20000"/>
                </a:spcBef>
                <a:buClr>
                  <a:srgbClr val="FF0066"/>
                </a:buClr>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1pPr>
              <a:lvl2pPr marL="742950" indent="-285750" defTabSz="400050" eaLnBrk="0" hangingPunct="0">
                <a:spcBef>
                  <a:spcPct val="20000"/>
                </a:spcBef>
                <a:buClr>
                  <a:srgbClr val="FF0000"/>
                </a:buClr>
                <a:buFont typeface="Symbol" panose="05050102010706020507" pitchFamily="18" charset="2"/>
                <a:buChar char="©"/>
                <a:defRPr kumimoji="1" sz="2000">
                  <a:solidFill>
                    <a:schemeClr val="tx1"/>
                  </a:solidFill>
                  <a:latin typeface="Times New Roman" panose="02020603050405020304" pitchFamily="18" charset="0"/>
                  <a:ea typeface="굴림" panose="020B0600000101010101" pitchFamily="50" charset="-127"/>
                </a:defRPr>
              </a:lvl2pPr>
              <a:lvl3pPr marL="1143000" indent="-228600" defTabSz="400050" eaLnBrk="0" hangingPunct="0">
                <a:spcBef>
                  <a:spcPct val="20000"/>
                </a:spcBef>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3pPr>
              <a:lvl4pPr marL="1600200" indent="-228600" defTabSz="400050" eaLnBrk="0" hangingPunct="0">
                <a:spcBef>
                  <a:spcPct val="20000"/>
                </a:spcBef>
                <a:buFont typeface="Symbol" panose="05050102010706020507" pitchFamily="18" charset="2"/>
                <a:buChar char="ª"/>
                <a:defRPr kumimoji="1" sz="1600">
                  <a:solidFill>
                    <a:schemeClr val="tx1"/>
                  </a:solidFill>
                  <a:latin typeface="Times New Roman" panose="02020603050405020304" pitchFamily="18" charset="0"/>
                  <a:ea typeface="굴림" panose="020B0600000101010101" pitchFamily="50" charset="-127"/>
                </a:defRPr>
              </a:lvl4pPr>
              <a:lvl5pPr marL="2057400" indent="-228600" defTabSz="400050" eaLnBrk="0" hangingPunct="0">
                <a:spcBef>
                  <a:spcPct val="20000"/>
                </a:spcBef>
                <a:buChar char="»"/>
                <a:defRPr kumimoji="1" sz="1400">
                  <a:solidFill>
                    <a:schemeClr val="tx1"/>
                  </a:solidFill>
                  <a:latin typeface="Times New Roman" panose="02020603050405020304" pitchFamily="18" charset="0"/>
                  <a:ea typeface="굴림" panose="020B0600000101010101" pitchFamily="50" charset="-127"/>
                </a:defRPr>
              </a:lvl5pPr>
              <a:lvl6pPr marL="2514600" indent="-228600" defTabSz="40005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6pPr>
              <a:lvl7pPr marL="2971800" indent="-228600" defTabSz="40005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7pPr>
              <a:lvl8pPr marL="3429000" indent="-228600" defTabSz="40005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8pPr>
              <a:lvl9pPr marL="3886200" indent="-228600" defTabSz="40005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9pPr>
            </a:lstStyle>
            <a:p>
              <a:pPr algn="ctr" latinLnBrk="0">
                <a:lnSpc>
                  <a:spcPct val="85000"/>
                </a:lnSpc>
                <a:spcBef>
                  <a:spcPct val="0"/>
                </a:spcBef>
                <a:buClrTx/>
                <a:buFontTx/>
                <a:buNone/>
              </a:pPr>
              <a:r>
                <a:rPr kumimoji="0" lang="en-US" altLang="ko-KR" sz="1200" b="1">
                  <a:latin typeface="Arial" panose="020B0604020202020204" pitchFamily="34" charset="0"/>
                </a:rPr>
                <a:t>Backbone 4, 5, N</a:t>
              </a:r>
            </a:p>
          </p:txBody>
        </p:sp>
      </p:grpSp>
      <p:grpSp>
        <p:nvGrpSpPr>
          <p:cNvPr id="37912" name="Group 111"/>
          <p:cNvGrpSpPr>
            <a:grpSpLocks/>
          </p:cNvGrpSpPr>
          <p:nvPr/>
        </p:nvGrpSpPr>
        <p:grpSpPr bwMode="auto">
          <a:xfrm>
            <a:off x="6994525" y="4441825"/>
            <a:ext cx="1222375" cy="433388"/>
            <a:chOff x="4623" y="328"/>
            <a:chExt cx="820" cy="294"/>
          </a:xfrm>
        </p:grpSpPr>
        <p:sp>
          <p:nvSpPr>
            <p:cNvPr id="37937" name="Oval 112"/>
            <p:cNvSpPr>
              <a:spLocks noChangeArrowheads="1"/>
            </p:cNvSpPr>
            <p:nvPr/>
          </p:nvSpPr>
          <p:spPr bwMode="auto">
            <a:xfrm>
              <a:off x="4696" y="330"/>
              <a:ext cx="640" cy="257"/>
            </a:xfrm>
            <a:prstGeom prst="ellipse">
              <a:avLst/>
            </a:prstGeom>
            <a:solidFill>
              <a:srgbClr val="FFE59B"/>
            </a:solidFill>
            <a:ln w="12700">
              <a:solidFill>
                <a:schemeClr val="tx1"/>
              </a:solidFill>
              <a:round/>
              <a:headEnd/>
              <a:tailEnd/>
            </a:ln>
            <a:effectLst>
              <a:outerShdw dist="35921" dir="2700000" algn="ctr" rotWithShape="0">
                <a:schemeClr val="tx2"/>
              </a:outerShdw>
            </a:effectLst>
          </p:spPr>
          <p:txBody>
            <a:bodyPr lIns="249560" tIns="124784" rIns="249560" bIns="124784">
              <a:spAutoFit/>
            </a:bodyPr>
            <a:lstStyle>
              <a:lvl1pPr eaLnBrk="0" hangingPunct="0">
                <a:defRPr kumimoji="1" sz="2400">
                  <a:solidFill>
                    <a:schemeClr val="tx1"/>
                  </a:solidFill>
                  <a:latin typeface="Times New Roman" panose="02020603050405020304" pitchFamily="18" charset="0"/>
                  <a:ea typeface="굴림" panose="020B0600000101010101" pitchFamily="50" charset="-127"/>
                </a:defRPr>
              </a:lvl1pPr>
              <a:lvl2pPr marL="742950" indent="-285750" eaLnBrk="0" hangingPunct="0">
                <a:defRPr kumimoji="1" sz="2400">
                  <a:solidFill>
                    <a:schemeClr val="tx1"/>
                  </a:solidFill>
                  <a:latin typeface="Times New Roman" panose="02020603050405020304" pitchFamily="18" charset="0"/>
                  <a:ea typeface="굴림" panose="020B0600000101010101" pitchFamily="50" charset="-127"/>
                </a:defRPr>
              </a:lvl2pPr>
              <a:lvl3pPr marL="1143000" indent="-228600" eaLnBrk="0" hangingPunct="0">
                <a:defRPr kumimoji="1" sz="2400">
                  <a:solidFill>
                    <a:schemeClr val="tx1"/>
                  </a:solidFill>
                  <a:latin typeface="Times New Roman" panose="02020603050405020304" pitchFamily="18" charset="0"/>
                  <a:ea typeface="굴림" panose="020B0600000101010101" pitchFamily="50" charset="-127"/>
                </a:defRPr>
              </a:lvl3pPr>
              <a:lvl4pPr marL="1600200" indent="-228600" eaLnBrk="0" hangingPunct="0">
                <a:defRPr kumimoji="1" sz="2400">
                  <a:solidFill>
                    <a:schemeClr val="tx1"/>
                  </a:solidFill>
                  <a:latin typeface="Times New Roman" panose="02020603050405020304" pitchFamily="18" charset="0"/>
                  <a:ea typeface="굴림" panose="020B0600000101010101" pitchFamily="50" charset="-127"/>
                </a:defRPr>
              </a:lvl4pPr>
              <a:lvl5pPr marL="2057400" indent="-228600" eaLnBrk="0" hangingPunct="0">
                <a:defRPr kumimoji="1" sz="2400">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굴림" panose="020B0600000101010101" pitchFamily="50" charset="-127"/>
                </a:defRPr>
              </a:lvl9pPr>
            </a:lstStyle>
            <a:p>
              <a:pPr eaLnBrk="1" hangingPunct="1"/>
              <a:endParaRPr lang="ko-KR" altLang="en-US"/>
            </a:p>
          </p:txBody>
        </p:sp>
        <p:sp>
          <p:nvSpPr>
            <p:cNvPr id="37938" name="Rectangle 113"/>
            <p:cNvSpPr>
              <a:spLocks noChangeArrowheads="1"/>
            </p:cNvSpPr>
            <p:nvPr/>
          </p:nvSpPr>
          <p:spPr bwMode="auto">
            <a:xfrm>
              <a:off x="4623" y="328"/>
              <a:ext cx="820" cy="2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49560" tIns="124784" rIns="249560" bIns="124784">
              <a:spAutoFit/>
            </a:bodyPr>
            <a:lstStyle>
              <a:lvl1pPr defTabSz="400050" eaLnBrk="0" hangingPunct="0">
                <a:spcBef>
                  <a:spcPct val="20000"/>
                </a:spcBef>
                <a:buClr>
                  <a:srgbClr val="FF0066"/>
                </a:buClr>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1pPr>
              <a:lvl2pPr marL="742950" indent="-285750" defTabSz="400050" eaLnBrk="0" hangingPunct="0">
                <a:spcBef>
                  <a:spcPct val="20000"/>
                </a:spcBef>
                <a:buClr>
                  <a:srgbClr val="FF0000"/>
                </a:buClr>
                <a:buFont typeface="Symbol" panose="05050102010706020507" pitchFamily="18" charset="2"/>
                <a:buChar char="©"/>
                <a:defRPr kumimoji="1" sz="2000">
                  <a:solidFill>
                    <a:schemeClr val="tx1"/>
                  </a:solidFill>
                  <a:latin typeface="Times New Roman" panose="02020603050405020304" pitchFamily="18" charset="0"/>
                  <a:ea typeface="굴림" panose="020B0600000101010101" pitchFamily="50" charset="-127"/>
                </a:defRPr>
              </a:lvl2pPr>
              <a:lvl3pPr marL="1143000" indent="-228600" defTabSz="400050" eaLnBrk="0" hangingPunct="0">
                <a:spcBef>
                  <a:spcPct val="20000"/>
                </a:spcBef>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3pPr>
              <a:lvl4pPr marL="1600200" indent="-228600" defTabSz="400050" eaLnBrk="0" hangingPunct="0">
                <a:spcBef>
                  <a:spcPct val="20000"/>
                </a:spcBef>
                <a:buFont typeface="Symbol" panose="05050102010706020507" pitchFamily="18" charset="2"/>
                <a:buChar char="ª"/>
                <a:defRPr kumimoji="1" sz="1600">
                  <a:solidFill>
                    <a:schemeClr val="tx1"/>
                  </a:solidFill>
                  <a:latin typeface="Times New Roman" panose="02020603050405020304" pitchFamily="18" charset="0"/>
                  <a:ea typeface="굴림" panose="020B0600000101010101" pitchFamily="50" charset="-127"/>
                </a:defRPr>
              </a:lvl4pPr>
              <a:lvl5pPr marL="2057400" indent="-228600" defTabSz="400050" eaLnBrk="0" hangingPunct="0">
                <a:spcBef>
                  <a:spcPct val="20000"/>
                </a:spcBef>
                <a:buChar char="»"/>
                <a:defRPr kumimoji="1" sz="1400">
                  <a:solidFill>
                    <a:schemeClr val="tx1"/>
                  </a:solidFill>
                  <a:latin typeface="Times New Roman" panose="02020603050405020304" pitchFamily="18" charset="0"/>
                  <a:ea typeface="굴림" panose="020B0600000101010101" pitchFamily="50" charset="-127"/>
                </a:defRPr>
              </a:lvl5pPr>
              <a:lvl6pPr marL="2514600" indent="-228600" defTabSz="40005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6pPr>
              <a:lvl7pPr marL="2971800" indent="-228600" defTabSz="40005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7pPr>
              <a:lvl8pPr marL="3429000" indent="-228600" defTabSz="40005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8pPr>
              <a:lvl9pPr marL="3886200" indent="-228600" defTabSz="40005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9pPr>
            </a:lstStyle>
            <a:p>
              <a:pPr algn="ctr" latinLnBrk="0">
                <a:spcBef>
                  <a:spcPct val="0"/>
                </a:spcBef>
                <a:buClrTx/>
                <a:buFontTx/>
                <a:buNone/>
              </a:pPr>
              <a:r>
                <a:rPr kumimoji="0" lang="en-US" altLang="ko-KR" sz="1200" b="1">
                  <a:latin typeface="Arial" panose="020B0604020202020204" pitchFamily="34" charset="0"/>
                </a:rPr>
                <a:t>Australia</a:t>
              </a:r>
            </a:p>
          </p:txBody>
        </p:sp>
      </p:grpSp>
      <p:grpSp>
        <p:nvGrpSpPr>
          <p:cNvPr id="37913" name="Group 114"/>
          <p:cNvGrpSpPr>
            <a:grpSpLocks/>
          </p:cNvGrpSpPr>
          <p:nvPr/>
        </p:nvGrpSpPr>
        <p:grpSpPr bwMode="auto">
          <a:xfrm>
            <a:off x="4592638" y="2979738"/>
            <a:ext cx="1397000" cy="433387"/>
            <a:chOff x="4670" y="116"/>
            <a:chExt cx="937" cy="294"/>
          </a:xfrm>
        </p:grpSpPr>
        <p:sp>
          <p:nvSpPr>
            <p:cNvPr id="37935" name="Oval 115"/>
            <p:cNvSpPr>
              <a:spLocks noChangeArrowheads="1"/>
            </p:cNvSpPr>
            <p:nvPr/>
          </p:nvSpPr>
          <p:spPr bwMode="auto">
            <a:xfrm>
              <a:off x="4814" y="117"/>
              <a:ext cx="641" cy="257"/>
            </a:xfrm>
            <a:prstGeom prst="ellipse">
              <a:avLst/>
            </a:prstGeom>
            <a:solidFill>
              <a:srgbClr val="FFE59B"/>
            </a:solidFill>
            <a:ln w="12700">
              <a:solidFill>
                <a:schemeClr val="tx1"/>
              </a:solidFill>
              <a:round/>
              <a:headEnd/>
              <a:tailEnd/>
            </a:ln>
            <a:effectLst>
              <a:outerShdw dist="35921" dir="2700000" algn="ctr" rotWithShape="0">
                <a:schemeClr val="tx2"/>
              </a:outerShdw>
            </a:effectLst>
          </p:spPr>
          <p:txBody>
            <a:bodyPr lIns="249560" tIns="124784" rIns="249560" bIns="124784">
              <a:spAutoFit/>
            </a:bodyPr>
            <a:lstStyle>
              <a:lvl1pPr eaLnBrk="0" hangingPunct="0">
                <a:defRPr kumimoji="1" sz="2400">
                  <a:solidFill>
                    <a:schemeClr val="tx1"/>
                  </a:solidFill>
                  <a:latin typeface="Times New Roman" panose="02020603050405020304" pitchFamily="18" charset="0"/>
                  <a:ea typeface="굴림" panose="020B0600000101010101" pitchFamily="50" charset="-127"/>
                </a:defRPr>
              </a:lvl1pPr>
              <a:lvl2pPr marL="742950" indent="-285750" eaLnBrk="0" hangingPunct="0">
                <a:defRPr kumimoji="1" sz="2400">
                  <a:solidFill>
                    <a:schemeClr val="tx1"/>
                  </a:solidFill>
                  <a:latin typeface="Times New Roman" panose="02020603050405020304" pitchFamily="18" charset="0"/>
                  <a:ea typeface="굴림" panose="020B0600000101010101" pitchFamily="50" charset="-127"/>
                </a:defRPr>
              </a:lvl2pPr>
              <a:lvl3pPr marL="1143000" indent="-228600" eaLnBrk="0" hangingPunct="0">
                <a:defRPr kumimoji="1" sz="2400">
                  <a:solidFill>
                    <a:schemeClr val="tx1"/>
                  </a:solidFill>
                  <a:latin typeface="Times New Roman" panose="02020603050405020304" pitchFamily="18" charset="0"/>
                  <a:ea typeface="굴림" panose="020B0600000101010101" pitchFamily="50" charset="-127"/>
                </a:defRPr>
              </a:lvl3pPr>
              <a:lvl4pPr marL="1600200" indent="-228600" eaLnBrk="0" hangingPunct="0">
                <a:defRPr kumimoji="1" sz="2400">
                  <a:solidFill>
                    <a:schemeClr val="tx1"/>
                  </a:solidFill>
                  <a:latin typeface="Times New Roman" panose="02020603050405020304" pitchFamily="18" charset="0"/>
                  <a:ea typeface="굴림" panose="020B0600000101010101" pitchFamily="50" charset="-127"/>
                </a:defRPr>
              </a:lvl4pPr>
              <a:lvl5pPr marL="2057400" indent="-228600" eaLnBrk="0" hangingPunct="0">
                <a:defRPr kumimoji="1" sz="2400">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굴림" panose="020B0600000101010101" pitchFamily="50" charset="-127"/>
                </a:defRPr>
              </a:lvl9pPr>
            </a:lstStyle>
            <a:p>
              <a:pPr eaLnBrk="1" hangingPunct="1"/>
              <a:endParaRPr lang="ko-KR" altLang="en-US"/>
            </a:p>
          </p:txBody>
        </p:sp>
        <p:sp>
          <p:nvSpPr>
            <p:cNvPr id="37936" name="Rectangle 116"/>
            <p:cNvSpPr>
              <a:spLocks noChangeArrowheads="1"/>
            </p:cNvSpPr>
            <p:nvPr/>
          </p:nvSpPr>
          <p:spPr bwMode="auto">
            <a:xfrm>
              <a:off x="4670" y="116"/>
              <a:ext cx="937" cy="2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49560" tIns="124784" rIns="249560" bIns="124784">
              <a:spAutoFit/>
            </a:bodyPr>
            <a:lstStyle>
              <a:lvl1pPr defTabSz="400050" eaLnBrk="0" hangingPunct="0">
                <a:spcBef>
                  <a:spcPct val="20000"/>
                </a:spcBef>
                <a:buClr>
                  <a:srgbClr val="FF0066"/>
                </a:buClr>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1pPr>
              <a:lvl2pPr marL="742950" indent="-285750" defTabSz="400050" eaLnBrk="0" hangingPunct="0">
                <a:spcBef>
                  <a:spcPct val="20000"/>
                </a:spcBef>
                <a:buClr>
                  <a:srgbClr val="FF0000"/>
                </a:buClr>
                <a:buFont typeface="Symbol" panose="05050102010706020507" pitchFamily="18" charset="2"/>
                <a:buChar char="©"/>
                <a:defRPr kumimoji="1" sz="2000">
                  <a:solidFill>
                    <a:schemeClr val="tx1"/>
                  </a:solidFill>
                  <a:latin typeface="Times New Roman" panose="02020603050405020304" pitchFamily="18" charset="0"/>
                  <a:ea typeface="굴림" panose="020B0600000101010101" pitchFamily="50" charset="-127"/>
                </a:defRPr>
              </a:lvl2pPr>
              <a:lvl3pPr marL="1143000" indent="-228600" defTabSz="400050" eaLnBrk="0" hangingPunct="0">
                <a:spcBef>
                  <a:spcPct val="20000"/>
                </a:spcBef>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3pPr>
              <a:lvl4pPr marL="1600200" indent="-228600" defTabSz="400050" eaLnBrk="0" hangingPunct="0">
                <a:spcBef>
                  <a:spcPct val="20000"/>
                </a:spcBef>
                <a:buFont typeface="Symbol" panose="05050102010706020507" pitchFamily="18" charset="2"/>
                <a:buChar char="ª"/>
                <a:defRPr kumimoji="1" sz="1600">
                  <a:solidFill>
                    <a:schemeClr val="tx1"/>
                  </a:solidFill>
                  <a:latin typeface="Times New Roman" panose="02020603050405020304" pitchFamily="18" charset="0"/>
                  <a:ea typeface="굴림" panose="020B0600000101010101" pitchFamily="50" charset="-127"/>
                </a:defRPr>
              </a:lvl4pPr>
              <a:lvl5pPr marL="2057400" indent="-228600" defTabSz="400050" eaLnBrk="0" hangingPunct="0">
                <a:spcBef>
                  <a:spcPct val="20000"/>
                </a:spcBef>
                <a:buChar char="»"/>
                <a:defRPr kumimoji="1" sz="1400">
                  <a:solidFill>
                    <a:schemeClr val="tx1"/>
                  </a:solidFill>
                  <a:latin typeface="Times New Roman" panose="02020603050405020304" pitchFamily="18" charset="0"/>
                  <a:ea typeface="굴림" panose="020B0600000101010101" pitchFamily="50" charset="-127"/>
                </a:defRPr>
              </a:lvl5pPr>
              <a:lvl6pPr marL="2514600" indent="-228600" defTabSz="40005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6pPr>
              <a:lvl7pPr marL="2971800" indent="-228600" defTabSz="40005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7pPr>
              <a:lvl8pPr marL="3429000" indent="-228600" defTabSz="40005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8pPr>
              <a:lvl9pPr marL="3886200" indent="-228600" defTabSz="40005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9pPr>
            </a:lstStyle>
            <a:p>
              <a:pPr algn="ctr" latinLnBrk="0">
                <a:spcBef>
                  <a:spcPct val="0"/>
                </a:spcBef>
                <a:buClrTx/>
                <a:buFontTx/>
                <a:buNone/>
              </a:pPr>
              <a:r>
                <a:rPr kumimoji="0" lang="en-US" altLang="ko-KR" sz="1200" b="1">
                  <a:latin typeface="Arial" panose="020B0604020202020204" pitchFamily="34" charset="0"/>
                </a:rPr>
                <a:t>Regional A</a:t>
              </a:r>
            </a:p>
          </p:txBody>
        </p:sp>
      </p:grpSp>
      <p:grpSp>
        <p:nvGrpSpPr>
          <p:cNvPr id="37914" name="Group 117"/>
          <p:cNvGrpSpPr>
            <a:grpSpLocks/>
          </p:cNvGrpSpPr>
          <p:nvPr/>
        </p:nvGrpSpPr>
        <p:grpSpPr bwMode="auto">
          <a:xfrm>
            <a:off x="1935163" y="5038725"/>
            <a:ext cx="1531937" cy="433388"/>
            <a:chOff x="2575" y="3298"/>
            <a:chExt cx="965" cy="273"/>
          </a:xfrm>
        </p:grpSpPr>
        <p:sp>
          <p:nvSpPr>
            <p:cNvPr id="37933" name="Oval 118"/>
            <p:cNvSpPr>
              <a:spLocks noChangeArrowheads="1"/>
            </p:cNvSpPr>
            <p:nvPr/>
          </p:nvSpPr>
          <p:spPr bwMode="auto">
            <a:xfrm>
              <a:off x="2745" y="3314"/>
              <a:ext cx="602" cy="238"/>
            </a:xfrm>
            <a:prstGeom prst="ellipse">
              <a:avLst/>
            </a:prstGeom>
            <a:solidFill>
              <a:srgbClr val="FFE59B"/>
            </a:solidFill>
            <a:ln w="12700">
              <a:solidFill>
                <a:schemeClr val="tx1"/>
              </a:solidFill>
              <a:round/>
              <a:headEnd/>
              <a:tailEnd/>
            </a:ln>
            <a:effectLst>
              <a:outerShdw dist="35921" dir="2700000" algn="ctr" rotWithShape="0">
                <a:schemeClr val="tx2"/>
              </a:outerShdw>
            </a:effectLst>
          </p:spPr>
          <p:txBody>
            <a:bodyPr lIns="249560" tIns="124784" rIns="249560" bIns="124784">
              <a:spAutoFit/>
            </a:bodyPr>
            <a:lstStyle>
              <a:lvl1pPr eaLnBrk="0" hangingPunct="0">
                <a:defRPr kumimoji="1" sz="2400">
                  <a:solidFill>
                    <a:schemeClr val="tx1"/>
                  </a:solidFill>
                  <a:latin typeface="Times New Roman" panose="02020603050405020304" pitchFamily="18" charset="0"/>
                  <a:ea typeface="굴림" panose="020B0600000101010101" pitchFamily="50" charset="-127"/>
                </a:defRPr>
              </a:lvl1pPr>
              <a:lvl2pPr marL="742950" indent="-285750" eaLnBrk="0" hangingPunct="0">
                <a:defRPr kumimoji="1" sz="2400">
                  <a:solidFill>
                    <a:schemeClr val="tx1"/>
                  </a:solidFill>
                  <a:latin typeface="Times New Roman" panose="02020603050405020304" pitchFamily="18" charset="0"/>
                  <a:ea typeface="굴림" panose="020B0600000101010101" pitchFamily="50" charset="-127"/>
                </a:defRPr>
              </a:lvl2pPr>
              <a:lvl3pPr marL="1143000" indent="-228600" eaLnBrk="0" hangingPunct="0">
                <a:defRPr kumimoji="1" sz="2400">
                  <a:solidFill>
                    <a:schemeClr val="tx1"/>
                  </a:solidFill>
                  <a:latin typeface="Times New Roman" panose="02020603050405020304" pitchFamily="18" charset="0"/>
                  <a:ea typeface="굴림" panose="020B0600000101010101" pitchFamily="50" charset="-127"/>
                </a:defRPr>
              </a:lvl3pPr>
              <a:lvl4pPr marL="1600200" indent="-228600" eaLnBrk="0" hangingPunct="0">
                <a:defRPr kumimoji="1" sz="2400">
                  <a:solidFill>
                    <a:schemeClr val="tx1"/>
                  </a:solidFill>
                  <a:latin typeface="Times New Roman" panose="02020603050405020304" pitchFamily="18" charset="0"/>
                  <a:ea typeface="굴림" panose="020B0600000101010101" pitchFamily="50" charset="-127"/>
                </a:defRPr>
              </a:lvl4pPr>
              <a:lvl5pPr marL="2057400" indent="-228600" eaLnBrk="0" hangingPunct="0">
                <a:defRPr kumimoji="1" sz="2400">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굴림" panose="020B0600000101010101" pitchFamily="50" charset="-127"/>
                </a:defRPr>
              </a:lvl9pPr>
            </a:lstStyle>
            <a:p>
              <a:pPr eaLnBrk="1" hangingPunct="1"/>
              <a:endParaRPr lang="ko-KR" altLang="en-US"/>
            </a:p>
          </p:txBody>
        </p:sp>
        <p:sp>
          <p:nvSpPr>
            <p:cNvPr id="37934" name="Rectangle 119"/>
            <p:cNvSpPr>
              <a:spLocks noChangeArrowheads="1"/>
            </p:cNvSpPr>
            <p:nvPr/>
          </p:nvSpPr>
          <p:spPr bwMode="auto">
            <a:xfrm>
              <a:off x="2575" y="3298"/>
              <a:ext cx="965" cy="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49560" tIns="124784" rIns="249560" bIns="124784">
              <a:spAutoFit/>
            </a:bodyPr>
            <a:lstStyle>
              <a:lvl1pPr defTabSz="400050" eaLnBrk="0" hangingPunct="0">
                <a:spcBef>
                  <a:spcPct val="20000"/>
                </a:spcBef>
                <a:buClr>
                  <a:srgbClr val="FF0066"/>
                </a:buClr>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1pPr>
              <a:lvl2pPr marL="742950" indent="-285750" defTabSz="400050" eaLnBrk="0" hangingPunct="0">
                <a:spcBef>
                  <a:spcPct val="20000"/>
                </a:spcBef>
                <a:buClr>
                  <a:srgbClr val="FF0000"/>
                </a:buClr>
                <a:buFont typeface="Symbol" panose="05050102010706020507" pitchFamily="18" charset="2"/>
                <a:buChar char="©"/>
                <a:defRPr kumimoji="1" sz="2000">
                  <a:solidFill>
                    <a:schemeClr val="tx1"/>
                  </a:solidFill>
                  <a:latin typeface="Times New Roman" panose="02020603050405020304" pitchFamily="18" charset="0"/>
                  <a:ea typeface="굴림" panose="020B0600000101010101" pitchFamily="50" charset="-127"/>
                </a:defRPr>
              </a:lvl2pPr>
              <a:lvl3pPr marL="1143000" indent="-228600" defTabSz="400050" eaLnBrk="0" hangingPunct="0">
                <a:spcBef>
                  <a:spcPct val="20000"/>
                </a:spcBef>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3pPr>
              <a:lvl4pPr marL="1600200" indent="-228600" defTabSz="400050" eaLnBrk="0" hangingPunct="0">
                <a:spcBef>
                  <a:spcPct val="20000"/>
                </a:spcBef>
                <a:buFont typeface="Symbol" panose="05050102010706020507" pitchFamily="18" charset="2"/>
                <a:buChar char="ª"/>
                <a:defRPr kumimoji="1" sz="1600">
                  <a:solidFill>
                    <a:schemeClr val="tx1"/>
                  </a:solidFill>
                  <a:latin typeface="Times New Roman" panose="02020603050405020304" pitchFamily="18" charset="0"/>
                  <a:ea typeface="굴림" panose="020B0600000101010101" pitchFamily="50" charset="-127"/>
                </a:defRPr>
              </a:lvl4pPr>
              <a:lvl5pPr marL="2057400" indent="-228600" defTabSz="400050" eaLnBrk="0" hangingPunct="0">
                <a:spcBef>
                  <a:spcPct val="20000"/>
                </a:spcBef>
                <a:buChar char="»"/>
                <a:defRPr kumimoji="1" sz="1400">
                  <a:solidFill>
                    <a:schemeClr val="tx1"/>
                  </a:solidFill>
                  <a:latin typeface="Times New Roman" panose="02020603050405020304" pitchFamily="18" charset="0"/>
                  <a:ea typeface="굴림" panose="020B0600000101010101" pitchFamily="50" charset="-127"/>
                </a:defRPr>
              </a:lvl5pPr>
              <a:lvl6pPr marL="2514600" indent="-228600" defTabSz="40005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6pPr>
              <a:lvl7pPr marL="2971800" indent="-228600" defTabSz="40005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7pPr>
              <a:lvl8pPr marL="3429000" indent="-228600" defTabSz="40005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8pPr>
              <a:lvl9pPr marL="3886200" indent="-228600" defTabSz="40005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9pPr>
            </a:lstStyle>
            <a:p>
              <a:pPr algn="ctr" latinLnBrk="0">
                <a:spcBef>
                  <a:spcPct val="0"/>
                </a:spcBef>
                <a:buClrTx/>
                <a:buFontTx/>
                <a:buNone/>
              </a:pPr>
              <a:r>
                <a:rPr kumimoji="0" lang="en-US" altLang="ko-KR" sz="1200" b="1">
                  <a:latin typeface="Arial" panose="020B0604020202020204" pitchFamily="34" charset="0"/>
                </a:rPr>
                <a:t>Regional B</a:t>
              </a:r>
            </a:p>
          </p:txBody>
        </p:sp>
      </p:grpSp>
      <p:grpSp>
        <p:nvGrpSpPr>
          <p:cNvPr id="37915" name="Group 120"/>
          <p:cNvGrpSpPr>
            <a:grpSpLocks/>
          </p:cNvGrpSpPr>
          <p:nvPr/>
        </p:nvGrpSpPr>
        <p:grpSpPr bwMode="auto">
          <a:xfrm>
            <a:off x="6705600" y="3460750"/>
            <a:ext cx="1143000" cy="433388"/>
            <a:chOff x="4788" y="482"/>
            <a:chExt cx="767" cy="294"/>
          </a:xfrm>
        </p:grpSpPr>
        <p:sp>
          <p:nvSpPr>
            <p:cNvPr id="37931" name="Oval 121"/>
            <p:cNvSpPr>
              <a:spLocks noChangeArrowheads="1"/>
            </p:cNvSpPr>
            <p:nvPr/>
          </p:nvSpPr>
          <p:spPr bwMode="auto">
            <a:xfrm>
              <a:off x="5024" y="499"/>
              <a:ext cx="271" cy="236"/>
            </a:xfrm>
            <a:prstGeom prst="ellipse">
              <a:avLst/>
            </a:prstGeom>
            <a:solidFill>
              <a:srgbClr val="FFE59B"/>
            </a:solidFill>
            <a:ln w="12700">
              <a:solidFill>
                <a:schemeClr val="tx1"/>
              </a:solidFill>
              <a:round/>
              <a:headEnd/>
              <a:tailEnd/>
            </a:ln>
            <a:effectLst>
              <a:outerShdw dist="35921" dir="2700000" algn="ctr" rotWithShape="0">
                <a:schemeClr val="tx2"/>
              </a:outerShdw>
            </a:effectLst>
          </p:spPr>
          <p:txBody>
            <a:bodyPr lIns="249560" tIns="124784" rIns="249560" bIns="124784">
              <a:spAutoFit/>
            </a:bodyPr>
            <a:lstStyle>
              <a:lvl1pPr eaLnBrk="0" hangingPunct="0">
                <a:defRPr kumimoji="1" sz="2400">
                  <a:solidFill>
                    <a:schemeClr val="tx1"/>
                  </a:solidFill>
                  <a:latin typeface="Times New Roman" panose="02020603050405020304" pitchFamily="18" charset="0"/>
                  <a:ea typeface="굴림" panose="020B0600000101010101" pitchFamily="50" charset="-127"/>
                </a:defRPr>
              </a:lvl1pPr>
              <a:lvl2pPr marL="742950" indent="-285750" eaLnBrk="0" hangingPunct="0">
                <a:defRPr kumimoji="1" sz="2400">
                  <a:solidFill>
                    <a:schemeClr val="tx1"/>
                  </a:solidFill>
                  <a:latin typeface="Times New Roman" panose="02020603050405020304" pitchFamily="18" charset="0"/>
                  <a:ea typeface="굴림" panose="020B0600000101010101" pitchFamily="50" charset="-127"/>
                </a:defRPr>
              </a:lvl2pPr>
              <a:lvl3pPr marL="1143000" indent="-228600" eaLnBrk="0" hangingPunct="0">
                <a:defRPr kumimoji="1" sz="2400">
                  <a:solidFill>
                    <a:schemeClr val="tx1"/>
                  </a:solidFill>
                  <a:latin typeface="Times New Roman" panose="02020603050405020304" pitchFamily="18" charset="0"/>
                  <a:ea typeface="굴림" panose="020B0600000101010101" pitchFamily="50" charset="-127"/>
                </a:defRPr>
              </a:lvl3pPr>
              <a:lvl4pPr marL="1600200" indent="-228600" eaLnBrk="0" hangingPunct="0">
                <a:defRPr kumimoji="1" sz="2400">
                  <a:solidFill>
                    <a:schemeClr val="tx1"/>
                  </a:solidFill>
                  <a:latin typeface="Times New Roman" panose="02020603050405020304" pitchFamily="18" charset="0"/>
                  <a:ea typeface="굴림" panose="020B0600000101010101" pitchFamily="50" charset="-127"/>
                </a:defRPr>
              </a:lvl4pPr>
              <a:lvl5pPr marL="2057400" indent="-228600" eaLnBrk="0" hangingPunct="0">
                <a:defRPr kumimoji="1" sz="2400">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굴림" panose="020B0600000101010101" pitchFamily="50" charset="-127"/>
                </a:defRPr>
              </a:lvl9pPr>
            </a:lstStyle>
            <a:p>
              <a:pPr eaLnBrk="1" hangingPunct="1"/>
              <a:endParaRPr lang="ko-KR" altLang="en-US"/>
            </a:p>
          </p:txBody>
        </p:sp>
        <p:sp>
          <p:nvSpPr>
            <p:cNvPr id="37932" name="Rectangle 122"/>
            <p:cNvSpPr>
              <a:spLocks noChangeArrowheads="1"/>
            </p:cNvSpPr>
            <p:nvPr/>
          </p:nvSpPr>
          <p:spPr bwMode="auto">
            <a:xfrm>
              <a:off x="4788" y="482"/>
              <a:ext cx="767" cy="2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49560" tIns="124784" rIns="249560" bIns="124784">
              <a:spAutoFit/>
            </a:bodyPr>
            <a:lstStyle>
              <a:lvl1pPr defTabSz="400050" eaLnBrk="0" hangingPunct="0">
                <a:spcBef>
                  <a:spcPct val="20000"/>
                </a:spcBef>
                <a:buClr>
                  <a:srgbClr val="FF0066"/>
                </a:buClr>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1pPr>
              <a:lvl2pPr marL="742950" indent="-285750" defTabSz="400050" eaLnBrk="0" hangingPunct="0">
                <a:spcBef>
                  <a:spcPct val="20000"/>
                </a:spcBef>
                <a:buClr>
                  <a:srgbClr val="FF0000"/>
                </a:buClr>
                <a:buFont typeface="Symbol" panose="05050102010706020507" pitchFamily="18" charset="2"/>
                <a:buChar char="©"/>
                <a:defRPr kumimoji="1" sz="2000">
                  <a:solidFill>
                    <a:schemeClr val="tx1"/>
                  </a:solidFill>
                  <a:latin typeface="Times New Roman" panose="02020603050405020304" pitchFamily="18" charset="0"/>
                  <a:ea typeface="굴림" panose="020B0600000101010101" pitchFamily="50" charset="-127"/>
                </a:defRPr>
              </a:lvl2pPr>
              <a:lvl3pPr marL="1143000" indent="-228600" defTabSz="400050" eaLnBrk="0" hangingPunct="0">
                <a:spcBef>
                  <a:spcPct val="20000"/>
                </a:spcBef>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3pPr>
              <a:lvl4pPr marL="1600200" indent="-228600" defTabSz="400050" eaLnBrk="0" hangingPunct="0">
                <a:spcBef>
                  <a:spcPct val="20000"/>
                </a:spcBef>
                <a:buFont typeface="Symbol" panose="05050102010706020507" pitchFamily="18" charset="2"/>
                <a:buChar char="ª"/>
                <a:defRPr kumimoji="1" sz="1600">
                  <a:solidFill>
                    <a:schemeClr val="tx1"/>
                  </a:solidFill>
                  <a:latin typeface="Times New Roman" panose="02020603050405020304" pitchFamily="18" charset="0"/>
                  <a:ea typeface="굴림" panose="020B0600000101010101" pitchFamily="50" charset="-127"/>
                </a:defRPr>
              </a:lvl4pPr>
              <a:lvl5pPr marL="2057400" indent="-228600" defTabSz="400050" eaLnBrk="0" hangingPunct="0">
                <a:spcBef>
                  <a:spcPct val="20000"/>
                </a:spcBef>
                <a:buChar char="»"/>
                <a:defRPr kumimoji="1" sz="1400">
                  <a:solidFill>
                    <a:schemeClr val="tx1"/>
                  </a:solidFill>
                  <a:latin typeface="Times New Roman" panose="02020603050405020304" pitchFamily="18" charset="0"/>
                  <a:ea typeface="굴림" panose="020B0600000101010101" pitchFamily="50" charset="-127"/>
                </a:defRPr>
              </a:lvl5pPr>
              <a:lvl6pPr marL="2514600" indent="-228600" defTabSz="40005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6pPr>
              <a:lvl7pPr marL="2971800" indent="-228600" defTabSz="40005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7pPr>
              <a:lvl8pPr marL="3429000" indent="-228600" defTabSz="40005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8pPr>
              <a:lvl9pPr marL="3886200" indent="-228600" defTabSz="40005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9pPr>
            </a:lstStyle>
            <a:p>
              <a:pPr algn="ctr" latinLnBrk="0">
                <a:spcBef>
                  <a:spcPct val="0"/>
                </a:spcBef>
                <a:buClrTx/>
                <a:buFontTx/>
                <a:buNone/>
              </a:pPr>
              <a:r>
                <a:rPr kumimoji="0" lang="en-US" altLang="ko-KR" sz="1200" b="1">
                  <a:latin typeface="Arial" panose="020B0604020202020204" pitchFamily="34" charset="0"/>
                </a:rPr>
                <a:t>NAP</a:t>
              </a:r>
            </a:p>
          </p:txBody>
        </p:sp>
      </p:grpSp>
      <p:grpSp>
        <p:nvGrpSpPr>
          <p:cNvPr id="37916" name="Group 123"/>
          <p:cNvGrpSpPr>
            <a:grpSpLocks/>
          </p:cNvGrpSpPr>
          <p:nvPr/>
        </p:nvGrpSpPr>
        <p:grpSpPr bwMode="auto">
          <a:xfrm>
            <a:off x="3933825" y="1846263"/>
            <a:ext cx="1143000" cy="433387"/>
            <a:chOff x="4788" y="482"/>
            <a:chExt cx="767" cy="294"/>
          </a:xfrm>
        </p:grpSpPr>
        <p:sp>
          <p:nvSpPr>
            <p:cNvPr id="37929" name="Oval 124"/>
            <p:cNvSpPr>
              <a:spLocks noChangeArrowheads="1"/>
            </p:cNvSpPr>
            <p:nvPr/>
          </p:nvSpPr>
          <p:spPr bwMode="auto">
            <a:xfrm>
              <a:off x="5024" y="499"/>
              <a:ext cx="271" cy="236"/>
            </a:xfrm>
            <a:prstGeom prst="ellipse">
              <a:avLst/>
            </a:prstGeom>
            <a:solidFill>
              <a:srgbClr val="FFE59B"/>
            </a:solidFill>
            <a:ln w="12700">
              <a:solidFill>
                <a:schemeClr val="tx1"/>
              </a:solidFill>
              <a:round/>
              <a:headEnd/>
              <a:tailEnd/>
            </a:ln>
            <a:effectLst>
              <a:outerShdw dist="35921" dir="2700000" algn="ctr" rotWithShape="0">
                <a:schemeClr val="tx2"/>
              </a:outerShdw>
            </a:effectLst>
          </p:spPr>
          <p:txBody>
            <a:bodyPr lIns="249560" tIns="124784" rIns="249560" bIns="124784">
              <a:spAutoFit/>
            </a:bodyPr>
            <a:lstStyle>
              <a:lvl1pPr eaLnBrk="0" hangingPunct="0">
                <a:defRPr kumimoji="1" sz="2400">
                  <a:solidFill>
                    <a:schemeClr val="tx1"/>
                  </a:solidFill>
                  <a:latin typeface="Times New Roman" panose="02020603050405020304" pitchFamily="18" charset="0"/>
                  <a:ea typeface="굴림" panose="020B0600000101010101" pitchFamily="50" charset="-127"/>
                </a:defRPr>
              </a:lvl1pPr>
              <a:lvl2pPr marL="742950" indent="-285750" eaLnBrk="0" hangingPunct="0">
                <a:defRPr kumimoji="1" sz="2400">
                  <a:solidFill>
                    <a:schemeClr val="tx1"/>
                  </a:solidFill>
                  <a:latin typeface="Times New Roman" panose="02020603050405020304" pitchFamily="18" charset="0"/>
                  <a:ea typeface="굴림" panose="020B0600000101010101" pitchFamily="50" charset="-127"/>
                </a:defRPr>
              </a:lvl2pPr>
              <a:lvl3pPr marL="1143000" indent="-228600" eaLnBrk="0" hangingPunct="0">
                <a:defRPr kumimoji="1" sz="2400">
                  <a:solidFill>
                    <a:schemeClr val="tx1"/>
                  </a:solidFill>
                  <a:latin typeface="Times New Roman" panose="02020603050405020304" pitchFamily="18" charset="0"/>
                  <a:ea typeface="굴림" panose="020B0600000101010101" pitchFamily="50" charset="-127"/>
                </a:defRPr>
              </a:lvl3pPr>
              <a:lvl4pPr marL="1600200" indent="-228600" eaLnBrk="0" hangingPunct="0">
                <a:defRPr kumimoji="1" sz="2400">
                  <a:solidFill>
                    <a:schemeClr val="tx1"/>
                  </a:solidFill>
                  <a:latin typeface="Times New Roman" panose="02020603050405020304" pitchFamily="18" charset="0"/>
                  <a:ea typeface="굴림" panose="020B0600000101010101" pitchFamily="50" charset="-127"/>
                </a:defRPr>
              </a:lvl4pPr>
              <a:lvl5pPr marL="2057400" indent="-228600" eaLnBrk="0" hangingPunct="0">
                <a:defRPr kumimoji="1" sz="2400">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굴림" panose="020B0600000101010101" pitchFamily="50" charset="-127"/>
                </a:defRPr>
              </a:lvl9pPr>
            </a:lstStyle>
            <a:p>
              <a:pPr eaLnBrk="1" hangingPunct="1"/>
              <a:endParaRPr lang="ko-KR" altLang="en-US"/>
            </a:p>
          </p:txBody>
        </p:sp>
        <p:sp>
          <p:nvSpPr>
            <p:cNvPr id="37930" name="Rectangle 125"/>
            <p:cNvSpPr>
              <a:spLocks noChangeArrowheads="1"/>
            </p:cNvSpPr>
            <p:nvPr/>
          </p:nvSpPr>
          <p:spPr bwMode="auto">
            <a:xfrm>
              <a:off x="4788" y="482"/>
              <a:ext cx="767" cy="2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49560" tIns="124784" rIns="249560" bIns="124784">
              <a:spAutoFit/>
            </a:bodyPr>
            <a:lstStyle>
              <a:lvl1pPr defTabSz="400050" eaLnBrk="0" hangingPunct="0">
                <a:spcBef>
                  <a:spcPct val="20000"/>
                </a:spcBef>
                <a:buClr>
                  <a:srgbClr val="FF0066"/>
                </a:buClr>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1pPr>
              <a:lvl2pPr marL="742950" indent="-285750" defTabSz="400050" eaLnBrk="0" hangingPunct="0">
                <a:spcBef>
                  <a:spcPct val="20000"/>
                </a:spcBef>
                <a:buClr>
                  <a:srgbClr val="FF0000"/>
                </a:buClr>
                <a:buFont typeface="Symbol" panose="05050102010706020507" pitchFamily="18" charset="2"/>
                <a:buChar char="©"/>
                <a:defRPr kumimoji="1" sz="2000">
                  <a:solidFill>
                    <a:schemeClr val="tx1"/>
                  </a:solidFill>
                  <a:latin typeface="Times New Roman" panose="02020603050405020304" pitchFamily="18" charset="0"/>
                  <a:ea typeface="굴림" panose="020B0600000101010101" pitchFamily="50" charset="-127"/>
                </a:defRPr>
              </a:lvl2pPr>
              <a:lvl3pPr marL="1143000" indent="-228600" defTabSz="400050" eaLnBrk="0" hangingPunct="0">
                <a:spcBef>
                  <a:spcPct val="20000"/>
                </a:spcBef>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3pPr>
              <a:lvl4pPr marL="1600200" indent="-228600" defTabSz="400050" eaLnBrk="0" hangingPunct="0">
                <a:spcBef>
                  <a:spcPct val="20000"/>
                </a:spcBef>
                <a:buFont typeface="Symbol" panose="05050102010706020507" pitchFamily="18" charset="2"/>
                <a:buChar char="ª"/>
                <a:defRPr kumimoji="1" sz="1600">
                  <a:solidFill>
                    <a:schemeClr val="tx1"/>
                  </a:solidFill>
                  <a:latin typeface="Times New Roman" panose="02020603050405020304" pitchFamily="18" charset="0"/>
                  <a:ea typeface="굴림" panose="020B0600000101010101" pitchFamily="50" charset="-127"/>
                </a:defRPr>
              </a:lvl4pPr>
              <a:lvl5pPr marL="2057400" indent="-228600" defTabSz="400050" eaLnBrk="0" hangingPunct="0">
                <a:spcBef>
                  <a:spcPct val="20000"/>
                </a:spcBef>
                <a:buChar char="»"/>
                <a:defRPr kumimoji="1" sz="1400">
                  <a:solidFill>
                    <a:schemeClr val="tx1"/>
                  </a:solidFill>
                  <a:latin typeface="Times New Roman" panose="02020603050405020304" pitchFamily="18" charset="0"/>
                  <a:ea typeface="굴림" panose="020B0600000101010101" pitchFamily="50" charset="-127"/>
                </a:defRPr>
              </a:lvl5pPr>
              <a:lvl6pPr marL="2514600" indent="-228600" defTabSz="40005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6pPr>
              <a:lvl7pPr marL="2971800" indent="-228600" defTabSz="40005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7pPr>
              <a:lvl8pPr marL="3429000" indent="-228600" defTabSz="40005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8pPr>
              <a:lvl9pPr marL="3886200" indent="-228600" defTabSz="40005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9pPr>
            </a:lstStyle>
            <a:p>
              <a:pPr algn="ctr" latinLnBrk="0">
                <a:spcBef>
                  <a:spcPct val="0"/>
                </a:spcBef>
                <a:buClrTx/>
                <a:buFontTx/>
                <a:buNone/>
              </a:pPr>
              <a:r>
                <a:rPr kumimoji="0" lang="en-US" altLang="ko-KR" sz="1200" b="1">
                  <a:latin typeface="Arial" panose="020B0604020202020204" pitchFamily="34" charset="0"/>
                </a:rPr>
                <a:t>NAP</a:t>
              </a:r>
            </a:p>
          </p:txBody>
        </p:sp>
      </p:grpSp>
      <p:grpSp>
        <p:nvGrpSpPr>
          <p:cNvPr id="37917" name="Group 126"/>
          <p:cNvGrpSpPr>
            <a:grpSpLocks/>
          </p:cNvGrpSpPr>
          <p:nvPr/>
        </p:nvGrpSpPr>
        <p:grpSpPr bwMode="auto">
          <a:xfrm>
            <a:off x="1949450" y="3614738"/>
            <a:ext cx="1143000" cy="433387"/>
            <a:chOff x="4788" y="482"/>
            <a:chExt cx="767" cy="294"/>
          </a:xfrm>
        </p:grpSpPr>
        <p:sp>
          <p:nvSpPr>
            <p:cNvPr id="37927" name="Oval 127"/>
            <p:cNvSpPr>
              <a:spLocks noChangeArrowheads="1"/>
            </p:cNvSpPr>
            <p:nvPr/>
          </p:nvSpPr>
          <p:spPr bwMode="auto">
            <a:xfrm>
              <a:off x="5024" y="499"/>
              <a:ext cx="271" cy="236"/>
            </a:xfrm>
            <a:prstGeom prst="ellipse">
              <a:avLst/>
            </a:prstGeom>
            <a:solidFill>
              <a:srgbClr val="FFE59B"/>
            </a:solidFill>
            <a:ln w="12700">
              <a:solidFill>
                <a:schemeClr val="tx1"/>
              </a:solidFill>
              <a:round/>
              <a:headEnd/>
              <a:tailEnd/>
            </a:ln>
            <a:effectLst>
              <a:outerShdw dist="35921" dir="2700000" algn="ctr" rotWithShape="0">
                <a:schemeClr val="tx2"/>
              </a:outerShdw>
            </a:effectLst>
          </p:spPr>
          <p:txBody>
            <a:bodyPr lIns="249560" tIns="124784" rIns="249560" bIns="124784">
              <a:spAutoFit/>
            </a:bodyPr>
            <a:lstStyle>
              <a:lvl1pPr eaLnBrk="0" hangingPunct="0">
                <a:defRPr kumimoji="1" sz="2400">
                  <a:solidFill>
                    <a:schemeClr val="tx1"/>
                  </a:solidFill>
                  <a:latin typeface="Times New Roman" panose="02020603050405020304" pitchFamily="18" charset="0"/>
                  <a:ea typeface="굴림" panose="020B0600000101010101" pitchFamily="50" charset="-127"/>
                </a:defRPr>
              </a:lvl1pPr>
              <a:lvl2pPr marL="742950" indent="-285750" eaLnBrk="0" hangingPunct="0">
                <a:defRPr kumimoji="1" sz="2400">
                  <a:solidFill>
                    <a:schemeClr val="tx1"/>
                  </a:solidFill>
                  <a:latin typeface="Times New Roman" panose="02020603050405020304" pitchFamily="18" charset="0"/>
                  <a:ea typeface="굴림" panose="020B0600000101010101" pitchFamily="50" charset="-127"/>
                </a:defRPr>
              </a:lvl2pPr>
              <a:lvl3pPr marL="1143000" indent="-228600" eaLnBrk="0" hangingPunct="0">
                <a:defRPr kumimoji="1" sz="2400">
                  <a:solidFill>
                    <a:schemeClr val="tx1"/>
                  </a:solidFill>
                  <a:latin typeface="Times New Roman" panose="02020603050405020304" pitchFamily="18" charset="0"/>
                  <a:ea typeface="굴림" panose="020B0600000101010101" pitchFamily="50" charset="-127"/>
                </a:defRPr>
              </a:lvl3pPr>
              <a:lvl4pPr marL="1600200" indent="-228600" eaLnBrk="0" hangingPunct="0">
                <a:defRPr kumimoji="1" sz="2400">
                  <a:solidFill>
                    <a:schemeClr val="tx1"/>
                  </a:solidFill>
                  <a:latin typeface="Times New Roman" panose="02020603050405020304" pitchFamily="18" charset="0"/>
                  <a:ea typeface="굴림" panose="020B0600000101010101" pitchFamily="50" charset="-127"/>
                </a:defRPr>
              </a:lvl4pPr>
              <a:lvl5pPr marL="2057400" indent="-228600" eaLnBrk="0" hangingPunct="0">
                <a:defRPr kumimoji="1" sz="2400">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굴림" panose="020B0600000101010101" pitchFamily="50" charset="-127"/>
                </a:defRPr>
              </a:lvl9pPr>
            </a:lstStyle>
            <a:p>
              <a:pPr eaLnBrk="1" hangingPunct="1"/>
              <a:endParaRPr lang="ko-KR" altLang="en-US"/>
            </a:p>
          </p:txBody>
        </p:sp>
        <p:sp>
          <p:nvSpPr>
            <p:cNvPr id="37928" name="Rectangle 128"/>
            <p:cNvSpPr>
              <a:spLocks noChangeArrowheads="1"/>
            </p:cNvSpPr>
            <p:nvPr/>
          </p:nvSpPr>
          <p:spPr bwMode="auto">
            <a:xfrm>
              <a:off x="4788" y="482"/>
              <a:ext cx="767" cy="2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49560" tIns="124784" rIns="249560" bIns="124784">
              <a:spAutoFit/>
            </a:bodyPr>
            <a:lstStyle>
              <a:lvl1pPr defTabSz="400050" eaLnBrk="0" hangingPunct="0">
                <a:spcBef>
                  <a:spcPct val="20000"/>
                </a:spcBef>
                <a:buClr>
                  <a:srgbClr val="FF0066"/>
                </a:buClr>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1pPr>
              <a:lvl2pPr marL="742950" indent="-285750" defTabSz="400050" eaLnBrk="0" hangingPunct="0">
                <a:spcBef>
                  <a:spcPct val="20000"/>
                </a:spcBef>
                <a:buClr>
                  <a:srgbClr val="FF0000"/>
                </a:buClr>
                <a:buFont typeface="Symbol" panose="05050102010706020507" pitchFamily="18" charset="2"/>
                <a:buChar char="©"/>
                <a:defRPr kumimoji="1" sz="2000">
                  <a:solidFill>
                    <a:schemeClr val="tx1"/>
                  </a:solidFill>
                  <a:latin typeface="Times New Roman" panose="02020603050405020304" pitchFamily="18" charset="0"/>
                  <a:ea typeface="굴림" panose="020B0600000101010101" pitchFamily="50" charset="-127"/>
                </a:defRPr>
              </a:lvl2pPr>
              <a:lvl3pPr marL="1143000" indent="-228600" defTabSz="400050" eaLnBrk="0" hangingPunct="0">
                <a:spcBef>
                  <a:spcPct val="20000"/>
                </a:spcBef>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3pPr>
              <a:lvl4pPr marL="1600200" indent="-228600" defTabSz="400050" eaLnBrk="0" hangingPunct="0">
                <a:spcBef>
                  <a:spcPct val="20000"/>
                </a:spcBef>
                <a:buFont typeface="Symbol" panose="05050102010706020507" pitchFamily="18" charset="2"/>
                <a:buChar char="ª"/>
                <a:defRPr kumimoji="1" sz="1600">
                  <a:solidFill>
                    <a:schemeClr val="tx1"/>
                  </a:solidFill>
                  <a:latin typeface="Times New Roman" panose="02020603050405020304" pitchFamily="18" charset="0"/>
                  <a:ea typeface="굴림" panose="020B0600000101010101" pitchFamily="50" charset="-127"/>
                </a:defRPr>
              </a:lvl4pPr>
              <a:lvl5pPr marL="2057400" indent="-228600" defTabSz="400050" eaLnBrk="0" hangingPunct="0">
                <a:spcBef>
                  <a:spcPct val="20000"/>
                </a:spcBef>
                <a:buChar char="»"/>
                <a:defRPr kumimoji="1" sz="1400">
                  <a:solidFill>
                    <a:schemeClr val="tx1"/>
                  </a:solidFill>
                  <a:latin typeface="Times New Roman" panose="02020603050405020304" pitchFamily="18" charset="0"/>
                  <a:ea typeface="굴림" panose="020B0600000101010101" pitchFamily="50" charset="-127"/>
                </a:defRPr>
              </a:lvl5pPr>
              <a:lvl6pPr marL="2514600" indent="-228600" defTabSz="40005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6pPr>
              <a:lvl7pPr marL="2971800" indent="-228600" defTabSz="40005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7pPr>
              <a:lvl8pPr marL="3429000" indent="-228600" defTabSz="40005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8pPr>
              <a:lvl9pPr marL="3886200" indent="-228600" defTabSz="40005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9pPr>
            </a:lstStyle>
            <a:p>
              <a:pPr algn="ctr" latinLnBrk="0">
                <a:spcBef>
                  <a:spcPct val="0"/>
                </a:spcBef>
                <a:buClrTx/>
                <a:buFontTx/>
                <a:buNone/>
              </a:pPr>
              <a:r>
                <a:rPr kumimoji="0" lang="en-US" altLang="ko-KR" sz="1200" b="1">
                  <a:latin typeface="Arial" panose="020B0604020202020204" pitchFamily="34" charset="0"/>
                </a:rPr>
                <a:t>NAP</a:t>
              </a:r>
            </a:p>
          </p:txBody>
        </p:sp>
      </p:grpSp>
      <p:grpSp>
        <p:nvGrpSpPr>
          <p:cNvPr id="37918" name="Group 129"/>
          <p:cNvGrpSpPr>
            <a:grpSpLocks/>
          </p:cNvGrpSpPr>
          <p:nvPr/>
        </p:nvGrpSpPr>
        <p:grpSpPr bwMode="auto">
          <a:xfrm>
            <a:off x="404813" y="2959100"/>
            <a:ext cx="1143000" cy="433388"/>
            <a:chOff x="4788" y="482"/>
            <a:chExt cx="767" cy="294"/>
          </a:xfrm>
        </p:grpSpPr>
        <p:sp>
          <p:nvSpPr>
            <p:cNvPr id="37925" name="Oval 130"/>
            <p:cNvSpPr>
              <a:spLocks noChangeArrowheads="1"/>
            </p:cNvSpPr>
            <p:nvPr/>
          </p:nvSpPr>
          <p:spPr bwMode="auto">
            <a:xfrm>
              <a:off x="5024" y="499"/>
              <a:ext cx="271" cy="236"/>
            </a:xfrm>
            <a:prstGeom prst="ellipse">
              <a:avLst/>
            </a:prstGeom>
            <a:solidFill>
              <a:srgbClr val="FFE59B"/>
            </a:solidFill>
            <a:ln w="12700">
              <a:solidFill>
                <a:schemeClr val="tx1"/>
              </a:solidFill>
              <a:round/>
              <a:headEnd/>
              <a:tailEnd/>
            </a:ln>
            <a:effectLst>
              <a:outerShdw dist="35921" dir="2700000" algn="ctr" rotWithShape="0">
                <a:schemeClr val="tx2"/>
              </a:outerShdw>
            </a:effectLst>
          </p:spPr>
          <p:txBody>
            <a:bodyPr lIns="249560" tIns="124784" rIns="249560" bIns="124784">
              <a:spAutoFit/>
            </a:bodyPr>
            <a:lstStyle>
              <a:lvl1pPr eaLnBrk="0" hangingPunct="0">
                <a:defRPr kumimoji="1" sz="2400">
                  <a:solidFill>
                    <a:schemeClr val="tx1"/>
                  </a:solidFill>
                  <a:latin typeface="Times New Roman" panose="02020603050405020304" pitchFamily="18" charset="0"/>
                  <a:ea typeface="굴림" panose="020B0600000101010101" pitchFamily="50" charset="-127"/>
                </a:defRPr>
              </a:lvl1pPr>
              <a:lvl2pPr marL="742950" indent="-285750" eaLnBrk="0" hangingPunct="0">
                <a:defRPr kumimoji="1" sz="2400">
                  <a:solidFill>
                    <a:schemeClr val="tx1"/>
                  </a:solidFill>
                  <a:latin typeface="Times New Roman" panose="02020603050405020304" pitchFamily="18" charset="0"/>
                  <a:ea typeface="굴림" panose="020B0600000101010101" pitchFamily="50" charset="-127"/>
                </a:defRPr>
              </a:lvl2pPr>
              <a:lvl3pPr marL="1143000" indent="-228600" eaLnBrk="0" hangingPunct="0">
                <a:defRPr kumimoji="1" sz="2400">
                  <a:solidFill>
                    <a:schemeClr val="tx1"/>
                  </a:solidFill>
                  <a:latin typeface="Times New Roman" panose="02020603050405020304" pitchFamily="18" charset="0"/>
                  <a:ea typeface="굴림" panose="020B0600000101010101" pitchFamily="50" charset="-127"/>
                </a:defRPr>
              </a:lvl3pPr>
              <a:lvl4pPr marL="1600200" indent="-228600" eaLnBrk="0" hangingPunct="0">
                <a:defRPr kumimoji="1" sz="2400">
                  <a:solidFill>
                    <a:schemeClr val="tx1"/>
                  </a:solidFill>
                  <a:latin typeface="Times New Roman" panose="02020603050405020304" pitchFamily="18" charset="0"/>
                  <a:ea typeface="굴림" panose="020B0600000101010101" pitchFamily="50" charset="-127"/>
                </a:defRPr>
              </a:lvl4pPr>
              <a:lvl5pPr marL="2057400" indent="-228600" eaLnBrk="0" hangingPunct="0">
                <a:defRPr kumimoji="1" sz="2400">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굴림" panose="020B0600000101010101" pitchFamily="50" charset="-127"/>
                </a:defRPr>
              </a:lvl9pPr>
            </a:lstStyle>
            <a:p>
              <a:pPr eaLnBrk="1" hangingPunct="1"/>
              <a:endParaRPr lang="ko-KR" altLang="en-US"/>
            </a:p>
          </p:txBody>
        </p:sp>
        <p:sp>
          <p:nvSpPr>
            <p:cNvPr id="37926" name="Rectangle 131"/>
            <p:cNvSpPr>
              <a:spLocks noChangeArrowheads="1"/>
            </p:cNvSpPr>
            <p:nvPr/>
          </p:nvSpPr>
          <p:spPr bwMode="auto">
            <a:xfrm>
              <a:off x="4788" y="482"/>
              <a:ext cx="767" cy="2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49560" tIns="124784" rIns="249560" bIns="124784">
              <a:spAutoFit/>
            </a:bodyPr>
            <a:lstStyle>
              <a:lvl1pPr defTabSz="400050" eaLnBrk="0" hangingPunct="0">
                <a:spcBef>
                  <a:spcPct val="20000"/>
                </a:spcBef>
                <a:buClr>
                  <a:srgbClr val="FF0066"/>
                </a:buClr>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1pPr>
              <a:lvl2pPr marL="742950" indent="-285750" defTabSz="400050" eaLnBrk="0" hangingPunct="0">
                <a:spcBef>
                  <a:spcPct val="20000"/>
                </a:spcBef>
                <a:buClr>
                  <a:srgbClr val="FF0000"/>
                </a:buClr>
                <a:buFont typeface="Symbol" panose="05050102010706020507" pitchFamily="18" charset="2"/>
                <a:buChar char="©"/>
                <a:defRPr kumimoji="1" sz="2000">
                  <a:solidFill>
                    <a:schemeClr val="tx1"/>
                  </a:solidFill>
                  <a:latin typeface="Times New Roman" panose="02020603050405020304" pitchFamily="18" charset="0"/>
                  <a:ea typeface="굴림" panose="020B0600000101010101" pitchFamily="50" charset="-127"/>
                </a:defRPr>
              </a:lvl2pPr>
              <a:lvl3pPr marL="1143000" indent="-228600" defTabSz="400050" eaLnBrk="0" hangingPunct="0">
                <a:spcBef>
                  <a:spcPct val="20000"/>
                </a:spcBef>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3pPr>
              <a:lvl4pPr marL="1600200" indent="-228600" defTabSz="400050" eaLnBrk="0" hangingPunct="0">
                <a:spcBef>
                  <a:spcPct val="20000"/>
                </a:spcBef>
                <a:buFont typeface="Symbol" panose="05050102010706020507" pitchFamily="18" charset="2"/>
                <a:buChar char="ª"/>
                <a:defRPr kumimoji="1" sz="1600">
                  <a:solidFill>
                    <a:schemeClr val="tx1"/>
                  </a:solidFill>
                  <a:latin typeface="Times New Roman" panose="02020603050405020304" pitchFamily="18" charset="0"/>
                  <a:ea typeface="굴림" panose="020B0600000101010101" pitchFamily="50" charset="-127"/>
                </a:defRPr>
              </a:lvl4pPr>
              <a:lvl5pPr marL="2057400" indent="-228600" defTabSz="400050" eaLnBrk="0" hangingPunct="0">
                <a:spcBef>
                  <a:spcPct val="20000"/>
                </a:spcBef>
                <a:buChar char="»"/>
                <a:defRPr kumimoji="1" sz="1400">
                  <a:solidFill>
                    <a:schemeClr val="tx1"/>
                  </a:solidFill>
                  <a:latin typeface="Times New Roman" panose="02020603050405020304" pitchFamily="18" charset="0"/>
                  <a:ea typeface="굴림" panose="020B0600000101010101" pitchFamily="50" charset="-127"/>
                </a:defRPr>
              </a:lvl5pPr>
              <a:lvl6pPr marL="2514600" indent="-228600" defTabSz="40005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6pPr>
              <a:lvl7pPr marL="2971800" indent="-228600" defTabSz="40005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7pPr>
              <a:lvl8pPr marL="3429000" indent="-228600" defTabSz="40005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8pPr>
              <a:lvl9pPr marL="3886200" indent="-228600" defTabSz="40005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9pPr>
            </a:lstStyle>
            <a:p>
              <a:pPr algn="ctr" latinLnBrk="0">
                <a:spcBef>
                  <a:spcPct val="0"/>
                </a:spcBef>
                <a:buClrTx/>
                <a:buFontTx/>
                <a:buNone/>
              </a:pPr>
              <a:r>
                <a:rPr kumimoji="0" lang="en-US" altLang="ko-KR" sz="1200" b="1">
                  <a:latin typeface="Arial" panose="020B0604020202020204" pitchFamily="34" charset="0"/>
                </a:rPr>
                <a:t>NAP</a:t>
              </a:r>
            </a:p>
          </p:txBody>
        </p:sp>
      </p:grpSp>
      <p:sp>
        <p:nvSpPr>
          <p:cNvPr id="37919" name="Line 132"/>
          <p:cNvSpPr>
            <a:spLocks noChangeShapeType="1"/>
          </p:cNvSpPr>
          <p:nvPr/>
        </p:nvSpPr>
        <p:spPr bwMode="auto">
          <a:xfrm flipH="1">
            <a:off x="8185150" y="2709863"/>
            <a:ext cx="766763" cy="244475"/>
          </a:xfrm>
          <a:prstGeom prst="line">
            <a:avLst/>
          </a:prstGeom>
          <a:noFill/>
          <a:ln w="38100">
            <a:solidFill>
              <a:srgbClr val="FF3300"/>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37920" name="Line 133"/>
          <p:cNvSpPr>
            <a:spLocks noChangeShapeType="1"/>
          </p:cNvSpPr>
          <p:nvPr/>
        </p:nvSpPr>
        <p:spPr bwMode="auto">
          <a:xfrm flipV="1">
            <a:off x="200025" y="3168650"/>
            <a:ext cx="542925" cy="163513"/>
          </a:xfrm>
          <a:prstGeom prst="line">
            <a:avLst/>
          </a:prstGeom>
          <a:noFill/>
          <a:ln w="38100">
            <a:solidFill>
              <a:srgbClr val="FF3300"/>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37921" name="Text Box 134"/>
          <p:cNvSpPr txBox="1">
            <a:spLocks noChangeArrowheads="1"/>
          </p:cNvSpPr>
          <p:nvPr/>
        </p:nvSpPr>
        <p:spPr bwMode="auto">
          <a:xfrm>
            <a:off x="6781800" y="5791200"/>
            <a:ext cx="2182813"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spAutoFit/>
          </a:bodyPr>
          <a:lstStyle>
            <a:lvl1pPr eaLnBrk="0" hangingPunct="0">
              <a:spcBef>
                <a:spcPct val="20000"/>
              </a:spcBef>
              <a:buClr>
                <a:srgbClr val="FF0066"/>
              </a:buClr>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1pPr>
            <a:lvl2pPr marL="742950" indent="-285750" eaLnBrk="0" hangingPunct="0">
              <a:spcBef>
                <a:spcPct val="20000"/>
              </a:spcBef>
              <a:buClr>
                <a:srgbClr val="FF0000"/>
              </a:buClr>
              <a:buFont typeface="Symbol" panose="05050102010706020507" pitchFamily="18" charset="2"/>
              <a:buChar char="©"/>
              <a:defRPr kumimoji="1" sz="2000">
                <a:solidFill>
                  <a:schemeClr val="tx1"/>
                </a:solidFill>
                <a:latin typeface="Times New Roman" panose="02020603050405020304" pitchFamily="18" charset="0"/>
                <a:ea typeface="굴림" panose="020B0600000101010101" pitchFamily="50" charset="-127"/>
              </a:defRPr>
            </a:lvl2pPr>
            <a:lvl3pPr marL="1143000" indent="-228600" eaLnBrk="0" hangingPunct="0">
              <a:spcBef>
                <a:spcPct val="20000"/>
              </a:spcBef>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3pPr>
            <a:lvl4pPr marL="1600200" indent="-228600" eaLnBrk="0" hangingPunct="0">
              <a:spcBef>
                <a:spcPct val="20000"/>
              </a:spcBef>
              <a:buFont typeface="Symbol" panose="05050102010706020507" pitchFamily="18" charset="2"/>
              <a:buChar char="ª"/>
              <a:defRPr kumimoji="1" sz="1600">
                <a:solidFill>
                  <a:schemeClr val="tx1"/>
                </a:solidFill>
                <a:latin typeface="Times New Roman" panose="02020603050405020304" pitchFamily="18" charset="0"/>
                <a:ea typeface="굴림" panose="020B0600000101010101" pitchFamily="50" charset="-127"/>
              </a:defRPr>
            </a:lvl4pPr>
            <a:lvl5pPr marL="2057400" indent="-228600" eaLnBrk="0" hangingPunct="0">
              <a:spcBef>
                <a:spcPct val="20000"/>
              </a:spcBef>
              <a:buChar char="»"/>
              <a:defRPr kumimoji="1" sz="1400">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9pPr>
          </a:lstStyle>
          <a:p>
            <a:pPr algn="ctr" latinLnBrk="0">
              <a:spcBef>
                <a:spcPct val="0"/>
              </a:spcBef>
              <a:buClrTx/>
              <a:buFontTx/>
              <a:buNone/>
            </a:pPr>
            <a:r>
              <a:rPr kumimoji="0" lang="en-US" altLang="ko-KR" sz="1200" b="1">
                <a:latin typeface="Arial" panose="020B0604020202020204" pitchFamily="34" charset="0"/>
              </a:rPr>
              <a:t>SOURCE: CISCO SYSTEMS</a:t>
            </a:r>
            <a:endParaRPr kumimoji="0" lang="en-US" altLang="ko-KR" sz="1000" b="1">
              <a:latin typeface="Arial" panose="020B0604020202020204" pitchFamily="34" charset="0"/>
            </a:endParaRPr>
          </a:p>
        </p:txBody>
      </p:sp>
      <p:sp>
        <p:nvSpPr>
          <p:cNvPr id="37922" name="Text Box 135"/>
          <p:cNvSpPr txBox="1">
            <a:spLocks noChangeArrowheads="1"/>
          </p:cNvSpPr>
          <p:nvPr/>
        </p:nvSpPr>
        <p:spPr bwMode="auto">
          <a:xfrm>
            <a:off x="4518025" y="5386388"/>
            <a:ext cx="76993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spAutoFit/>
          </a:bodyPr>
          <a:lstStyle>
            <a:lvl1pPr eaLnBrk="0" hangingPunct="0">
              <a:spcBef>
                <a:spcPct val="20000"/>
              </a:spcBef>
              <a:buClr>
                <a:srgbClr val="FF0066"/>
              </a:buClr>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1pPr>
            <a:lvl2pPr marL="742950" indent="-285750" eaLnBrk="0" hangingPunct="0">
              <a:spcBef>
                <a:spcPct val="20000"/>
              </a:spcBef>
              <a:buClr>
                <a:srgbClr val="FF0000"/>
              </a:buClr>
              <a:buFont typeface="Symbol" panose="05050102010706020507" pitchFamily="18" charset="2"/>
              <a:buChar char="©"/>
              <a:defRPr kumimoji="1" sz="2000">
                <a:solidFill>
                  <a:schemeClr val="tx1"/>
                </a:solidFill>
                <a:latin typeface="Times New Roman" panose="02020603050405020304" pitchFamily="18" charset="0"/>
                <a:ea typeface="굴림" panose="020B0600000101010101" pitchFamily="50" charset="-127"/>
              </a:defRPr>
            </a:lvl2pPr>
            <a:lvl3pPr marL="1143000" indent="-228600" eaLnBrk="0" hangingPunct="0">
              <a:spcBef>
                <a:spcPct val="20000"/>
              </a:spcBef>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3pPr>
            <a:lvl4pPr marL="1600200" indent="-228600" eaLnBrk="0" hangingPunct="0">
              <a:spcBef>
                <a:spcPct val="20000"/>
              </a:spcBef>
              <a:buFont typeface="Symbol" panose="05050102010706020507" pitchFamily="18" charset="2"/>
              <a:buChar char="ª"/>
              <a:defRPr kumimoji="1" sz="1600">
                <a:solidFill>
                  <a:schemeClr val="tx1"/>
                </a:solidFill>
                <a:latin typeface="Times New Roman" panose="02020603050405020304" pitchFamily="18" charset="0"/>
                <a:ea typeface="굴림" panose="020B0600000101010101" pitchFamily="50" charset="-127"/>
              </a:defRPr>
            </a:lvl4pPr>
            <a:lvl5pPr marL="2057400" indent="-228600" eaLnBrk="0" hangingPunct="0">
              <a:spcBef>
                <a:spcPct val="20000"/>
              </a:spcBef>
              <a:buChar char="»"/>
              <a:defRPr kumimoji="1" sz="1400">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9pPr>
          </a:lstStyle>
          <a:p>
            <a:pPr algn="ctr" latinLnBrk="0">
              <a:spcBef>
                <a:spcPct val="0"/>
              </a:spcBef>
              <a:buClrTx/>
              <a:buFontTx/>
              <a:buNone/>
            </a:pPr>
            <a:r>
              <a:rPr kumimoji="0" lang="en-US" altLang="ko-KR" sz="1600" b="1">
                <a:latin typeface="Arial" panose="020B0604020202020204" pitchFamily="34" charset="0"/>
                <a:hlinkClick r:id="rId3"/>
              </a:rPr>
              <a:t>MAPS</a:t>
            </a:r>
          </a:p>
        </p:txBody>
      </p:sp>
      <p:sp>
        <p:nvSpPr>
          <p:cNvPr id="37923" name="Text Box 136"/>
          <p:cNvSpPr txBox="1">
            <a:spLocks noChangeArrowheads="1"/>
          </p:cNvSpPr>
          <p:nvPr/>
        </p:nvSpPr>
        <p:spPr bwMode="auto">
          <a:xfrm>
            <a:off x="5862638" y="5394325"/>
            <a:ext cx="13890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spAutoFit/>
          </a:bodyPr>
          <a:lstStyle>
            <a:lvl1pPr eaLnBrk="0" hangingPunct="0">
              <a:spcBef>
                <a:spcPct val="20000"/>
              </a:spcBef>
              <a:buClr>
                <a:srgbClr val="FF0066"/>
              </a:buClr>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1pPr>
            <a:lvl2pPr marL="742950" indent="-285750" eaLnBrk="0" hangingPunct="0">
              <a:spcBef>
                <a:spcPct val="20000"/>
              </a:spcBef>
              <a:buClr>
                <a:srgbClr val="FF0000"/>
              </a:buClr>
              <a:buFont typeface="Symbol" panose="05050102010706020507" pitchFamily="18" charset="2"/>
              <a:buChar char="©"/>
              <a:defRPr kumimoji="1" sz="2000">
                <a:solidFill>
                  <a:schemeClr val="tx1"/>
                </a:solidFill>
                <a:latin typeface="Times New Roman" panose="02020603050405020304" pitchFamily="18" charset="0"/>
                <a:ea typeface="굴림" panose="020B0600000101010101" pitchFamily="50" charset="-127"/>
              </a:defRPr>
            </a:lvl2pPr>
            <a:lvl3pPr marL="1143000" indent="-228600" eaLnBrk="0" hangingPunct="0">
              <a:spcBef>
                <a:spcPct val="20000"/>
              </a:spcBef>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3pPr>
            <a:lvl4pPr marL="1600200" indent="-228600" eaLnBrk="0" hangingPunct="0">
              <a:spcBef>
                <a:spcPct val="20000"/>
              </a:spcBef>
              <a:buFont typeface="Symbol" panose="05050102010706020507" pitchFamily="18" charset="2"/>
              <a:buChar char="ª"/>
              <a:defRPr kumimoji="1" sz="1600">
                <a:solidFill>
                  <a:schemeClr val="tx1"/>
                </a:solidFill>
                <a:latin typeface="Times New Roman" panose="02020603050405020304" pitchFamily="18" charset="0"/>
                <a:ea typeface="굴림" panose="020B0600000101010101" pitchFamily="50" charset="-127"/>
              </a:defRPr>
            </a:lvl4pPr>
            <a:lvl5pPr marL="2057400" indent="-228600" eaLnBrk="0" hangingPunct="0">
              <a:spcBef>
                <a:spcPct val="20000"/>
              </a:spcBef>
              <a:buChar char="»"/>
              <a:defRPr kumimoji="1" sz="1400">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9pPr>
          </a:lstStyle>
          <a:p>
            <a:pPr algn="ctr" latinLnBrk="0">
              <a:spcBef>
                <a:spcPct val="0"/>
              </a:spcBef>
              <a:buClrTx/>
              <a:buFontTx/>
              <a:buNone/>
            </a:pPr>
            <a:r>
              <a:rPr kumimoji="0" lang="en-US" altLang="ko-KR" sz="1600" b="1">
                <a:latin typeface="Arial" panose="020B0604020202020204" pitchFamily="34" charset="0"/>
                <a:hlinkClick r:id="rId4"/>
              </a:rPr>
              <a:t>UUNET MAP</a:t>
            </a:r>
            <a:endParaRPr kumimoji="0" lang="en-US" altLang="ko-KR" sz="1000" b="1">
              <a:latin typeface="Arial" panose="020B0604020202020204" pitchFamily="34" charset="0"/>
            </a:endParaRPr>
          </a:p>
        </p:txBody>
      </p:sp>
      <p:sp>
        <p:nvSpPr>
          <p:cNvPr id="37924" name="Text Box 137"/>
          <p:cNvSpPr txBox="1">
            <a:spLocks noChangeArrowheads="1"/>
          </p:cNvSpPr>
          <p:nvPr/>
        </p:nvSpPr>
        <p:spPr bwMode="auto">
          <a:xfrm>
            <a:off x="4446588" y="5673725"/>
            <a:ext cx="91598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spcBef>
                <a:spcPct val="20000"/>
              </a:spcBef>
              <a:buClr>
                <a:srgbClr val="FF0066"/>
              </a:buClr>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1pPr>
            <a:lvl2pPr marL="742950" indent="-285750" eaLnBrk="0" hangingPunct="0">
              <a:spcBef>
                <a:spcPct val="20000"/>
              </a:spcBef>
              <a:buClr>
                <a:srgbClr val="FF0000"/>
              </a:buClr>
              <a:buFont typeface="Symbol" panose="05050102010706020507" pitchFamily="18" charset="2"/>
              <a:buChar char="©"/>
              <a:defRPr kumimoji="1" sz="2000">
                <a:solidFill>
                  <a:schemeClr val="tx1"/>
                </a:solidFill>
                <a:latin typeface="Times New Roman" panose="02020603050405020304" pitchFamily="18" charset="0"/>
                <a:ea typeface="굴림" panose="020B0600000101010101" pitchFamily="50" charset="-127"/>
              </a:defRPr>
            </a:lvl2pPr>
            <a:lvl3pPr marL="1143000" indent="-228600" eaLnBrk="0" hangingPunct="0">
              <a:spcBef>
                <a:spcPct val="20000"/>
              </a:spcBef>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3pPr>
            <a:lvl4pPr marL="1600200" indent="-228600" eaLnBrk="0" hangingPunct="0">
              <a:spcBef>
                <a:spcPct val="20000"/>
              </a:spcBef>
              <a:buFont typeface="Symbol" panose="05050102010706020507" pitchFamily="18" charset="2"/>
              <a:buChar char="ª"/>
              <a:defRPr kumimoji="1" sz="1600">
                <a:solidFill>
                  <a:schemeClr val="tx1"/>
                </a:solidFill>
                <a:latin typeface="Times New Roman" panose="02020603050405020304" pitchFamily="18" charset="0"/>
                <a:ea typeface="굴림" panose="020B0600000101010101" pitchFamily="50" charset="-127"/>
              </a:defRPr>
            </a:lvl4pPr>
            <a:lvl5pPr marL="2057400" indent="-228600" eaLnBrk="0" hangingPunct="0">
              <a:spcBef>
                <a:spcPct val="20000"/>
              </a:spcBef>
              <a:buChar char="»"/>
              <a:defRPr kumimoji="1" sz="1400">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9pPr>
          </a:lstStyle>
          <a:p>
            <a:pPr algn="r" latinLnBrk="0">
              <a:spcBef>
                <a:spcPct val="0"/>
              </a:spcBef>
              <a:buClrTx/>
              <a:buFontTx/>
              <a:buNone/>
            </a:pPr>
            <a:r>
              <a:rPr kumimoji="0" lang="en-US" altLang="ko-KR" sz="1600" b="1">
                <a:latin typeface="Arial" panose="020B0604020202020204" pitchFamily="34" charset="0"/>
                <a:hlinkClick r:id="rId5"/>
              </a:rPr>
              <a:t>KOREA</a:t>
            </a:r>
            <a:endParaRPr kumimoji="0" lang="en-US" altLang="ko-KR" sz="1600" b="1">
              <a:latin typeface="Arial" panose="020B0604020202020204" pitchFamily="34" charset="0"/>
            </a:endParaRPr>
          </a:p>
        </p:txBody>
      </p:sp>
    </p:spTree>
  </p:cSld>
  <p:clrMapOvr>
    <a:masterClrMapping/>
  </p:clrMapOv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lstStyle/>
          <a:p>
            <a:pPr eaLnBrk="1" hangingPunct="1"/>
            <a:r>
              <a:rPr lang="en-US" altLang="ko-KR" sz="3400" smtClean="0"/>
              <a:t>the Internet  - network structure</a:t>
            </a:r>
          </a:p>
        </p:txBody>
      </p:sp>
      <p:sp>
        <p:nvSpPr>
          <p:cNvPr id="38915" name="Rectangle 3"/>
          <p:cNvSpPr>
            <a:spLocks noGrp="1" noChangeArrowheads="1"/>
          </p:cNvSpPr>
          <p:nvPr>
            <p:ph type="body" idx="1"/>
          </p:nvPr>
        </p:nvSpPr>
        <p:spPr>
          <a:xfrm>
            <a:off x="699088" y="756999"/>
            <a:ext cx="7772400" cy="1249986"/>
          </a:xfrm>
          <a:noFill/>
        </p:spPr>
        <p:txBody>
          <a:bodyPr/>
          <a:lstStyle/>
          <a:p>
            <a:pPr eaLnBrk="1" hangingPunct="1">
              <a:lnSpc>
                <a:spcPct val="80000"/>
              </a:lnSpc>
            </a:pPr>
            <a:r>
              <a:rPr lang="en-US" altLang="ko-KR" sz="2000" dirty="0" smtClean="0">
                <a:latin typeface="Arial" panose="020B0604020202020204" pitchFamily="34" charset="0"/>
              </a:rPr>
              <a:t>Level 1 (interconnect level, NAPs)</a:t>
            </a:r>
          </a:p>
          <a:p>
            <a:pPr eaLnBrk="1" hangingPunct="1">
              <a:lnSpc>
                <a:spcPct val="80000"/>
              </a:lnSpc>
            </a:pPr>
            <a:r>
              <a:rPr lang="en-US" altLang="ko-KR" sz="2000" dirty="0" smtClean="0">
                <a:latin typeface="Arial" panose="020B0604020202020204" pitchFamily="34" charset="0"/>
              </a:rPr>
              <a:t>Level 2 (national level, NSPs)</a:t>
            </a:r>
          </a:p>
          <a:p>
            <a:pPr eaLnBrk="1" hangingPunct="1">
              <a:lnSpc>
                <a:spcPct val="80000"/>
              </a:lnSpc>
            </a:pPr>
            <a:r>
              <a:rPr lang="en-US" altLang="ko-KR" sz="2000" dirty="0" smtClean="0">
                <a:latin typeface="Arial" panose="020B0604020202020204" pitchFamily="34" charset="0"/>
              </a:rPr>
              <a:t>Level 3 (ISPs)</a:t>
            </a:r>
          </a:p>
          <a:p>
            <a:pPr eaLnBrk="1" hangingPunct="1">
              <a:lnSpc>
                <a:spcPct val="80000"/>
              </a:lnSpc>
            </a:pPr>
            <a:r>
              <a:rPr lang="en-US" altLang="ko-KR" sz="2000" dirty="0" smtClean="0">
                <a:latin typeface="Arial" panose="020B0604020202020204" pitchFamily="34" charset="0"/>
              </a:rPr>
              <a:t>Level 4 (company, individual)</a:t>
            </a:r>
          </a:p>
        </p:txBody>
      </p:sp>
      <p:grpSp>
        <p:nvGrpSpPr>
          <p:cNvPr id="262" name="Group 2"/>
          <p:cNvGrpSpPr>
            <a:grpSpLocks/>
          </p:cNvGrpSpPr>
          <p:nvPr/>
        </p:nvGrpSpPr>
        <p:grpSpPr bwMode="auto">
          <a:xfrm>
            <a:off x="3419872" y="2060848"/>
            <a:ext cx="4876300" cy="4065737"/>
            <a:chOff x="5202238" y="1384300"/>
            <a:chExt cx="3551237" cy="4743450"/>
          </a:xfrm>
        </p:grpSpPr>
        <p:sp>
          <p:nvSpPr>
            <p:cNvPr id="263" name="Freeform 416"/>
            <p:cNvSpPr>
              <a:spLocks/>
            </p:cNvSpPr>
            <p:nvPr/>
          </p:nvSpPr>
          <p:spPr bwMode="auto">
            <a:xfrm>
              <a:off x="7023100" y="2001838"/>
              <a:ext cx="1730375" cy="1125537"/>
            </a:xfrm>
            <a:custGeom>
              <a:avLst/>
              <a:gdLst>
                <a:gd name="T0" fmla="*/ 2147483647 w 765"/>
                <a:gd name="T1" fmla="*/ 2147483647 h 459"/>
                <a:gd name="T2" fmla="*/ 2147483647 w 765"/>
                <a:gd name="T3" fmla="*/ 2147483647 h 459"/>
                <a:gd name="T4" fmla="*/ 2147483647 w 765"/>
                <a:gd name="T5" fmla="*/ 2147483647 h 459"/>
                <a:gd name="T6" fmla="*/ 2147483647 w 765"/>
                <a:gd name="T7" fmla="*/ 2147483647 h 459"/>
                <a:gd name="T8" fmla="*/ 2147483647 w 765"/>
                <a:gd name="T9" fmla="*/ 2147483647 h 459"/>
                <a:gd name="T10" fmla="*/ 2147483647 w 765"/>
                <a:gd name="T11" fmla="*/ 2147483647 h 459"/>
                <a:gd name="T12" fmla="*/ 2147483647 w 765"/>
                <a:gd name="T13" fmla="*/ 2147483647 h 459"/>
                <a:gd name="T14" fmla="*/ 2147483647 w 765"/>
                <a:gd name="T15" fmla="*/ 2147483647 h 459"/>
                <a:gd name="T16" fmla="*/ 2147483647 w 765"/>
                <a:gd name="T17" fmla="*/ 2147483647 h 459"/>
                <a:gd name="T18" fmla="*/ 2147483647 w 765"/>
                <a:gd name="T19" fmla="*/ 2147483647 h 459"/>
                <a:gd name="T20" fmla="*/ 2147483647 w 765"/>
                <a:gd name="T21" fmla="*/ 2147483647 h 459"/>
                <a:gd name="T22" fmla="*/ 2147483647 w 765"/>
                <a:gd name="T23" fmla="*/ 2147483647 h 4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65"/>
                <a:gd name="T37" fmla="*/ 0 h 459"/>
                <a:gd name="T38" fmla="*/ 765 w 765"/>
                <a:gd name="T39" fmla="*/ 459 h 4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65" h="459">
                  <a:moveTo>
                    <a:pt x="424" y="10"/>
                  </a:moveTo>
                  <a:cubicBezTo>
                    <a:pt x="362" y="16"/>
                    <a:pt x="343" y="55"/>
                    <a:pt x="288" y="70"/>
                  </a:cubicBezTo>
                  <a:cubicBezTo>
                    <a:pt x="233" y="85"/>
                    <a:pt x="142" y="56"/>
                    <a:pt x="96" y="100"/>
                  </a:cubicBezTo>
                  <a:cubicBezTo>
                    <a:pt x="50" y="144"/>
                    <a:pt x="0" y="279"/>
                    <a:pt x="14" y="336"/>
                  </a:cubicBezTo>
                  <a:cubicBezTo>
                    <a:pt x="28" y="393"/>
                    <a:pt x="125" y="429"/>
                    <a:pt x="180" y="444"/>
                  </a:cubicBezTo>
                  <a:cubicBezTo>
                    <a:pt x="235" y="459"/>
                    <a:pt x="279" y="426"/>
                    <a:pt x="346" y="426"/>
                  </a:cubicBezTo>
                  <a:cubicBezTo>
                    <a:pt x="413" y="426"/>
                    <a:pt x="525" y="443"/>
                    <a:pt x="584" y="444"/>
                  </a:cubicBezTo>
                  <a:cubicBezTo>
                    <a:pt x="643" y="445"/>
                    <a:pt x="670" y="446"/>
                    <a:pt x="698" y="434"/>
                  </a:cubicBezTo>
                  <a:cubicBezTo>
                    <a:pt x="726" y="422"/>
                    <a:pt x="743" y="418"/>
                    <a:pt x="752" y="372"/>
                  </a:cubicBezTo>
                  <a:cubicBezTo>
                    <a:pt x="761" y="326"/>
                    <a:pt x="765" y="214"/>
                    <a:pt x="750" y="158"/>
                  </a:cubicBezTo>
                  <a:cubicBezTo>
                    <a:pt x="735" y="102"/>
                    <a:pt x="716" y="58"/>
                    <a:pt x="662" y="34"/>
                  </a:cubicBezTo>
                  <a:cubicBezTo>
                    <a:pt x="608" y="10"/>
                    <a:pt x="505" y="0"/>
                    <a:pt x="424" y="10"/>
                  </a:cubicBezTo>
                  <a:close/>
                </a:path>
              </a:pathLst>
            </a:custGeom>
            <a:gradFill rotWithShape="1">
              <a:gsLst>
                <a:gs pos="0">
                  <a:srgbClr val="00CCFF"/>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264" name="Freeform 415"/>
            <p:cNvSpPr>
              <a:spLocks/>
            </p:cNvSpPr>
            <p:nvPr/>
          </p:nvSpPr>
          <p:spPr bwMode="auto">
            <a:xfrm>
              <a:off x="7004050" y="3527425"/>
              <a:ext cx="1314450" cy="674688"/>
            </a:xfrm>
            <a:custGeom>
              <a:avLst/>
              <a:gdLst>
                <a:gd name="T0" fmla="*/ 2147483647 w 828"/>
                <a:gd name="T1" fmla="*/ 2147483647 h 425"/>
                <a:gd name="T2" fmla="*/ 2147483647 w 828"/>
                <a:gd name="T3" fmla="*/ 2147483647 h 425"/>
                <a:gd name="T4" fmla="*/ 2147483647 w 828"/>
                <a:gd name="T5" fmla="*/ 2147483647 h 425"/>
                <a:gd name="T6" fmla="*/ 2147483647 w 828"/>
                <a:gd name="T7" fmla="*/ 2147483647 h 425"/>
                <a:gd name="T8" fmla="*/ 2147483647 w 828"/>
                <a:gd name="T9" fmla="*/ 2147483647 h 425"/>
                <a:gd name="T10" fmla="*/ 2147483647 w 828"/>
                <a:gd name="T11" fmla="*/ 2147483647 h 425"/>
                <a:gd name="T12" fmla="*/ 2147483647 w 828"/>
                <a:gd name="T13" fmla="*/ 2147483647 h 425"/>
                <a:gd name="T14" fmla="*/ 2147483647 w 828"/>
                <a:gd name="T15" fmla="*/ 2147483647 h 425"/>
                <a:gd name="T16" fmla="*/ 2147483647 w 828"/>
                <a:gd name="T17" fmla="*/ 2147483647 h 425"/>
                <a:gd name="T18" fmla="*/ 2147483647 w 828"/>
                <a:gd name="T19" fmla="*/ 2147483647 h 425"/>
                <a:gd name="T20" fmla="*/ 2147483647 w 828"/>
                <a:gd name="T21" fmla="*/ 2147483647 h 425"/>
                <a:gd name="T22" fmla="*/ 2147483647 w 828"/>
                <a:gd name="T23" fmla="*/ 2147483647 h 42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28"/>
                <a:gd name="T37" fmla="*/ 0 h 425"/>
                <a:gd name="T38" fmla="*/ 828 w 828"/>
                <a:gd name="T39" fmla="*/ 425 h 42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28" h="425">
                  <a:moveTo>
                    <a:pt x="382" y="30"/>
                  </a:moveTo>
                  <a:cubicBezTo>
                    <a:pt x="350" y="29"/>
                    <a:pt x="413" y="30"/>
                    <a:pt x="370" y="30"/>
                  </a:cubicBezTo>
                  <a:cubicBezTo>
                    <a:pt x="327" y="30"/>
                    <a:pt x="187" y="16"/>
                    <a:pt x="126" y="32"/>
                  </a:cubicBezTo>
                  <a:cubicBezTo>
                    <a:pt x="65" y="48"/>
                    <a:pt x="12" y="86"/>
                    <a:pt x="6" y="126"/>
                  </a:cubicBezTo>
                  <a:cubicBezTo>
                    <a:pt x="0" y="166"/>
                    <a:pt x="44" y="231"/>
                    <a:pt x="92" y="274"/>
                  </a:cubicBezTo>
                  <a:cubicBezTo>
                    <a:pt x="140" y="317"/>
                    <a:pt x="217" y="360"/>
                    <a:pt x="292" y="384"/>
                  </a:cubicBezTo>
                  <a:cubicBezTo>
                    <a:pt x="367" y="408"/>
                    <a:pt x="472" y="425"/>
                    <a:pt x="540" y="416"/>
                  </a:cubicBezTo>
                  <a:cubicBezTo>
                    <a:pt x="608" y="407"/>
                    <a:pt x="659" y="371"/>
                    <a:pt x="698" y="330"/>
                  </a:cubicBezTo>
                  <a:cubicBezTo>
                    <a:pt x="737" y="289"/>
                    <a:pt x="760" y="221"/>
                    <a:pt x="776" y="170"/>
                  </a:cubicBezTo>
                  <a:cubicBezTo>
                    <a:pt x="792" y="119"/>
                    <a:pt x="828" y="44"/>
                    <a:pt x="792" y="22"/>
                  </a:cubicBezTo>
                  <a:cubicBezTo>
                    <a:pt x="756" y="0"/>
                    <a:pt x="630" y="37"/>
                    <a:pt x="560" y="38"/>
                  </a:cubicBezTo>
                  <a:cubicBezTo>
                    <a:pt x="490" y="39"/>
                    <a:pt x="414" y="31"/>
                    <a:pt x="382" y="30"/>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265" name="Freeform 665"/>
            <p:cNvSpPr>
              <a:spLocks/>
            </p:cNvSpPr>
            <p:nvPr/>
          </p:nvSpPr>
          <p:spPr bwMode="auto">
            <a:xfrm>
              <a:off x="5202238" y="1712913"/>
              <a:ext cx="1736725" cy="1071562"/>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grpSp>
          <p:nvGrpSpPr>
            <p:cNvPr id="266" name="Group 666"/>
            <p:cNvGrpSpPr>
              <a:grpSpLocks/>
            </p:cNvGrpSpPr>
            <p:nvPr/>
          </p:nvGrpSpPr>
          <p:grpSpPr bwMode="auto">
            <a:xfrm>
              <a:off x="5329977" y="2980450"/>
              <a:ext cx="1458912" cy="933450"/>
              <a:chOff x="2889" y="1631"/>
              <a:chExt cx="980" cy="743"/>
            </a:xfrm>
          </p:grpSpPr>
          <p:sp>
            <p:nvSpPr>
              <p:cNvPr id="873" name="Rectangle 667"/>
              <p:cNvSpPr>
                <a:spLocks noChangeArrowheads="1"/>
              </p:cNvSpPr>
              <p:nvPr/>
            </p:nvSpPr>
            <p:spPr bwMode="auto">
              <a:xfrm>
                <a:off x="3046" y="1841"/>
                <a:ext cx="663" cy="533"/>
              </a:xfrm>
              <a:prstGeom prst="rect">
                <a:avLst/>
              </a:prstGeom>
              <a:solidFill>
                <a:srgbClr val="00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ko-KR" altLang="ko-KR"/>
              </a:p>
            </p:txBody>
          </p:sp>
          <p:sp>
            <p:nvSpPr>
              <p:cNvPr id="874" name="AutoShape 668"/>
              <p:cNvSpPr>
                <a:spLocks noChangeArrowheads="1"/>
              </p:cNvSpPr>
              <p:nvPr/>
            </p:nvSpPr>
            <p:spPr bwMode="auto">
              <a:xfrm>
                <a:off x="2889" y="1631"/>
                <a:ext cx="980" cy="253"/>
              </a:xfrm>
              <a:prstGeom prst="triangle">
                <a:avLst>
                  <a:gd name="adj" fmla="val 50000"/>
                </a:avLst>
              </a:prstGeom>
              <a:solidFill>
                <a:srgbClr val="00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ko-KR" altLang="ko-KR">
                  <a:solidFill>
                    <a:srgbClr val="00CCFF"/>
                  </a:solidFill>
                </a:endParaRPr>
              </a:p>
            </p:txBody>
          </p:sp>
        </p:grpSp>
        <p:sp>
          <p:nvSpPr>
            <p:cNvPr id="267" name="Freeform 669"/>
            <p:cNvSpPr>
              <a:spLocks/>
            </p:cNvSpPr>
            <p:nvPr/>
          </p:nvSpPr>
          <p:spPr bwMode="auto">
            <a:xfrm>
              <a:off x="5364163" y="4331380"/>
              <a:ext cx="3225800" cy="1665288"/>
            </a:xfrm>
            <a:custGeom>
              <a:avLst/>
              <a:gdLst>
                <a:gd name="T0" fmla="*/ 2147483647 w 2032"/>
                <a:gd name="T1" fmla="*/ 2147483647 h 1049"/>
                <a:gd name="T2" fmla="*/ 2147483647 w 2032"/>
                <a:gd name="T3" fmla="*/ 2147483647 h 1049"/>
                <a:gd name="T4" fmla="*/ 2147483647 w 2032"/>
                <a:gd name="T5" fmla="*/ 2147483647 h 1049"/>
                <a:gd name="T6" fmla="*/ 2147483647 w 2032"/>
                <a:gd name="T7" fmla="*/ 2147483647 h 1049"/>
                <a:gd name="T8" fmla="*/ 2147483647 w 2032"/>
                <a:gd name="T9" fmla="*/ 2147483647 h 1049"/>
                <a:gd name="T10" fmla="*/ 2147483647 w 2032"/>
                <a:gd name="T11" fmla="*/ 2147483647 h 1049"/>
                <a:gd name="T12" fmla="*/ 2147483647 w 2032"/>
                <a:gd name="T13" fmla="*/ 2147483647 h 1049"/>
                <a:gd name="T14" fmla="*/ 2147483647 w 2032"/>
                <a:gd name="T15" fmla="*/ 2147483647 h 1049"/>
                <a:gd name="T16" fmla="*/ 2147483647 w 2032"/>
                <a:gd name="T17" fmla="*/ 2147483647 h 1049"/>
                <a:gd name="T18" fmla="*/ 2147483647 w 2032"/>
                <a:gd name="T19" fmla="*/ 2147483647 h 1049"/>
                <a:gd name="T20" fmla="*/ 2147483647 w 2032"/>
                <a:gd name="T21" fmla="*/ 2147483647 h 1049"/>
                <a:gd name="T22" fmla="*/ 2147483647 w 2032"/>
                <a:gd name="T23" fmla="*/ 2147483647 h 1049"/>
                <a:gd name="T24" fmla="*/ 2147483647 w 2032"/>
                <a:gd name="T25" fmla="*/ 2147483647 h 1049"/>
                <a:gd name="T26" fmla="*/ 2147483647 w 2032"/>
                <a:gd name="T27" fmla="*/ 2147483647 h 1049"/>
                <a:gd name="T28" fmla="*/ 2147483647 w 2032"/>
                <a:gd name="T29" fmla="*/ 2147483647 h 1049"/>
                <a:gd name="T30" fmla="*/ 2147483647 w 2032"/>
                <a:gd name="T31" fmla="*/ 2147483647 h 104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032"/>
                <a:gd name="T49" fmla="*/ 0 h 1049"/>
                <a:gd name="T50" fmla="*/ 2032 w 2032"/>
                <a:gd name="T51" fmla="*/ 1049 h 104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032" h="1049">
                  <a:moveTo>
                    <a:pt x="1044" y="26"/>
                  </a:moveTo>
                  <a:cubicBezTo>
                    <a:pt x="959" y="45"/>
                    <a:pt x="924" y="118"/>
                    <a:pt x="847" y="125"/>
                  </a:cubicBezTo>
                  <a:cubicBezTo>
                    <a:pt x="770" y="132"/>
                    <a:pt x="697" y="61"/>
                    <a:pt x="580" y="68"/>
                  </a:cubicBezTo>
                  <a:cubicBezTo>
                    <a:pt x="463" y="75"/>
                    <a:pt x="232" y="119"/>
                    <a:pt x="143" y="170"/>
                  </a:cubicBezTo>
                  <a:cubicBezTo>
                    <a:pt x="54" y="221"/>
                    <a:pt x="65" y="289"/>
                    <a:pt x="48" y="374"/>
                  </a:cubicBezTo>
                  <a:cubicBezTo>
                    <a:pt x="31" y="459"/>
                    <a:pt x="0" y="618"/>
                    <a:pt x="41" y="680"/>
                  </a:cubicBezTo>
                  <a:cubicBezTo>
                    <a:pt x="82" y="742"/>
                    <a:pt x="191" y="709"/>
                    <a:pt x="294" y="744"/>
                  </a:cubicBezTo>
                  <a:cubicBezTo>
                    <a:pt x="397" y="779"/>
                    <a:pt x="527" y="849"/>
                    <a:pt x="660" y="893"/>
                  </a:cubicBezTo>
                  <a:cubicBezTo>
                    <a:pt x="793" y="938"/>
                    <a:pt x="944" y="991"/>
                    <a:pt x="1088" y="1014"/>
                  </a:cubicBezTo>
                  <a:cubicBezTo>
                    <a:pt x="1232" y="1036"/>
                    <a:pt x="1401" y="1049"/>
                    <a:pt x="1525" y="1031"/>
                  </a:cubicBezTo>
                  <a:cubicBezTo>
                    <a:pt x="1649" y="1012"/>
                    <a:pt x="1749" y="960"/>
                    <a:pt x="1831" y="907"/>
                  </a:cubicBezTo>
                  <a:cubicBezTo>
                    <a:pt x="1913" y="855"/>
                    <a:pt x="1998" y="824"/>
                    <a:pt x="2015" y="714"/>
                  </a:cubicBezTo>
                  <a:cubicBezTo>
                    <a:pt x="2032" y="604"/>
                    <a:pt x="1990" y="350"/>
                    <a:pt x="1931" y="251"/>
                  </a:cubicBezTo>
                  <a:cubicBezTo>
                    <a:pt x="1872" y="151"/>
                    <a:pt x="1754" y="153"/>
                    <a:pt x="1658" y="114"/>
                  </a:cubicBezTo>
                  <a:cubicBezTo>
                    <a:pt x="1562" y="76"/>
                    <a:pt x="1457" y="30"/>
                    <a:pt x="1355" y="15"/>
                  </a:cubicBezTo>
                  <a:cubicBezTo>
                    <a:pt x="1253" y="0"/>
                    <a:pt x="1129" y="8"/>
                    <a:pt x="1044" y="26"/>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268" name="Line 670"/>
            <p:cNvSpPr>
              <a:spLocks noChangeShapeType="1"/>
            </p:cNvSpPr>
            <p:nvPr/>
          </p:nvSpPr>
          <p:spPr bwMode="auto">
            <a:xfrm rot="-5400000">
              <a:off x="7845425" y="5162551"/>
              <a:ext cx="523875" cy="1397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69" name="Line 671"/>
            <p:cNvSpPr>
              <a:spLocks noChangeShapeType="1"/>
            </p:cNvSpPr>
            <p:nvPr/>
          </p:nvSpPr>
          <p:spPr bwMode="auto">
            <a:xfrm rot="5400000" flipV="1">
              <a:off x="7991475" y="5443538"/>
              <a:ext cx="3175" cy="8572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70" name="Line 672"/>
            <p:cNvSpPr>
              <a:spLocks noChangeShapeType="1"/>
            </p:cNvSpPr>
            <p:nvPr/>
          </p:nvSpPr>
          <p:spPr bwMode="auto">
            <a:xfrm rot="-5400000">
              <a:off x="8177213" y="5116513"/>
              <a:ext cx="0" cy="1143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71" name="Line 674"/>
            <p:cNvSpPr>
              <a:spLocks noChangeShapeType="1"/>
            </p:cNvSpPr>
            <p:nvPr/>
          </p:nvSpPr>
          <p:spPr bwMode="auto">
            <a:xfrm>
              <a:off x="6100763" y="4776788"/>
              <a:ext cx="217487" cy="10001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272" name="Line 675"/>
            <p:cNvSpPr>
              <a:spLocks noChangeShapeType="1"/>
            </p:cNvSpPr>
            <p:nvPr/>
          </p:nvSpPr>
          <p:spPr bwMode="auto">
            <a:xfrm flipV="1">
              <a:off x="5842000" y="5038725"/>
              <a:ext cx="407988" cy="7461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273" name="Line 678"/>
            <p:cNvSpPr>
              <a:spLocks noChangeShapeType="1"/>
            </p:cNvSpPr>
            <p:nvPr/>
          </p:nvSpPr>
          <p:spPr bwMode="auto">
            <a:xfrm flipH="1">
              <a:off x="6267450" y="5102225"/>
              <a:ext cx="144463" cy="16986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274" name="Line 679"/>
            <p:cNvSpPr>
              <a:spLocks noChangeShapeType="1"/>
            </p:cNvSpPr>
            <p:nvPr/>
          </p:nvSpPr>
          <p:spPr bwMode="auto">
            <a:xfrm flipH="1" flipV="1">
              <a:off x="6586538" y="5110163"/>
              <a:ext cx="76200" cy="16351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275" name="Line 680"/>
            <p:cNvSpPr>
              <a:spLocks noChangeShapeType="1"/>
            </p:cNvSpPr>
            <p:nvPr/>
          </p:nvSpPr>
          <p:spPr bwMode="auto">
            <a:xfrm>
              <a:off x="6743700" y="5056188"/>
              <a:ext cx="503238" cy="26987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276" name="Line 682"/>
            <p:cNvSpPr>
              <a:spLocks noChangeShapeType="1"/>
            </p:cNvSpPr>
            <p:nvPr/>
          </p:nvSpPr>
          <p:spPr bwMode="auto">
            <a:xfrm>
              <a:off x="6284913" y="3551238"/>
              <a:ext cx="0" cy="10636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277" name="Line 683"/>
            <p:cNvSpPr>
              <a:spLocks noChangeShapeType="1"/>
            </p:cNvSpPr>
            <p:nvPr/>
          </p:nvSpPr>
          <p:spPr bwMode="auto">
            <a:xfrm flipV="1">
              <a:off x="5891213" y="3736975"/>
              <a:ext cx="168275" cy="31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a:p>
          </p:txBody>
        </p:sp>
        <p:pic>
          <p:nvPicPr>
            <p:cNvPr id="278" name="Picture 684" descr="access_point_stylized_sma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40388" y="3548063"/>
              <a:ext cx="369887"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9" name="Line 685"/>
            <p:cNvSpPr>
              <a:spLocks noChangeShapeType="1"/>
            </p:cNvSpPr>
            <p:nvPr/>
          </p:nvSpPr>
          <p:spPr bwMode="auto">
            <a:xfrm rot="5400000" flipV="1">
              <a:off x="7994650" y="5440363"/>
              <a:ext cx="3175" cy="8572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80" name="Line 686"/>
            <p:cNvSpPr>
              <a:spLocks noChangeShapeType="1"/>
            </p:cNvSpPr>
            <p:nvPr/>
          </p:nvSpPr>
          <p:spPr bwMode="auto">
            <a:xfrm flipV="1">
              <a:off x="5894388" y="3733800"/>
              <a:ext cx="168275" cy="31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a:p>
          </p:txBody>
        </p:sp>
        <p:pic>
          <p:nvPicPr>
            <p:cNvPr id="281" name="Picture 708" descr="access_point_stylized_sma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41975" y="3546475"/>
              <a:ext cx="369888"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2" name="Line 711"/>
            <p:cNvSpPr>
              <a:spLocks noChangeShapeType="1"/>
            </p:cNvSpPr>
            <p:nvPr/>
          </p:nvSpPr>
          <p:spPr bwMode="auto">
            <a:xfrm>
              <a:off x="7396163" y="3816350"/>
              <a:ext cx="163512" cy="1206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283" name="Line 712"/>
            <p:cNvSpPr>
              <a:spLocks noChangeShapeType="1"/>
            </p:cNvSpPr>
            <p:nvPr/>
          </p:nvSpPr>
          <p:spPr bwMode="auto">
            <a:xfrm>
              <a:off x="7493000" y="3736975"/>
              <a:ext cx="279400"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284" name="Line 713"/>
            <p:cNvSpPr>
              <a:spLocks noChangeShapeType="1"/>
            </p:cNvSpPr>
            <p:nvPr/>
          </p:nvSpPr>
          <p:spPr bwMode="auto">
            <a:xfrm flipV="1">
              <a:off x="7729538" y="3822700"/>
              <a:ext cx="134937" cy="10477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285" name="Line 714"/>
            <p:cNvSpPr>
              <a:spLocks noChangeShapeType="1"/>
            </p:cNvSpPr>
            <p:nvPr/>
          </p:nvSpPr>
          <p:spPr bwMode="auto">
            <a:xfrm>
              <a:off x="6723063" y="2590800"/>
              <a:ext cx="509587" cy="31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286" name="Line 715"/>
            <p:cNvSpPr>
              <a:spLocks noChangeShapeType="1"/>
            </p:cNvSpPr>
            <p:nvPr/>
          </p:nvSpPr>
          <p:spPr bwMode="auto">
            <a:xfrm>
              <a:off x="7358063" y="4700588"/>
              <a:ext cx="390525" cy="1841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287" name="Line 716"/>
            <p:cNvSpPr>
              <a:spLocks noChangeShapeType="1"/>
            </p:cNvSpPr>
            <p:nvPr/>
          </p:nvSpPr>
          <p:spPr bwMode="auto">
            <a:xfrm flipV="1">
              <a:off x="6737350" y="4687888"/>
              <a:ext cx="322263" cy="1984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288" name="Line 717"/>
            <p:cNvSpPr>
              <a:spLocks noChangeShapeType="1"/>
            </p:cNvSpPr>
            <p:nvPr/>
          </p:nvSpPr>
          <p:spPr bwMode="auto">
            <a:xfrm flipV="1">
              <a:off x="6780213" y="4979988"/>
              <a:ext cx="97155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289" name="Line 718"/>
            <p:cNvSpPr>
              <a:spLocks noChangeShapeType="1"/>
            </p:cNvSpPr>
            <p:nvPr/>
          </p:nvSpPr>
          <p:spPr bwMode="auto">
            <a:xfrm flipV="1">
              <a:off x="7577138" y="2495550"/>
              <a:ext cx="123825" cy="87313"/>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290" name="Line 719"/>
            <p:cNvSpPr>
              <a:spLocks noChangeShapeType="1"/>
            </p:cNvSpPr>
            <p:nvPr/>
          </p:nvSpPr>
          <p:spPr bwMode="auto">
            <a:xfrm>
              <a:off x="7405688" y="2668588"/>
              <a:ext cx="0" cy="82550"/>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291" name="Line 720"/>
            <p:cNvSpPr>
              <a:spLocks noChangeShapeType="1"/>
            </p:cNvSpPr>
            <p:nvPr/>
          </p:nvSpPr>
          <p:spPr bwMode="auto">
            <a:xfrm flipV="1">
              <a:off x="7577138" y="2565400"/>
              <a:ext cx="263525" cy="28892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292" name="Line 721"/>
            <p:cNvSpPr>
              <a:spLocks noChangeShapeType="1"/>
            </p:cNvSpPr>
            <p:nvPr/>
          </p:nvSpPr>
          <p:spPr bwMode="auto">
            <a:xfrm>
              <a:off x="7942263" y="2563813"/>
              <a:ext cx="0" cy="1968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293" name="Line 722"/>
            <p:cNvSpPr>
              <a:spLocks noChangeShapeType="1"/>
            </p:cNvSpPr>
            <p:nvPr/>
          </p:nvSpPr>
          <p:spPr bwMode="auto">
            <a:xfrm>
              <a:off x="7596188" y="2870200"/>
              <a:ext cx="188912"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294" name="Line 723"/>
            <p:cNvSpPr>
              <a:spLocks noChangeShapeType="1"/>
            </p:cNvSpPr>
            <p:nvPr/>
          </p:nvSpPr>
          <p:spPr bwMode="auto">
            <a:xfrm>
              <a:off x="8150225" y="2860675"/>
              <a:ext cx="177800"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295" name="Line 724"/>
            <p:cNvSpPr>
              <a:spLocks noChangeShapeType="1"/>
            </p:cNvSpPr>
            <p:nvPr/>
          </p:nvSpPr>
          <p:spPr bwMode="auto">
            <a:xfrm flipH="1">
              <a:off x="7296150" y="2936875"/>
              <a:ext cx="98425" cy="704850"/>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296" name="Line 725"/>
            <p:cNvSpPr>
              <a:spLocks noChangeShapeType="1"/>
            </p:cNvSpPr>
            <p:nvPr/>
          </p:nvSpPr>
          <p:spPr bwMode="auto">
            <a:xfrm flipH="1">
              <a:off x="7888288" y="2936875"/>
              <a:ext cx="111125" cy="72707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297" name="Line 726"/>
            <p:cNvSpPr>
              <a:spLocks noChangeShapeType="1"/>
            </p:cNvSpPr>
            <p:nvPr/>
          </p:nvSpPr>
          <p:spPr bwMode="auto">
            <a:xfrm flipV="1">
              <a:off x="7272338" y="4078288"/>
              <a:ext cx="227012" cy="436562"/>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298" name="Line 727"/>
            <p:cNvSpPr>
              <a:spLocks noChangeShapeType="1"/>
            </p:cNvSpPr>
            <p:nvPr/>
          </p:nvSpPr>
          <p:spPr bwMode="auto">
            <a:xfrm>
              <a:off x="8345488" y="2859088"/>
              <a:ext cx="177800" cy="0"/>
            </a:xfrm>
            <a:prstGeom prst="line">
              <a:avLst/>
            </a:prstGeom>
            <a:noFill/>
            <a:ln w="9525">
              <a:solidFill>
                <a:schemeClr val="bg2"/>
              </a:solidFill>
              <a:prstDash val="dash"/>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299" name="Line 728"/>
            <p:cNvSpPr>
              <a:spLocks noChangeShapeType="1"/>
            </p:cNvSpPr>
            <p:nvPr/>
          </p:nvSpPr>
          <p:spPr bwMode="auto">
            <a:xfrm>
              <a:off x="6289675" y="2406650"/>
              <a:ext cx="152400" cy="9525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300" name="Oval 407"/>
            <p:cNvSpPr>
              <a:spLocks noChangeArrowheads="1"/>
            </p:cNvSpPr>
            <p:nvPr/>
          </p:nvSpPr>
          <p:spPr bwMode="auto">
            <a:xfrm>
              <a:off x="6354763" y="2565400"/>
              <a:ext cx="387350" cy="9525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ko-KR" altLang="ko-KR">
                <a:latin typeface="Times New Roman" panose="02020603050405020304" pitchFamily="18" charset="0"/>
              </a:endParaRPr>
            </a:p>
          </p:txBody>
        </p:sp>
        <p:sp>
          <p:nvSpPr>
            <p:cNvPr id="301" name="Rectangle 410"/>
            <p:cNvSpPr>
              <a:spLocks noChangeArrowheads="1"/>
            </p:cNvSpPr>
            <p:nvPr/>
          </p:nvSpPr>
          <p:spPr bwMode="auto">
            <a:xfrm>
              <a:off x="6354763" y="2555875"/>
              <a:ext cx="388937" cy="58738"/>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ko-KR" altLang="ko-KR">
                <a:latin typeface="Times New Roman" panose="02020603050405020304" pitchFamily="18" charset="0"/>
              </a:endParaRPr>
            </a:p>
          </p:txBody>
        </p:sp>
        <p:sp>
          <p:nvSpPr>
            <p:cNvPr id="302" name="Oval 411"/>
            <p:cNvSpPr>
              <a:spLocks noChangeArrowheads="1"/>
            </p:cNvSpPr>
            <p:nvPr/>
          </p:nvSpPr>
          <p:spPr bwMode="auto">
            <a:xfrm>
              <a:off x="6353175" y="2490788"/>
              <a:ext cx="387350" cy="111125"/>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ko-KR" altLang="ko-KR">
                <a:latin typeface="Times New Roman" panose="02020603050405020304" pitchFamily="18" charset="0"/>
              </a:endParaRPr>
            </a:p>
          </p:txBody>
        </p:sp>
        <p:grpSp>
          <p:nvGrpSpPr>
            <p:cNvPr id="303" name="Group 732"/>
            <p:cNvGrpSpPr>
              <a:grpSpLocks/>
            </p:cNvGrpSpPr>
            <p:nvPr/>
          </p:nvGrpSpPr>
          <p:grpSpPr bwMode="auto">
            <a:xfrm>
              <a:off x="6430963" y="2519363"/>
              <a:ext cx="219075" cy="52387"/>
              <a:chOff x="2468" y="1332"/>
              <a:chExt cx="310" cy="60"/>
            </a:xfrm>
          </p:grpSpPr>
          <p:sp>
            <p:nvSpPr>
              <p:cNvPr id="871" name="Freeform 733"/>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ko-KR" altLang="en-US"/>
              </a:p>
            </p:txBody>
          </p:sp>
          <p:sp>
            <p:nvSpPr>
              <p:cNvPr id="872" name="Freeform 734"/>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ko-KR" altLang="en-US"/>
              </a:p>
            </p:txBody>
          </p:sp>
        </p:grpSp>
        <p:sp>
          <p:nvSpPr>
            <p:cNvPr id="304" name="Line 735"/>
            <p:cNvSpPr>
              <a:spLocks noChangeShapeType="1"/>
            </p:cNvSpPr>
            <p:nvPr/>
          </p:nvSpPr>
          <p:spPr bwMode="auto">
            <a:xfrm>
              <a:off x="6354763" y="2543175"/>
              <a:ext cx="0" cy="746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305" name="Line 736"/>
            <p:cNvSpPr>
              <a:spLocks noChangeShapeType="1"/>
            </p:cNvSpPr>
            <p:nvPr/>
          </p:nvSpPr>
          <p:spPr bwMode="auto">
            <a:xfrm>
              <a:off x="6740525" y="2546350"/>
              <a:ext cx="0" cy="7302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ko-KR" altLang="en-US"/>
            </a:p>
          </p:txBody>
        </p:sp>
        <p:grpSp>
          <p:nvGrpSpPr>
            <p:cNvPr id="306" name="Group 737"/>
            <p:cNvGrpSpPr>
              <a:grpSpLocks/>
            </p:cNvGrpSpPr>
            <p:nvPr/>
          </p:nvGrpSpPr>
          <p:grpSpPr bwMode="auto">
            <a:xfrm>
              <a:off x="7202488" y="2493963"/>
              <a:ext cx="390525" cy="174625"/>
              <a:chOff x="4334" y="1470"/>
              <a:chExt cx="246" cy="107"/>
            </a:xfrm>
          </p:grpSpPr>
          <p:sp>
            <p:nvSpPr>
              <p:cNvPr id="863"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ko-KR" altLang="ko-KR">
                  <a:latin typeface="Times New Roman" panose="02020603050405020304" pitchFamily="18" charset="0"/>
                </a:endParaRPr>
              </a:p>
            </p:txBody>
          </p:sp>
          <p:sp>
            <p:nvSpPr>
              <p:cNvPr id="864"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ko-KR" altLang="ko-KR">
                  <a:latin typeface="Times New Roman" panose="02020603050405020304" pitchFamily="18" charset="0"/>
                </a:endParaRPr>
              </a:p>
            </p:txBody>
          </p:sp>
          <p:sp>
            <p:nvSpPr>
              <p:cNvPr id="865"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ko-KR" altLang="ko-KR">
                  <a:latin typeface="Times New Roman" panose="02020603050405020304" pitchFamily="18" charset="0"/>
                </a:endParaRPr>
              </a:p>
            </p:txBody>
          </p:sp>
          <p:grpSp>
            <p:nvGrpSpPr>
              <p:cNvPr id="866" name="Group 741"/>
              <p:cNvGrpSpPr>
                <a:grpSpLocks/>
              </p:cNvGrpSpPr>
              <p:nvPr/>
            </p:nvGrpSpPr>
            <p:grpSpPr bwMode="auto">
              <a:xfrm>
                <a:off x="4383" y="1488"/>
                <a:ext cx="138" cy="33"/>
                <a:chOff x="2468" y="1332"/>
                <a:chExt cx="310" cy="60"/>
              </a:xfrm>
            </p:grpSpPr>
            <p:sp>
              <p:nvSpPr>
                <p:cNvPr id="869" name="Freeform 742"/>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ko-KR" altLang="en-US"/>
                </a:p>
              </p:txBody>
            </p:sp>
            <p:sp>
              <p:nvSpPr>
                <p:cNvPr id="870" name="Freeform 743"/>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ko-KR" altLang="en-US"/>
                </a:p>
              </p:txBody>
            </p:sp>
          </p:grpSp>
          <p:sp>
            <p:nvSpPr>
              <p:cNvPr id="867" name="Line 744"/>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868" name="Line 745"/>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ko-KR" altLang="en-US"/>
              </a:p>
            </p:txBody>
          </p:sp>
        </p:grpSp>
        <p:grpSp>
          <p:nvGrpSpPr>
            <p:cNvPr id="307" name="Group 746"/>
            <p:cNvGrpSpPr>
              <a:grpSpLocks/>
            </p:cNvGrpSpPr>
            <p:nvPr/>
          </p:nvGrpSpPr>
          <p:grpSpPr bwMode="auto">
            <a:xfrm>
              <a:off x="7213600" y="2757488"/>
              <a:ext cx="390525" cy="174625"/>
              <a:chOff x="4334" y="1470"/>
              <a:chExt cx="246" cy="107"/>
            </a:xfrm>
          </p:grpSpPr>
          <p:sp>
            <p:nvSpPr>
              <p:cNvPr id="855"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ko-KR" altLang="ko-KR">
                  <a:latin typeface="Times New Roman" panose="02020603050405020304" pitchFamily="18" charset="0"/>
                </a:endParaRPr>
              </a:p>
            </p:txBody>
          </p:sp>
          <p:sp>
            <p:nvSpPr>
              <p:cNvPr id="856"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ko-KR" altLang="ko-KR">
                  <a:latin typeface="Times New Roman" panose="02020603050405020304" pitchFamily="18" charset="0"/>
                </a:endParaRPr>
              </a:p>
            </p:txBody>
          </p:sp>
          <p:sp>
            <p:nvSpPr>
              <p:cNvPr id="857"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ko-KR" altLang="ko-KR">
                  <a:latin typeface="Times New Roman" panose="02020603050405020304" pitchFamily="18" charset="0"/>
                </a:endParaRPr>
              </a:p>
            </p:txBody>
          </p:sp>
          <p:grpSp>
            <p:nvGrpSpPr>
              <p:cNvPr id="858" name="Group 750"/>
              <p:cNvGrpSpPr>
                <a:grpSpLocks/>
              </p:cNvGrpSpPr>
              <p:nvPr/>
            </p:nvGrpSpPr>
            <p:grpSpPr bwMode="auto">
              <a:xfrm>
                <a:off x="4383" y="1488"/>
                <a:ext cx="138" cy="33"/>
                <a:chOff x="2468" y="1332"/>
                <a:chExt cx="310" cy="60"/>
              </a:xfrm>
            </p:grpSpPr>
            <p:sp>
              <p:nvSpPr>
                <p:cNvPr id="861" name="Freeform 751"/>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ko-KR" altLang="en-US"/>
                </a:p>
              </p:txBody>
            </p:sp>
            <p:sp>
              <p:nvSpPr>
                <p:cNvPr id="862" name="Freeform 752"/>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ko-KR" altLang="en-US"/>
                </a:p>
              </p:txBody>
            </p:sp>
          </p:grpSp>
          <p:sp>
            <p:nvSpPr>
              <p:cNvPr id="859" name="Line 753"/>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860" name="Line 754"/>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ko-KR" altLang="en-US"/>
              </a:p>
            </p:txBody>
          </p:sp>
        </p:grpSp>
        <p:grpSp>
          <p:nvGrpSpPr>
            <p:cNvPr id="308" name="Group 764"/>
            <p:cNvGrpSpPr>
              <a:grpSpLocks/>
            </p:cNvGrpSpPr>
            <p:nvPr/>
          </p:nvGrpSpPr>
          <p:grpSpPr bwMode="auto">
            <a:xfrm>
              <a:off x="7689850" y="2393950"/>
              <a:ext cx="390525" cy="174625"/>
              <a:chOff x="4334" y="1470"/>
              <a:chExt cx="246" cy="107"/>
            </a:xfrm>
          </p:grpSpPr>
          <p:sp>
            <p:nvSpPr>
              <p:cNvPr id="847"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ko-KR" altLang="ko-KR">
                  <a:latin typeface="Times New Roman" panose="02020603050405020304" pitchFamily="18" charset="0"/>
                </a:endParaRPr>
              </a:p>
            </p:txBody>
          </p:sp>
          <p:sp>
            <p:nvSpPr>
              <p:cNvPr id="848"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ko-KR" altLang="ko-KR">
                  <a:latin typeface="Times New Roman" panose="02020603050405020304" pitchFamily="18" charset="0"/>
                </a:endParaRPr>
              </a:p>
            </p:txBody>
          </p:sp>
          <p:sp>
            <p:nvSpPr>
              <p:cNvPr id="849"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ko-KR" altLang="ko-KR">
                  <a:latin typeface="Times New Roman" panose="02020603050405020304" pitchFamily="18" charset="0"/>
                </a:endParaRPr>
              </a:p>
            </p:txBody>
          </p:sp>
          <p:grpSp>
            <p:nvGrpSpPr>
              <p:cNvPr id="850" name="Group 768"/>
              <p:cNvGrpSpPr>
                <a:grpSpLocks/>
              </p:cNvGrpSpPr>
              <p:nvPr/>
            </p:nvGrpSpPr>
            <p:grpSpPr bwMode="auto">
              <a:xfrm>
                <a:off x="4383" y="1488"/>
                <a:ext cx="138" cy="33"/>
                <a:chOff x="2468" y="1332"/>
                <a:chExt cx="310" cy="60"/>
              </a:xfrm>
            </p:grpSpPr>
            <p:sp>
              <p:nvSpPr>
                <p:cNvPr id="853" name="Freeform 76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ko-KR" altLang="en-US"/>
                </a:p>
              </p:txBody>
            </p:sp>
            <p:sp>
              <p:nvSpPr>
                <p:cNvPr id="854" name="Freeform 77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ko-KR" altLang="en-US"/>
                </a:p>
              </p:txBody>
            </p:sp>
          </p:grpSp>
          <p:sp>
            <p:nvSpPr>
              <p:cNvPr id="851" name="Line 771"/>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852" name="Line 772"/>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ko-KR" altLang="en-US"/>
              </a:p>
            </p:txBody>
          </p:sp>
        </p:grpSp>
        <p:sp>
          <p:nvSpPr>
            <p:cNvPr id="309" name="Line 782"/>
            <p:cNvSpPr>
              <a:spLocks noChangeShapeType="1"/>
            </p:cNvSpPr>
            <p:nvPr/>
          </p:nvSpPr>
          <p:spPr bwMode="auto">
            <a:xfrm>
              <a:off x="6427788" y="3743325"/>
              <a:ext cx="67945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a:p>
          </p:txBody>
        </p:sp>
        <p:grpSp>
          <p:nvGrpSpPr>
            <p:cNvPr id="310" name="Group 801"/>
            <p:cNvGrpSpPr>
              <a:grpSpLocks/>
            </p:cNvGrpSpPr>
            <p:nvPr/>
          </p:nvGrpSpPr>
          <p:grpSpPr bwMode="auto">
            <a:xfrm>
              <a:off x="7591425" y="4806950"/>
              <a:ext cx="622300" cy="244475"/>
              <a:chOff x="4334" y="1470"/>
              <a:chExt cx="246" cy="107"/>
            </a:xfrm>
          </p:grpSpPr>
          <p:sp>
            <p:nvSpPr>
              <p:cNvPr id="839"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ko-KR" altLang="ko-KR">
                  <a:latin typeface="Times New Roman" panose="02020603050405020304" pitchFamily="18" charset="0"/>
                </a:endParaRPr>
              </a:p>
            </p:txBody>
          </p:sp>
          <p:sp>
            <p:nvSpPr>
              <p:cNvPr id="840"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ko-KR" altLang="ko-KR">
                  <a:latin typeface="Times New Roman" panose="02020603050405020304" pitchFamily="18" charset="0"/>
                </a:endParaRPr>
              </a:p>
            </p:txBody>
          </p:sp>
          <p:sp>
            <p:nvSpPr>
              <p:cNvPr id="841"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ko-KR" altLang="ko-KR">
                  <a:latin typeface="Times New Roman" panose="02020603050405020304" pitchFamily="18" charset="0"/>
                </a:endParaRPr>
              </a:p>
            </p:txBody>
          </p:sp>
          <p:grpSp>
            <p:nvGrpSpPr>
              <p:cNvPr id="842" name="Group 805"/>
              <p:cNvGrpSpPr>
                <a:grpSpLocks/>
              </p:cNvGrpSpPr>
              <p:nvPr/>
            </p:nvGrpSpPr>
            <p:grpSpPr bwMode="auto">
              <a:xfrm>
                <a:off x="4383" y="1488"/>
                <a:ext cx="138" cy="33"/>
                <a:chOff x="2468" y="1332"/>
                <a:chExt cx="310" cy="60"/>
              </a:xfrm>
            </p:grpSpPr>
            <p:sp>
              <p:nvSpPr>
                <p:cNvPr id="845" name="Freeform 80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ko-KR" altLang="en-US"/>
                </a:p>
              </p:txBody>
            </p:sp>
            <p:sp>
              <p:nvSpPr>
                <p:cNvPr id="846" name="Freeform 80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ko-KR" altLang="en-US"/>
                </a:p>
              </p:txBody>
            </p:sp>
          </p:grpSp>
          <p:sp>
            <p:nvSpPr>
              <p:cNvPr id="843" name="Line 808"/>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844" name="Line 809"/>
              <p:cNvSpPr>
                <a:spLocks noChangeShapeType="1"/>
              </p:cNvSpPr>
              <p:nvPr/>
            </p:nvSpPr>
            <p:spPr bwMode="auto">
              <a:xfrm>
                <a:off x="4578" y="1505"/>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ko-KR" altLang="en-US"/>
              </a:p>
            </p:txBody>
          </p:sp>
        </p:grpSp>
        <p:grpSp>
          <p:nvGrpSpPr>
            <p:cNvPr id="311" name="Group 810"/>
            <p:cNvGrpSpPr>
              <a:grpSpLocks/>
            </p:cNvGrpSpPr>
            <p:nvPr/>
          </p:nvGrpSpPr>
          <p:grpSpPr bwMode="auto">
            <a:xfrm>
              <a:off x="6965950" y="4508500"/>
              <a:ext cx="622300" cy="244475"/>
              <a:chOff x="4334" y="1470"/>
              <a:chExt cx="246" cy="107"/>
            </a:xfrm>
          </p:grpSpPr>
          <p:sp>
            <p:nvSpPr>
              <p:cNvPr id="831"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ko-KR" altLang="ko-KR">
                  <a:latin typeface="Times New Roman" panose="02020603050405020304" pitchFamily="18" charset="0"/>
                </a:endParaRPr>
              </a:p>
            </p:txBody>
          </p:sp>
          <p:sp>
            <p:nvSpPr>
              <p:cNvPr id="832"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ko-KR" altLang="ko-KR">
                  <a:latin typeface="Times New Roman" panose="02020603050405020304" pitchFamily="18" charset="0"/>
                </a:endParaRPr>
              </a:p>
            </p:txBody>
          </p:sp>
          <p:sp>
            <p:nvSpPr>
              <p:cNvPr id="833"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ko-KR" altLang="ko-KR">
                  <a:latin typeface="Times New Roman" panose="02020603050405020304" pitchFamily="18" charset="0"/>
                </a:endParaRPr>
              </a:p>
            </p:txBody>
          </p:sp>
          <p:grpSp>
            <p:nvGrpSpPr>
              <p:cNvPr id="834" name="Group 814"/>
              <p:cNvGrpSpPr>
                <a:grpSpLocks/>
              </p:cNvGrpSpPr>
              <p:nvPr/>
            </p:nvGrpSpPr>
            <p:grpSpPr bwMode="auto">
              <a:xfrm>
                <a:off x="4383" y="1488"/>
                <a:ext cx="138" cy="33"/>
                <a:chOff x="2468" y="1332"/>
                <a:chExt cx="310" cy="60"/>
              </a:xfrm>
            </p:grpSpPr>
            <p:sp>
              <p:nvSpPr>
                <p:cNvPr id="837" name="Freeform 815"/>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ko-KR" altLang="en-US"/>
                </a:p>
              </p:txBody>
            </p:sp>
            <p:sp>
              <p:nvSpPr>
                <p:cNvPr id="838" name="Freeform 816"/>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ko-KR" altLang="en-US"/>
                </a:p>
              </p:txBody>
            </p:sp>
          </p:grpSp>
          <p:sp>
            <p:nvSpPr>
              <p:cNvPr id="835" name="Line 817"/>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836" name="Line 818"/>
              <p:cNvSpPr>
                <a:spLocks noChangeShapeType="1"/>
              </p:cNvSpPr>
              <p:nvPr/>
            </p:nvSpPr>
            <p:spPr bwMode="auto">
              <a:xfrm>
                <a:off x="4578" y="1505"/>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ko-KR" altLang="en-US"/>
              </a:p>
            </p:txBody>
          </p:sp>
        </p:grpSp>
        <p:grpSp>
          <p:nvGrpSpPr>
            <p:cNvPr id="312" name="Group 819"/>
            <p:cNvGrpSpPr>
              <a:grpSpLocks/>
            </p:cNvGrpSpPr>
            <p:nvPr/>
          </p:nvGrpSpPr>
          <p:grpSpPr bwMode="auto">
            <a:xfrm>
              <a:off x="6242050" y="4851400"/>
              <a:ext cx="622300" cy="244475"/>
              <a:chOff x="4334" y="1470"/>
              <a:chExt cx="246" cy="107"/>
            </a:xfrm>
          </p:grpSpPr>
          <p:sp>
            <p:nvSpPr>
              <p:cNvPr id="823"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ko-KR" altLang="ko-KR">
                  <a:latin typeface="Times New Roman" panose="02020603050405020304" pitchFamily="18" charset="0"/>
                </a:endParaRPr>
              </a:p>
            </p:txBody>
          </p:sp>
          <p:sp>
            <p:nvSpPr>
              <p:cNvPr id="824"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ko-KR" altLang="ko-KR">
                  <a:latin typeface="Times New Roman" panose="02020603050405020304" pitchFamily="18" charset="0"/>
                </a:endParaRPr>
              </a:p>
            </p:txBody>
          </p:sp>
          <p:sp>
            <p:nvSpPr>
              <p:cNvPr id="825"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ko-KR" altLang="ko-KR">
                  <a:latin typeface="Times New Roman" panose="02020603050405020304" pitchFamily="18" charset="0"/>
                </a:endParaRPr>
              </a:p>
            </p:txBody>
          </p:sp>
          <p:grpSp>
            <p:nvGrpSpPr>
              <p:cNvPr id="826" name="Group 823"/>
              <p:cNvGrpSpPr>
                <a:grpSpLocks/>
              </p:cNvGrpSpPr>
              <p:nvPr/>
            </p:nvGrpSpPr>
            <p:grpSpPr bwMode="auto">
              <a:xfrm>
                <a:off x="4383" y="1488"/>
                <a:ext cx="138" cy="33"/>
                <a:chOff x="2468" y="1332"/>
                <a:chExt cx="310" cy="60"/>
              </a:xfrm>
            </p:grpSpPr>
            <p:sp>
              <p:nvSpPr>
                <p:cNvPr id="829" name="Freeform 824"/>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ko-KR" altLang="en-US"/>
                </a:p>
              </p:txBody>
            </p:sp>
            <p:sp>
              <p:nvSpPr>
                <p:cNvPr id="830" name="Freeform 825"/>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ko-KR" altLang="en-US"/>
                </a:p>
              </p:txBody>
            </p:sp>
          </p:grpSp>
          <p:sp>
            <p:nvSpPr>
              <p:cNvPr id="827" name="Line 826"/>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828" name="Line 827"/>
              <p:cNvSpPr>
                <a:spLocks noChangeShapeType="1"/>
              </p:cNvSpPr>
              <p:nvPr/>
            </p:nvSpPr>
            <p:spPr bwMode="auto">
              <a:xfrm>
                <a:off x="4578" y="1505"/>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ko-KR" altLang="en-US"/>
              </a:p>
            </p:txBody>
          </p:sp>
        </p:grpSp>
        <p:grpSp>
          <p:nvGrpSpPr>
            <p:cNvPr id="313" name="Group 828"/>
            <p:cNvGrpSpPr>
              <a:grpSpLocks/>
            </p:cNvGrpSpPr>
            <p:nvPr/>
          </p:nvGrpSpPr>
          <p:grpSpPr bwMode="auto">
            <a:xfrm>
              <a:off x="6051550" y="3644900"/>
              <a:ext cx="390525" cy="171450"/>
              <a:chOff x="4334" y="1470"/>
              <a:chExt cx="246" cy="107"/>
            </a:xfrm>
          </p:grpSpPr>
          <p:sp>
            <p:nvSpPr>
              <p:cNvPr id="815"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ko-KR" altLang="ko-KR">
                  <a:latin typeface="Times New Roman" panose="02020603050405020304" pitchFamily="18" charset="0"/>
                </a:endParaRPr>
              </a:p>
            </p:txBody>
          </p:sp>
          <p:sp>
            <p:nvSpPr>
              <p:cNvPr id="816"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ko-KR" altLang="ko-KR">
                  <a:latin typeface="Times New Roman" panose="02020603050405020304" pitchFamily="18" charset="0"/>
                </a:endParaRPr>
              </a:p>
            </p:txBody>
          </p:sp>
          <p:sp>
            <p:nvSpPr>
              <p:cNvPr id="817"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ko-KR" altLang="ko-KR">
                  <a:latin typeface="Times New Roman" panose="02020603050405020304" pitchFamily="18" charset="0"/>
                </a:endParaRPr>
              </a:p>
            </p:txBody>
          </p:sp>
          <p:grpSp>
            <p:nvGrpSpPr>
              <p:cNvPr id="818" name="Group 832"/>
              <p:cNvGrpSpPr>
                <a:grpSpLocks/>
              </p:cNvGrpSpPr>
              <p:nvPr/>
            </p:nvGrpSpPr>
            <p:grpSpPr bwMode="auto">
              <a:xfrm>
                <a:off x="4383" y="1488"/>
                <a:ext cx="138" cy="33"/>
                <a:chOff x="2468" y="1332"/>
                <a:chExt cx="310" cy="60"/>
              </a:xfrm>
            </p:grpSpPr>
            <p:sp>
              <p:nvSpPr>
                <p:cNvPr id="821" name="Freeform 833"/>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ko-KR" altLang="en-US"/>
                </a:p>
              </p:txBody>
            </p:sp>
            <p:sp>
              <p:nvSpPr>
                <p:cNvPr id="822" name="Freeform 834"/>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ko-KR" altLang="en-US"/>
                </a:p>
              </p:txBody>
            </p:sp>
          </p:grpSp>
          <p:sp>
            <p:nvSpPr>
              <p:cNvPr id="819" name="Line 835"/>
              <p:cNvSpPr>
                <a:spLocks noChangeShapeType="1"/>
              </p:cNvSpPr>
              <p:nvPr/>
            </p:nvSpPr>
            <p:spPr bwMode="auto">
              <a:xfrm>
                <a:off x="4335" y="1503"/>
                <a:ext cx="0" cy="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820" name="Line 836"/>
              <p:cNvSpPr>
                <a:spLocks noChangeShapeType="1"/>
              </p:cNvSpPr>
              <p:nvPr/>
            </p:nvSpPr>
            <p:spPr bwMode="auto">
              <a:xfrm>
                <a:off x="4578" y="1505"/>
                <a:ext cx="0" cy="49"/>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ko-KR" altLang="en-US"/>
              </a:p>
            </p:txBody>
          </p:sp>
        </p:grpSp>
        <p:grpSp>
          <p:nvGrpSpPr>
            <p:cNvPr id="314" name="Group 846"/>
            <p:cNvGrpSpPr>
              <a:grpSpLocks/>
            </p:cNvGrpSpPr>
            <p:nvPr/>
          </p:nvGrpSpPr>
          <p:grpSpPr bwMode="auto">
            <a:xfrm>
              <a:off x="6138863" y="1989138"/>
              <a:ext cx="282575" cy="477837"/>
              <a:chOff x="3748" y="1253"/>
              <a:chExt cx="178" cy="301"/>
            </a:xfrm>
          </p:grpSpPr>
          <p:sp>
            <p:nvSpPr>
              <p:cNvPr id="799" name="Line 270"/>
              <p:cNvSpPr>
                <a:spLocks noChangeShapeType="1"/>
              </p:cNvSpPr>
              <p:nvPr/>
            </p:nvSpPr>
            <p:spPr bwMode="auto">
              <a:xfrm flipH="1">
                <a:off x="3748" y="1276"/>
                <a:ext cx="89" cy="25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ko-KR" altLang="en-US"/>
              </a:p>
            </p:txBody>
          </p:sp>
          <p:sp>
            <p:nvSpPr>
              <p:cNvPr id="800" name="Line 271"/>
              <p:cNvSpPr>
                <a:spLocks noChangeShapeType="1"/>
              </p:cNvSpPr>
              <p:nvPr/>
            </p:nvSpPr>
            <p:spPr bwMode="auto">
              <a:xfrm>
                <a:off x="3837" y="1276"/>
                <a:ext cx="89" cy="25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ko-KR" altLang="en-US"/>
              </a:p>
            </p:txBody>
          </p:sp>
          <p:sp>
            <p:nvSpPr>
              <p:cNvPr id="801" name="Line 272"/>
              <p:cNvSpPr>
                <a:spLocks noChangeShapeType="1"/>
              </p:cNvSpPr>
              <p:nvPr/>
            </p:nvSpPr>
            <p:spPr bwMode="auto">
              <a:xfrm>
                <a:off x="3748" y="1527"/>
                <a:ext cx="89"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ko-KR" altLang="en-US"/>
              </a:p>
            </p:txBody>
          </p:sp>
          <p:sp>
            <p:nvSpPr>
              <p:cNvPr id="802" name="Line 273"/>
              <p:cNvSpPr>
                <a:spLocks noChangeShapeType="1"/>
              </p:cNvSpPr>
              <p:nvPr/>
            </p:nvSpPr>
            <p:spPr bwMode="auto">
              <a:xfrm flipH="1">
                <a:off x="3837" y="1527"/>
                <a:ext cx="89"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ko-KR" altLang="en-US"/>
              </a:p>
            </p:txBody>
          </p:sp>
          <p:sp>
            <p:nvSpPr>
              <p:cNvPr id="803" name="Line 274"/>
              <p:cNvSpPr>
                <a:spLocks noChangeShapeType="1"/>
              </p:cNvSpPr>
              <p:nvPr/>
            </p:nvSpPr>
            <p:spPr bwMode="auto">
              <a:xfrm>
                <a:off x="3837" y="1282"/>
                <a:ext cx="0" cy="2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ko-KR" altLang="en-US"/>
              </a:p>
            </p:txBody>
          </p:sp>
          <p:sp>
            <p:nvSpPr>
              <p:cNvPr id="804" name="Line 275"/>
              <p:cNvSpPr>
                <a:spLocks noChangeShapeType="1"/>
              </p:cNvSpPr>
              <p:nvPr/>
            </p:nvSpPr>
            <p:spPr bwMode="auto">
              <a:xfrm flipV="1">
                <a:off x="3748" y="1501"/>
                <a:ext cx="89"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ko-KR" altLang="en-US"/>
              </a:p>
            </p:txBody>
          </p:sp>
          <p:sp>
            <p:nvSpPr>
              <p:cNvPr id="805" name="Line 276"/>
              <p:cNvSpPr>
                <a:spLocks noChangeShapeType="1"/>
              </p:cNvSpPr>
              <p:nvPr/>
            </p:nvSpPr>
            <p:spPr bwMode="auto">
              <a:xfrm flipH="1" flipV="1">
                <a:off x="3837" y="1501"/>
                <a:ext cx="89" cy="2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ko-KR" altLang="en-US"/>
              </a:p>
            </p:txBody>
          </p:sp>
          <p:sp>
            <p:nvSpPr>
              <p:cNvPr id="806" name="Line 277"/>
              <p:cNvSpPr>
                <a:spLocks noChangeShapeType="1"/>
              </p:cNvSpPr>
              <p:nvPr/>
            </p:nvSpPr>
            <p:spPr bwMode="auto">
              <a:xfrm>
                <a:off x="3786" y="1418"/>
                <a:ext cx="51" cy="2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ko-KR" altLang="en-US"/>
              </a:p>
            </p:txBody>
          </p:sp>
          <p:sp>
            <p:nvSpPr>
              <p:cNvPr id="807" name="Line 278"/>
              <p:cNvSpPr>
                <a:spLocks noChangeShapeType="1"/>
              </p:cNvSpPr>
              <p:nvPr/>
            </p:nvSpPr>
            <p:spPr bwMode="auto">
              <a:xfrm flipV="1">
                <a:off x="3837" y="1418"/>
                <a:ext cx="54" cy="2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ko-KR" altLang="en-US"/>
              </a:p>
            </p:txBody>
          </p:sp>
          <p:sp>
            <p:nvSpPr>
              <p:cNvPr id="808" name="Line 279"/>
              <p:cNvSpPr>
                <a:spLocks noChangeShapeType="1"/>
              </p:cNvSpPr>
              <p:nvPr/>
            </p:nvSpPr>
            <p:spPr bwMode="auto">
              <a:xfrm>
                <a:off x="3768" y="1455"/>
                <a:ext cx="66" cy="2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ko-KR" altLang="en-US"/>
              </a:p>
            </p:txBody>
          </p:sp>
          <p:sp>
            <p:nvSpPr>
              <p:cNvPr id="809" name="Line 280"/>
              <p:cNvSpPr>
                <a:spLocks noChangeShapeType="1"/>
              </p:cNvSpPr>
              <p:nvPr/>
            </p:nvSpPr>
            <p:spPr bwMode="auto">
              <a:xfrm flipV="1">
                <a:off x="3837" y="1461"/>
                <a:ext cx="66" cy="2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ko-KR" altLang="en-US"/>
              </a:p>
            </p:txBody>
          </p:sp>
          <p:sp>
            <p:nvSpPr>
              <p:cNvPr id="810" name="Line 281"/>
              <p:cNvSpPr>
                <a:spLocks noChangeShapeType="1"/>
              </p:cNvSpPr>
              <p:nvPr/>
            </p:nvSpPr>
            <p:spPr bwMode="auto">
              <a:xfrm flipV="1">
                <a:off x="3837" y="1381"/>
                <a:ext cx="34" cy="1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ko-KR" altLang="en-US"/>
              </a:p>
            </p:txBody>
          </p:sp>
          <p:sp>
            <p:nvSpPr>
              <p:cNvPr id="811" name="Line 282"/>
              <p:cNvSpPr>
                <a:spLocks noChangeShapeType="1"/>
              </p:cNvSpPr>
              <p:nvPr/>
            </p:nvSpPr>
            <p:spPr bwMode="auto">
              <a:xfrm flipV="1">
                <a:off x="3837" y="1329"/>
                <a:ext cx="21" cy="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ko-KR" altLang="en-US"/>
              </a:p>
            </p:txBody>
          </p:sp>
          <p:sp>
            <p:nvSpPr>
              <p:cNvPr id="812" name="Line 283"/>
              <p:cNvSpPr>
                <a:spLocks noChangeShapeType="1"/>
              </p:cNvSpPr>
              <p:nvPr/>
            </p:nvSpPr>
            <p:spPr bwMode="auto">
              <a:xfrm>
                <a:off x="3798" y="1377"/>
                <a:ext cx="42" cy="1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ko-KR" altLang="en-US"/>
              </a:p>
            </p:txBody>
          </p:sp>
          <p:sp>
            <p:nvSpPr>
              <p:cNvPr id="813" name="Line 284"/>
              <p:cNvSpPr>
                <a:spLocks noChangeShapeType="1"/>
              </p:cNvSpPr>
              <p:nvPr/>
            </p:nvSpPr>
            <p:spPr bwMode="auto">
              <a:xfrm>
                <a:off x="3817" y="1327"/>
                <a:ext cx="24" cy="1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ko-KR" altLang="en-US"/>
              </a:p>
            </p:txBody>
          </p:sp>
          <p:sp>
            <p:nvSpPr>
              <p:cNvPr id="814" name="Oval 862"/>
              <p:cNvSpPr>
                <a:spLocks noChangeArrowheads="1"/>
              </p:cNvSpPr>
              <p:nvPr/>
            </p:nvSpPr>
            <p:spPr bwMode="auto">
              <a:xfrm>
                <a:off x="3821" y="1253"/>
                <a:ext cx="30" cy="29"/>
              </a:xfrm>
              <a:prstGeom prst="ellipse">
                <a:avLst/>
              </a:prstGeom>
              <a:solidFill>
                <a:schemeClr val="tx2"/>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ko-KR" altLang="ko-KR"/>
              </a:p>
            </p:txBody>
          </p:sp>
        </p:grpSp>
        <p:pic>
          <p:nvPicPr>
            <p:cNvPr id="315" name="Picture 915" descr="access_point_stylized_sma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59625" y="5056188"/>
              <a:ext cx="433388" cy="363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6" name="Line 918"/>
            <p:cNvSpPr>
              <a:spLocks noChangeShapeType="1"/>
            </p:cNvSpPr>
            <p:nvPr/>
          </p:nvSpPr>
          <p:spPr bwMode="auto">
            <a:xfrm rot="5400000" flipV="1">
              <a:off x="7991475" y="5440363"/>
              <a:ext cx="3175" cy="8572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grpSp>
          <p:nvGrpSpPr>
            <p:cNvPr id="317" name="Group 919"/>
            <p:cNvGrpSpPr>
              <a:grpSpLocks/>
            </p:cNvGrpSpPr>
            <p:nvPr/>
          </p:nvGrpSpPr>
          <p:grpSpPr bwMode="auto">
            <a:xfrm flipH="1">
              <a:off x="5775325" y="4533900"/>
              <a:ext cx="414338" cy="373063"/>
              <a:chOff x="2839" y="3501"/>
              <a:chExt cx="755" cy="803"/>
            </a:xfrm>
          </p:grpSpPr>
          <p:pic>
            <p:nvPicPr>
              <p:cNvPr id="797" name="Picture 920" descr="desktop_computer_stylized_medium"/>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98" name="Freeform 921"/>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ko-KR" altLang="en-US"/>
              </a:p>
            </p:txBody>
          </p:sp>
        </p:grpSp>
        <p:grpSp>
          <p:nvGrpSpPr>
            <p:cNvPr id="318" name="Group 922"/>
            <p:cNvGrpSpPr>
              <a:grpSpLocks/>
            </p:cNvGrpSpPr>
            <p:nvPr/>
          </p:nvGrpSpPr>
          <p:grpSpPr bwMode="auto">
            <a:xfrm flipH="1">
              <a:off x="5457825" y="4954588"/>
              <a:ext cx="482600" cy="406400"/>
              <a:chOff x="2839" y="3501"/>
              <a:chExt cx="755" cy="803"/>
            </a:xfrm>
          </p:grpSpPr>
          <p:pic>
            <p:nvPicPr>
              <p:cNvPr id="795" name="Picture 923" descr="desktop_computer_stylized_medium"/>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96" name="Freeform 924"/>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ko-KR" altLang="en-US"/>
              </a:p>
            </p:txBody>
          </p:sp>
        </p:grpSp>
        <p:grpSp>
          <p:nvGrpSpPr>
            <p:cNvPr id="319" name="Group 925"/>
            <p:cNvGrpSpPr>
              <a:grpSpLocks/>
            </p:cNvGrpSpPr>
            <p:nvPr/>
          </p:nvGrpSpPr>
          <p:grpSpPr bwMode="auto">
            <a:xfrm flipH="1">
              <a:off x="5935663" y="5256213"/>
              <a:ext cx="427037" cy="349250"/>
              <a:chOff x="2839" y="3501"/>
              <a:chExt cx="755" cy="803"/>
            </a:xfrm>
          </p:grpSpPr>
          <p:pic>
            <p:nvPicPr>
              <p:cNvPr id="793" name="Picture 926" descr="desktop_computer_stylized_medium"/>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94" name="Freeform 927"/>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ko-KR" altLang="en-US"/>
              </a:p>
            </p:txBody>
          </p:sp>
        </p:grpSp>
        <p:grpSp>
          <p:nvGrpSpPr>
            <p:cNvPr id="320" name="Group 928"/>
            <p:cNvGrpSpPr>
              <a:grpSpLocks/>
            </p:cNvGrpSpPr>
            <p:nvPr/>
          </p:nvGrpSpPr>
          <p:grpSpPr bwMode="auto">
            <a:xfrm>
              <a:off x="6550025" y="5238750"/>
              <a:ext cx="427038" cy="350838"/>
              <a:chOff x="2839" y="3501"/>
              <a:chExt cx="755" cy="803"/>
            </a:xfrm>
          </p:grpSpPr>
          <p:pic>
            <p:nvPicPr>
              <p:cNvPr id="791" name="Picture 929" descr="desktop_computer_stylized_medium"/>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92" name="Freeform 930"/>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ko-KR" altLang="en-US"/>
              </a:p>
            </p:txBody>
          </p:sp>
        </p:grpSp>
        <p:pic>
          <p:nvPicPr>
            <p:cNvPr id="321" name="Picture 933" descr="iphone_stylized_small"/>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773010" y="1604047"/>
              <a:ext cx="136841" cy="3279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2" name="Picture 934" descr="antenna_radiation_stylized"/>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618163" y="1558925"/>
              <a:ext cx="415925" cy="88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3" name="Picture 936" descr="access_point_stylized_sma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64388" y="5057775"/>
              <a:ext cx="4127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24" name="Group 938"/>
            <p:cNvGrpSpPr>
              <a:grpSpLocks/>
            </p:cNvGrpSpPr>
            <p:nvPr/>
          </p:nvGrpSpPr>
          <p:grpSpPr bwMode="auto">
            <a:xfrm>
              <a:off x="8240713" y="5002213"/>
              <a:ext cx="227012" cy="481012"/>
              <a:chOff x="4140" y="429"/>
              <a:chExt cx="1425" cy="2396"/>
            </a:xfrm>
          </p:grpSpPr>
          <p:sp>
            <p:nvSpPr>
              <p:cNvPr id="759" name="Freeform 939"/>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760" name="Rectangle 940"/>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ko-KR" altLang="ko-KR"/>
              </a:p>
            </p:txBody>
          </p:sp>
          <p:sp>
            <p:nvSpPr>
              <p:cNvPr id="761" name="Freeform 941"/>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762" name="Freeform 942"/>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763" name="Rectangle 943"/>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ko-KR" altLang="ko-KR"/>
              </a:p>
            </p:txBody>
          </p:sp>
          <p:grpSp>
            <p:nvGrpSpPr>
              <p:cNvPr id="764" name="Group 944"/>
              <p:cNvGrpSpPr>
                <a:grpSpLocks/>
              </p:cNvGrpSpPr>
              <p:nvPr/>
            </p:nvGrpSpPr>
            <p:grpSpPr bwMode="auto">
              <a:xfrm>
                <a:off x="4749" y="668"/>
                <a:ext cx="581" cy="145"/>
                <a:chOff x="614" y="2568"/>
                <a:chExt cx="725" cy="139"/>
              </a:xfrm>
            </p:grpSpPr>
            <p:sp>
              <p:nvSpPr>
                <p:cNvPr id="789" name="AutoShape 945"/>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ko-KR" altLang="ko-KR"/>
                </a:p>
              </p:txBody>
            </p:sp>
            <p:sp>
              <p:nvSpPr>
                <p:cNvPr id="790" name="AutoShape 946"/>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ko-KR" altLang="ko-KR"/>
                </a:p>
              </p:txBody>
            </p:sp>
          </p:grpSp>
          <p:sp>
            <p:nvSpPr>
              <p:cNvPr id="765" name="Rectangle 947"/>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ko-KR" altLang="ko-KR"/>
              </a:p>
            </p:txBody>
          </p:sp>
          <p:grpSp>
            <p:nvGrpSpPr>
              <p:cNvPr id="766" name="Group 948"/>
              <p:cNvGrpSpPr>
                <a:grpSpLocks/>
              </p:cNvGrpSpPr>
              <p:nvPr/>
            </p:nvGrpSpPr>
            <p:grpSpPr bwMode="auto">
              <a:xfrm>
                <a:off x="4747" y="994"/>
                <a:ext cx="581" cy="134"/>
                <a:chOff x="614" y="2568"/>
                <a:chExt cx="725" cy="139"/>
              </a:xfrm>
            </p:grpSpPr>
            <p:sp>
              <p:nvSpPr>
                <p:cNvPr id="787" name="AutoShape 949"/>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ko-KR" altLang="ko-KR"/>
                </a:p>
              </p:txBody>
            </p:sp>
            <p:sp>
              <p:nvSpPr>
                <p:cNvPr id="788" name="AutoShape 950"/>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ko-KR" altLang="ko-KR"/>
                </a:p>
              </p:txBody>
            </p:sp>
          </p:grpSp>
          <p:sp>
            <p:nvSpPr>
              <p:cNvPr id="767" name="Rectangle 951"/>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ko-KR" altLang="ko-KR"/>
              </a:p>
            </p:txBody>
          </p:sp>
          <p:sp>
            <p:nvSpPr>
              <p:cNvPr id="768" name="Rectangle 952"/>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ko-KR" altLang="ko-KR"/>
              </a:p>
            </p:txBody>
          </p:sp>
          <p:grpSp>
            <p:nvGrpSpPr>
              <p:cNvPr id="769" name="Group 953"/>
              <p:cNvGrpSpPr>
                <a:grpSpLocks/>
              </p:cNvGrpSpPr>
              <p:nvPr/>
            </p:nvGrpSpPr>
            <p:grpSpPr bwMode="auto">
              <a:xfrm>
                <a:off x="4735" y="1627"/>
                <a:ext cx="582" cy="151"/>
                <a:chOff x="614" y="2568"/>
                <a:chExt cx="725" cy="139"/>
              </a:xfrm>
            </p:grpSpPr>
            <p:sp>
              <p:nvSpPr>
                <p:cNvPr id="785" name="AutoShape 954"/>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ko-KR" altLang="ko-KR"/>
                </a:p>
              </p:txBody>
            </p:sp>
            <p:sp>
              <p:nvSpPr>
                <p:cNvPr id="786" name="AutoShape 955"/>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ko-KR" altLang="ko-KR"/>
                </a:p>
              </p:txBody>
            </p:sp>
          </p:grpSp>
          <p:sp>
            <p:nvSpPr>
              <p:cNvPr id="770" name="Freeform 956"/>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grpSp>
            <p:nvGrpSpPr>
              <p:cNvPr id="771" name="Group 957"/>
              <p:cNvGrpSpPr>
                <a:grpSpLocks/>
              </p:cNvGrpSpPr>
              <p:nvPr/>
            </p:nvGrpSpPr>
            <p:grpSpPr bwMode="auto">
              <a:xfrm>
                <a:off x="4739" y="1327"/>
                <a:ext cx="582" cy="139"/>
                <a:chOff x="614" y="2568"/>
                <a:chExt cx="725" cy="139"/>
              </a:xfrm>
            </p:grpSpPr>
            <p:sp>
              <p:nvSpPr>
                <p:cNvPr id="783" name="AutoShape 958"/>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ko-KR" altLang="ko-KR"/>
                </a:p>
              </p:txBody>
            </p:sp>
            <p:sp>
              <p:nvSpPr>
                <p:cNvPr id="784" name="AutoShape 959"/>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ko-KR" altLang="ko-KR"/>
                </a:p>
              </p:txBody>
            </p:sp>
          </p:grpSp>
          <p:sp>
            <p:nvSpPr>
              <p:cNvPr id="772" name="Rectangle 960"/>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ko-KR" altLang="ko-KR"/>
              </a:p>
            </p:txBody>
          </p:sp>
          <p:sp>
            <p:nvSpPr>
              <p:cNvPr id="773" name="Freeform 961"/>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774" name="Freeform 962"/>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775" name="Oval 963"/>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ko-KR" altLang="ko-KR"/>
              </a:p>
            </p:txBody>
          </p:sp>
          <p:sp>
            <p:nvSpPr>
              <p:cNvPr id="776" name="Freeform 964"/>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777" name="AutoShape 965"/>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ko-KR" altLang="ko-KR"/>
              </a:p>
            </p:txBody>
          </p:sp>
          <p:sp>
            <p:nvSpPr>
              <p:cNvPr id="778" name="AutoShape 966"/>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ko-KR" altLang="ko-KR"/>
              </a:p>
            </p:txBody>
          </p:sp>
          <p:sp>
            <p:nvSpPr>
              <p:cNvPr id="779" name="Oval 967"/>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ko-KR" altLang="ko-KR"/>
              </a:p>
            </p:txBody>
          </p:sp>
          <p:sp>
            <p:nvSpPr>
              <p:cNvPr id="780" name="Oval 968"/>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ko-KR" altLang="ko-KR" sz="1800">
                  <a:solidFill>
                    <a:srgbClr val="FF0000"/>
                  </a:solidFill>
                </a:endParaRPr>
              </a:p>
            </p:txBody>
          </p:sp>
          <p:sp>
            <p:nvSpPr>
              <p:cNvPr id="781" name="Oval 969"/>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ko-KR" altLang="ko-KR"/>
              </a:p>
            </p:txBody>
          </p:sp>
          <p:sp>
            <p:nvSpPr>
              <p:cNvPr id="782" name="Rectangle 970"/>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ko-KR" altLang="ko-KR"/>
              </a:p>
            </p:txBody>
          </p:sp>
        </p:grpSp>
        <p:grpSp>
          <p:nvGrpSpPr>
            <p:cNvPr id="325" name="Group 971"/>
            <p:cNvGrpSpPr>
              <a:grpSpLocks/>
            </p:cNvGrpSpPr>
            <p:nvPr/>
          </p:nvGrpSpPr>
          <p:grpSpPr bwMode="auto">
            <a:xfrm>
              <a:off x="7924800" y="5303838"/>
              <a:ext cx="227013" cy="481012"/>
              <a:chOff x="4140" y="429"/>
              <a:chExt cx="1425" cy="2396"/>
            </a:xfrm>
          </p:grpSpPr>
          <p:sp>
            <p:nvSpPr>
              <p:cNvPr id="727" name="Freeform 972"/>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728" name="Rectangle 973"/>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ko-KR" altLang="ko-KR"/>
              </a:p>
            </p:txBody>
          </p:sp>
          <p:sp>
            <p:nvSpPr>
              <p:cNvPr id="729" name="Freeform 974"/>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730" name="Freeform 975"/>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731" name="Rectangle 976"/>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ko-KR" altLang="ko-KR"/>
              </a:p>
            </p:txBody>
          </p:sp>
          <p:grpSp>
            <p:nvGrpSpPr>
              <p:cNvPr id="732" name="Group 977"/>
              <p:cNvGrpSpPr>
                <a:grpSpLocks/>
              </p:cNvGrpSpPr>
              <p:nvPr/>
            </p:nvGrpSpPr>
            <p:grpSpPr bwMode="auto">
              <a:xfrm>
                <a:off x="4749" y="668"/>
                <a:ext cx="581" cy="145"/>
                <a:chOff x="614" y="2568"/>
                <a:chExt cx="725" cy="139"/>
              </a:xfrm>
            </p:grpSpPr>
            <p:sp>
              <p:nvSpPr>
                <p:cNvPr id="757" name="AutoShape 978"/>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ko-KR" altLang="ko-KR"/>
                </a:p>
              </p:txBody>
            </p:sp>
            <p:sp>
              <p:nvSpPr>
                <p:cNvPr id="758" name="AutoShape 979"/>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ko-KR" altLang="ko-KR"/>
                </a:p>
              </p:txBody>
            </p:sp>
          </p:grpSp>
          <p:sp>
            <p:nvSpPr>
              <p:cNvPr id="733" name="Rectangle 980"/>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ko-KR" altLang="ko-KR"/>
              </a:p>
            </p:txBody>
          </p:sp>
          <p:grpSp>
            <p:nvGrpSpPr>
              <p:cNvPr id="734" name="Group 981"/>
              <p:cNvGrpSpPr>
                <a:grpSpLocks/>
              </p:cNvGrpSpPr>
              <p:nvPr/>
            </p:nvGrpSpPr>
            <p:grpSpPr bwMode="auto">
              <a:xfrm>
                <a:off x="4747" y="994"/>
                <a:ext cx="581" cy="134"/>
                <a:chOff x="614" y="2568"/>
                <a:chExt cx="725" cy="139"/>
              </a:xfrm>
            </p:grpSpPr>
            <p:sp>
              <p:nvSpPr>
                <p:cNvPr id="755" name="AutoShape 982"/>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ko-KR" altLang="ko-KR"/>
                </a:p>
              </p:txBody>
            </p:sp>
            <p:sp>
              <p:nvSpPr>
                <p:cNvPr id="756" name="AutoShape 983"/>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ko-KR" altLang="ko-KR"/>
                </a:p>
              </p:txBody>
            </p:sp>
          </p:grpSp>
          <p:sp>
            <p:nvSpPr>
              <p:cNvPr id="735" name="Rectangle 984"/>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ko-KR" altLang="ko-KR"/>
              </a:p>
            </p:txBody>
          </p:sp>
          <p:sp>
            <p:nvSpPr>
              <p:cNvPr id="736" name="Rectangle 985"/>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ko-KR" altLang="ko-KR"/>
              </a:p>
            </p:txBody>
          </p:sp>
          <p:grpSp>
            <p:nvGrpSpPr>
              <p:cNvPr id="737" name="Group 986"/>
              <p:cNvGrpSpPr>
                <a:grpSpLocks/>
              </p:cNvGrpSpPr>
              <p:nvPr/>
            </p:nvGrpSpPr>
            <p:grpSpPr bwMode="auto">
              <a:xfrm>
                <a:off x="4735" y="1627"/>
                <a:ext cx="582" cy="151"/>
                <a:chOff x="614" y="2568"/>
                <a:chExt cx="725" cy="139"/>
              </a:xfrm>
            </p:grpSpPr>
            <p:sp>
              <p:nvSpPr>
                <p:cNvPr id="753" name="AutoShape 987"/>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ko-KR" altLang="ko-KR"/>
                </a:p>
              </p:txBody>
            </p:sp>
            <p:sp>
              <p:nvSpPr>
                <p:cNvPr id="754" name="AutoShape 988"/>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ko-KR" altLang="ko-KR"/>
                </a:p>
              </p:txBody>
            </p:sp>
          </p:grpSp>
          <p:sp>
            <p:nvSpPr>
              <p:cNvPr id="738" name="Freeform 989"/>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grpSp>
            <p:nvGrpSpPr>
              <p:cNvPr id="739" name="Group 990"/>
              <p:cNvGrpSpPr>
                <a:grpSpLocks/>
              </p:cNvGrpSpPr>
              <p:nvPr/>
            </p:nvGrpSpPr>
            <p:grpSpPr bwMode="auto">
              <a:xfrm>
                <a:off x="4739" y="1327"/>
                <a:ext cx="582" cy="139"/>
                <a:chOff x="614" y="2568"/>
                <a:chExt cx="725" cy="139"/>
              </a:xfrm>
            </p:grpSpPr>
            <p:sp>
              <p:nvSpPr>
                <p:cNvPr id="751" name="AutoShape 991"/>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ko-KR" altLang="ko-KR"/>
                </a:p>
              </p:txBody>
            </p:sp>
            <p:sp>
              <p:nvSpPr>
                <p:cNvPr id="752" name="AutoShape 992"/>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ko-KR" altLang="ko-KR"/>
                </a:p>
              </p:txBody>
            </p:sp>
          </p:grpSp>
          <p:sp>
            <p:nvSpPr>
              <p:cNvPr id="740" name="Rectangle 993"/>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ko-KR" altLang="ko-KR"/>
              </a:p>
            </p:txBody>
          </p:sp>
          <p:sp>
            <p:nvSpPr>
              <p:cNvPr id="741" name="Freeform 994"/>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742" name="Freeform 995"/>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743" name="Oval 996"/>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ko-KR" altLang="ko-KR"/>
              </a:p>
            </p:txBody>
          </p:sp>
          <p:sp>
            <p:nvSpPr>
              <p:cNvPr id="744" name="Freeform 997"/>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745" name="AutoShape 998"/>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ko-KR" altLang="ko-KR"/>
              </a:p>
            </p:txBody>
          </p:sp>
          <p:sp>
            <p:nvSpPr>
              <p:cNvPr id="746" name="AutoShape 999"/>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ko-KR" altLang="ko-KR"/>
              </a:p>
            </p:txBody>
          </p:sp>
          <p:sp>
            <p:nvSpPr>
              <p:cNvPr id="747" name="Oval 1000"/>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ko-KR" altLang="ko-KR"/>
              </a:p>
            </p:txBody>
          </p:sp>
          <p:sp>
            <p:nvSpPr>
              <p:cNvPr id="748" name="Oval 1001"/>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ko-KR" altLang="ko-KR" sz="1800">
                  <a:solidFill>
                    <a:srgbClr val="FF0000"/>
                  </a:solidFill>
                </a:endParaRPr>
              </a:p>
            </p:txBody>
          </p:sp>
          <p:sp>
            <p:nvSpPr>
              <p:cNvPr id="749" name="Oval 1002"/>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ko-KR" altLang="ko-KR"/>
              </a:p>
            </p:txBody>
          </p:sp>
          <p:sp>
            <p:nvSpPr>
              <p:cNvPr id="750" name="Rectangle 1003"/>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ko-KR" altLang="ko-KR"/>
              </a:p>
            </p:txBody>
          </p:sp>
        </p:grpSp>
        <p:pic>
          <p:nvPicPr>
            <p:cNvPr id="326" name="Picture 1005" descr="antenna_stylized"/>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302250" y="2043113"/>
              <a:ext cx="530703" cy="223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7" name="Picture 1006" descr="laptop_keyboard"/>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rot="109064" flipH="1">
              <a:off x="5327957" y="2291590"/>
              <a:ext cx="437222" cy="1595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8" name="Freeform 1007"/>
            <p:cNvSpPr>
              <a:spLocks/>
            </p:cNvSpPr>
            <p:nvPr/>
          </p:nvSpPr>
          <p:spPr bwMode="auto">
            <a:xfrm>
              <a:off x="5472854" y="2136804"/>
              <a:ext cx="351920" cy="208166"/>
            </a:xfrm>
            <a:custGeom>
              <a:avLst/>
              <a:gdLst>
                <a:gd name="T0" fmla="*/ 118 w 2982"/>
                <a:gd name="T1" fmla="*/ 0 h 2442"/>
                <a:gd name="T2" fmla="*/ 0 w 2982"/>
                <a:gd name="T3" fmla="*/ 85 h 2442"/>
                <a:gd name="T4" fmla="*/ 472 w 2982"/>
                <a:gd name="T5" fmla="*/ 85 h 2442"/>
                <a:gd name="T6" fmla="*/ 472 w 2982"/>
                <a:gd name="T7" fmla="*/ 85 h 2442"/>
                <a:gd name="T8" fmla="*/ 118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ko-KR" altLang="en-US"/>
            </a:p>
          </p:txBody>
        </p:sp>
        <p:pic>
          <p:nvPicPr>
            <p:cNvPr id="329" name="Picture 1008" descr="screen"/>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5490187" y="2142157"/>
              <a:ext cx="319785" cy="189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0" name="Freeform 1009"/>
            <p:cNvSpPr>
              <a:spLocks/>
            </p:cNvSpPr>
            <p:nvPr/>
          </p:nvSpPr>
          <p:spPr bwMode="auto">
            <a:xfrm>
              <a:off x="5536928" y="2130663"/>
              <a:ext cx="298168" cy="38736"/>
            </a:xfrm>
            <a:custGeom>
              <a:avLst/>
              <a:gdLst>
                <a:gd name="T0" fmla="*/ 118 w 2528"/>
                <a:gd name="T1" fmla="*/ 0 h 455"/>
                <a:gd name="T2" fmla="*/ 472 w 2528"/>
                <a:gd name="T3" fmla="*/ 85 h 455"/>
                <a:gd name="T4" fmla="*/ 472 w 2528"/>
                <a:gd name="T5" fmla="*/ 85 h 455"/>
                <a:gd name="T6" fmla="*/ 0 w 2528"/>
                <a:gd name="T7" fmla="*/ 85 h 455"/>
                <a:gd name="T8" fmla="*/ 118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331" name="Freeform 1010"/>
            <p:cNvSpPr>
              <a:spLocks/>
            </p:cNvSpPr>
            <p:nvPr/>
          </p:nvSpPr>
          <p:spPr bwMode="auto">
            <a:xfrm>
              <a:off x="5469738" y="2130348"/>
              <a:ext cx="82770" cy="161242"/>
            </a:xfrm>
            <a:custGeom>
              <a:avLst/>
              <a:gdLst>
                <a:gd name="T0" fmla="*/ 118 w 702"/>
                <a:gd name="T1" fmla="*/ 0 h 1893"/>
                <a:gd name="T2" fmla="*/ 0 w 702"/>
                <a:gd name="T3" fmla="*/ 85 h 1893"/>
                <a:gd name="T4" fmla="*/ 118 w 702"/>
                <a:gd name="T5" fmla="*/ 85 h 1893"/>
                <a:gd name="T6" fmla="*/ 118 w 702"/>
                <a:gd name="T7" fmla="*/ 85 h 1893"/>
                <a:gd name="T8" fmla="*/ 118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332" name="Freeform 1011"/>
            <p:cNvSpPr>
              <a:spLocks/>
            </p:cNvSpPr>
            <p:nvPr/>
          </p:nvSpPr>
          <p:spPr bwMode="auto">
            <a:xfrm>
              <a:off x="5743756" y="2159163"/>
              <a:ext cx="89197" cy="186121"/>
            </a:xfrm>
            <a:custGeom>
              <a:avLst/>
              <a:gdLst>
                <a:gd name="T0" fmla="*/ 118 w 756"/>
                <a:gd name="T1" fmla="*/ 0 h 2184"/>
                <a:gd name="T2" fmla="*/ 118 w 756"/>
                <a:gd name="T3" fmla="*/ 85 h 2184"/>
                <a:gd name="T4" fmla="*/ 0 w 756"/>
                <a:gd name="T5" fmla="*/ 85 h 2184"/>
                <a:gd name="T6" fmla="*/ 118 w 756"/>
                <a:gd name="T7" fmla="*/ 85 h 2184"/>
                <a:gd name="T8" fmla="*/ 118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333" name="Freeform 1012"/>
            <p:cNvSpPr>
              <a:spLocks/>
            </p:cNvSpPr>
            <p:nvPr/>
          </p:nvSpPr>
          <p:spPr bwMode="auto">
            <a:xfrm>
              <a:off x="5468764" y="2283402"/>
              <a:ext cx="327186" cy="62828"/>
            </a:xfrm>
            <a:custGeom>
              <a:avLst/>
              <a:gdLst>
                <a:gd name="T0" fmla="*/ 118 w 2773"/>
                <a:gd name="T1" fmla="*/ 0 h 738"/>
                <a:gd name="T2" fmla="*/ 0 w 2773"/>
                <a:gd name="T3" fmla="*/ 85 h 738"/>
                <a:gd name="T4" fmla="*/ 472 w 2773"/>
                <a:gd name="T5" fmla="*/ 85 h 738"/>
                <a:gd name="T6" fmla="*/ 472 w 2773"/>
                <a:gd name="T7" fmla="*/ 85 h 738"/>
                <a:gd name="T8" fmla="*/ 118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334" name="Freeform 1013"/>
            <p:cNvSpPr>
              <a:spLocks/>
            </p:cNvSpPr>
            <p:nvPr/>
          </p:nvSpPr>
          <p:spPr bwMode="auto">
            <a:xfrm>
              <a:off x="5753689" y="2160738"/>
              <a:ext cx="83549" cy="186909"/>
            </a:xfrm>
            <a:custGeom>
              <a:avLst/>
              <a:gdLst>
                <a:gd name="T0" fmla="*/ 393 w 637"/>
                <a:gd name="T1" fmla="*/ 0 h 1659"/>
                <a:gd name="T2" fmla="*/ 393 w 637"/>
                <a:gd name="T3" fmla="*/ 0 h 1659"/>
                <a:gd name="T4" fmla="*/ 131 w 637"/>
                <a:gd name="T5" fmla="*/ 2366 h 1659"/>
                <a:gd name="T6" fmla="*/ 0 w 637"/>
                <a:gd name="T7" fmla="*/ 2366 h 1659"/>
                <a:gd name="T8" fmla="*/ 393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335" name="Freeform 1014"/>
            <p:cNvSpPr>
              <a:spLocks/>
            </p:cNvSpPr>
            <p:nvPr/>
          </p:nvSpPr>
          <p:spPr bwMode="auto">
            <a:xfrm>
              <a:off x="5469154" y="2291747"/>
              <a:ext cx="290962" cy="62040"/>
            </a:xfrm>
            <a:custGeom>
              <a:avLst/>
              <a:gdLst>
                <a:gd name="T0" fmla="*/ 0 w 2216"/>
                <a:gd name="T1" fmla="*/ 0 h 550"/>
                <a:gd name="T2" fmla="*/ 131 w 2216"/>
                <a:gd name="T3" fmla="*/ 113 h 550"/>
                <a:gd name="T4" fmla="*/ 1707 w 2216"/>
                <a:gd name="T5" fmla="*/ 790 h 550"/>
                <a:gd name="T6" fmla="*/ 1707 w 2216"/>
                <a:gd name="T7" fmla="*/ 67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grpSp>
          <p:nvGrpSpPr>
            <p:cNvPr id="336" name="Group 1015"/>
            <p:cNvGrpSpPr>
              <a:grpSpLocks/>
            </p:cNvGrpSpPr>
            <p:nvPr/>
          </p:nvGrpSpPr>
          <p:grpSpPr bwMode="auto">
            <a:xfrm>
              <a:off x="5464285" y="2358039"/>
              <a:ext cx="98740" cy="36846"/>
              <a:chOff x="1740" y="2642"/>
              <a:chExt cx="752" cy="327"/>
            </a:xfrm>
          </p:grpSpPr>
          <p:sp>
            <p:nvSpPr>
              <p:cNvPr id="721" name="Freeform 1016"/>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722" name="Freeform 1017"/>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723" name="Freeform 1018"/>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724" name="Freeform 1019"/>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725" name="Freeform 1020"/>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726" name="Freeform 1021"/>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grpSp>
        <p:sp>
          <p:nvSpPr>
            <p:cNvPr id="337" name="Freeform 1022"/>
            <p:cNvSpPr>
              <a:spLocks/>
            </p:cNvSpPr>
            <p:nvPr/>
          </p:nvSpPr>
          <p:spPr bwMode="auto">
            <a:xfrm>
              <a:off x="5633331" y="2363550"/>
              <a:ext cx="119579" cy="80936"/>
            </a:xfrm>
            <a:custGeom>
              <a:avLst/>
              <a:gdLst>
                <a:gd name="T0" fmla="*/ 121 w 990"/>
                <a:gd name="T1" fmla="*/ 307 h 792"/>
                <a:gd name="T2" fmla="*/ 242 w 990"/>
                <a:gd name="T3" fmla="*/ 0 h 792"/>
                <a:gd name="T4" fmla="*/ 242 w 990"/>
                <a:gd name="T5" fmla="*/ 102 h 792"/>
                <a:gd name="T6" fmla="*/ 0 w 990"/>
                <a:gd name="T7" fmla="*/ 307 h 792"/>
                <a:gd name="T8" fmla="*/ 121 w 990"/>
                <a:gd name="T9" fmla="*/ 30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338" name="Freeform 1023"/>
            <p:cNvSpPr>
              <a:spLocks/>
            </p:cNvSpPr>
            <p:nvPr/>
          </p:nvSpPr>
          <p:spPr bwMode="auto">
            <a:xfrm>
              <a:off x="5328152" y="2370006"/>
              <a:ext cx="305958" cy="73850"/>
            </a:xfrm>
            <a:custGeom>
              <a:avLst/>
              <a:gdLst>
                <a:gd name="T0" fmla="*/ 121 w 2532"/>
                <a:gd name="T1" fmla="*/ 0 h 723"/>
                <a:gd name="T2" fmla="*/ 121 w 2532"/>
                <a:gd name="T3" fmla="*/ 0 h 723"/>
                <a:gd name="T4" fmla="*/ 725 w 2532"/>
                <a:gd name="T5" fmla="*/ 306 h 723"/>
                <a:gd name="T6" fmla="*/ 725 w 2532"/>
                <a:gd name="T7" fmla="*/ 306 h 723"/>
                <a:gd name="T8" fmla="*/ 0 w 2532"/>
                <a:gd name="T9" fmla="*/ 102 h 723"/>
                <a:gd name="T10" fmla="*/ 12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339" name="Freeform 1024"/>
            <p:cNvSpPr>
              <a:spLocks/>
            </p:cNvSpPr>
            <p:nvPr/>
          </p:nvSpPr>
          <p:spPr bwMode="auto">
            <a:xfrm>
              <a:off x="5328347" y="2356465"/>
              <a:ext cx="3311" cy="14959"/>
            </a:xfrm>
            <a:custGeom>
              <a:avLst/>
              <a:gdLst>
                <a:gd name="T0" fmla="*/ 127 w 26"/>
                <a:gd name="T1" fmla="*/ 102 h 147"/>
                <a:gd name="T2" fmla="*/ 127 w 26"/>
                <a:gd name="T3" fmla="*/ 102 h 147"/>
                <a:gd name="T4" fmla="*/ 0 w 26"/>
                <a:gd name="T5" fmla="*/ 102 h 147"/>
                <a:gd name="T6" fmla="*/ 127 w 26"/>
                <a:gd name="T7" fmla="*/ 0 h 147"/>
                <a:gd name="T8" fmla="*/ 127 w 26"/>
                <a:gd name="T9" fmla="*/ 102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340" name="Freeform 1025"/>
            <p:cNvSpPr>
              <a:spLocks/>
            </p:cNvSpPr>
            <p:nvPr/>
          </p:nvSpPr>
          <p:spPr bwMode="auto">
            <a:xfrm>
              <a:off x="5328542" y="2295526"/>
              <a:ext cx="142170" cy="61883"/>
            </a:xfrm>
            <a:custGeom>
              <a:avLst/>
              <a:gdLst>
                <a:gd name="T0" fmla="*/ 242 w 1176"/>
                <a:gd name="T1" fmla="*/ 0 h 606"/>
                <a:gd name="T2" fmla="*/ 0 w 1176"/>
                <a:gd name="T3" fmla="*/ 204 h 606"/>
                <a:gd name="T4" fmla="*/ 121 w 1176"/>
                <a:gd name="T5" fmla="*/ 204 h 606"/>
                <a:gd name="T6" fmla="*/ 242 w 1176"/>
                <a:gd name="T7" fmla="*/ 102 h 606"/>
                <a:gd name="T8" fmla="*/ 242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341" name="Freeform 1026"/>
            <p:cNvSpPr>
              <a:spLocks/>
            </p:cNvSpPr>
            <p:nvPr/>
          </p:nvSpPr>
          <p:spPr bwMode="auto">
            <a:xfrm>
              <a:off x="5338085" y="2359614"/>
              <a:ext cx="290183" cy="71016"/>
            </a:xfrm>
            <a:custGeom>
              <a:avLst/>
              <a:gdLst>
                <a:gd name="T0" fmla="*/ 115 w 2532"/>
                <a:gd name="T1" fmla="*/ 0 h 723"/>
                <a:gd name="T2" fmla="*/ 115 w 2532"/>
                <a:gd name="T3" fmla="*/ 0 h 723"/>
                <a:gd name="T4" fmla="*/ 229 w 2532"/>
                <a:gd name="T5" fmla="*/ 98 h 723"/>
                <a:gd name="T6" fmla="*/ 229 w 2532"/>
                <a:gd name="T7" fmla="*/ 98 h 723"/>
                <a:gd name="T8" fmla="*/ 0 w 2532"/>
                <a:gd name="T9" fmla="*/ 98 h 723"/>
                <a:gd name="T10" fmla="*/ 115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342" name="Freeform 1027"/>
            <p:cNvSpPr>
              <a:spLocks/>
            </p:cNvSpPr>
            <p:nvPr/>
          </p:nvSpPr>
          <p:spPr bwMode="auto">
            <a:xfrm flipV="1">
              <a:off x="5627878" y="2354575"/>
              <a:ext cx="118410" cy="73535"/>
            </a:xfrm>
            <a:custGeom>
              <a:avLst/>
              <a:gdLst>
                <a:gd name="T0" fmla="*/ 0 w 2532"/>
                <a:gd name="T1" fmla="*/ 0 h 723"/>
                <a:gd name="T2" fmla="*/ 0 w 2532"/>
                <a:gd name="T3" fmla="*/ 0 h 723"/>
                <a:gd name="T4" fmla="*/ 0 w 2532"/>
                <a:gd name="T5" fmla="*/ 305 h 723"/>
                <a:gd name="T6" fmla="*/ 0 w 2532"/>
                <a:gd name="T7" fmla="*/ 305 h 723"/>
                <a:gd name="T8" fmla="*/ 0 w 2532"/>
                <a:gd name="T9" fmla="*/ 102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pic>
          <p:nvPicPr>
            <p:cNvPr id="343" name="Picture 1030" descr="laptop_keyboard"/>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rot="109064" flipH="1">
              <a:off x="6897688" y="5735638"/>
              <a:ext cx="388937"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4" name="Freeform 1031"/>
            <p:cNvSpPr>
              <a:spLocks/>
            </p:cNvSpPr>
            <p:nvPr/>
          </p:nvSpPr>
          <p:spPr bwMode="auto">
            <a:xfrm>
              <a:off x="7026275" y="5580063"/>
              <a:ext cx="312738" cy="207962"/>
            </a:xfrm>
            <a:custGeom>
              <a:avLst/>
              <a:gdLst>
                <a:gd name="T0" fmla="*/ 2147483647 w 2982"/>
                <a:gd name="T1" fmla="*/ 0 h 2442"/>
                <a:gd name="T2" fmla="*/ 0 w 2982"/>
                <a:gd name="T3" fmla="*/ 2147483647 h 2442"/>
                <a:gd name="T4" fmla="*/ 2147483647 w 2982"/>
                <a:gd name="T5" fmla="*/ 2147483647 h 2442"/>
                <a:gd name="T6" fmla="*/ 2147483647 w 2982"/>
                <a:gd name="T7" fmla="*/ 2147483647 h 2442"/>
                <a:gd name="T8" fmla="*/ 2147483647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ko-KR" altLang="en-US"/>
            </a:p>
          </p:txBody>
        </p:sp>
        <p:pic>
          <p:nvPicPr>
            <p:cNvPr id="345" name="Picture 1032" descr="screen"/>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7042150" y="5584825"/>
              <a:ext cx="284163"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6" name="Freeform 1033"/>
            <p:cNvSpPr>
              <a:spLocks/>
            </p:cNvSpPr>
            <p:nvPr/>
          </p:nvSpPr>
          <p:spPr bwMode="auto">
            <a:xfrm>
              <a:off x="7083425" y="5573713"/>
              <a:ext cx="265113" cy="39687"/>
            </a:xfrm>
            <a:custGeom>
              <a:avLst/>
              <a:gdLst>
                <a:gd name="T0" fmla="*/ 2147483647 w 2528"/>
                <a:gd name="T1" fmla="*/ 0 h 455"/>
                <a:gd name="T2" fmla="*/ 2147483647 w 2528"/>
                <a:gd name="T3" fmla="*/ 2147483647 h 455"/>
                <a:gd name="T4" fmla="*/ 2147483647 w 2528"/>
                <a:gd name="T5" fmla="*/ 2147483647 h 455"/>
                <a:gd name="T6" fmla="*/ 0 w 2528"/>
                <a:gd name="T7" fmla="*/ 2147483647 h 455"/>
                <a:gd name="T8" fmla="*/ 2147483647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347" name="Freeform 1034"/>
            <p:cNvSpPr>
              <a:spLocks/>
            </p:cNvSpPr>
            <p:nvPr/>
          </p:nvSpPr>
          <p:spPr bwMode="auto">
            <a:xfrm>
              <a:off x="7024688" y="5573713"/>
              <a:ext cx="73025" cy="161925"/>
            </a:xfrm>
            <a:custGeom>
              <a:avLst/>
              <a:gdLst>
                <a:gd name="T0" fmla="*/ 2147483647 w 702"/>
                <a:gd name="T1" fmla="*/ 0 h 1893"/>
                <a:gd name="T2" fmla="*/ 0 w 702"/>
                <a:gd name="T3" fmla="*/ 2147483647 h 1893"/>
                <a:gd name="T4" fmla="*/ 2147483647 w 702"/>
                <a:gd name="T5" fmla="*/ 2147483647 h 1893"/>
                <a:gd name="T6" fmla="*/ 2147483647 w 702"/>
                <a:gd name="T7" fmla="*/ 2147483647 h 1893"/>
                <a:gd name="T8" fmla="*/ 2147483647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348" name="Freeform 1035"/>
            <p:cNvSpPr>
              <a:spLocks/>
            </p:cNvSpPr>
            <p:nvPr/>
          </p:nvSpPr>
          <p:spPr bwMode="auto">
            <a:xfrm>
              <a:off x="7267575" y="5602288"/>
              <a:ext cx="79375" cy="185737"/>
            </a:xfrm>
            <a:custGeom>
              <a:avLst/>
              <a:gdLst>
                <a:gd name="T0" fmla="*/ 2147483647 w 756"/>
                <a:gd name="T1" fmla="*/ 0 h 2184"/>
                <a:gd name="T2" fmla="*/ 2147483647 w 756"/>
                <a:gd name="T3" fmla="*/ 2147483647 h 2184"/>
                <a:gd name="T4" fmla="*/ 0 w 756"/>
                <a:gd name="T5" fmla="*/ 2147483647 h 2184"/>
                <a:gd name="T6" fmla="*/ 2147483647 w 756"/>
                <a:gd name="T7" fmla="*/ 2147483647 h 2184"/>
                <a:gd name="T8" fmla="*/ 214748364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349" name="Freeform 1036"/>
            <p:cNvSpPr>
              <a:spLocks/>
            </p:cNvSpPr>
            <p:nvPr/>
          </p:nvSpPr>
          <p:spPr bwMode="auto">
            <a:xfrm>
              <a:off x="7023100" y="5726113"/>
              <a:ext cx="290513" cy="63500"/>
            </a:xfrm>
            <a:custGeom>
              <a:avLst/>
              <a:gdLst>
                <a:gd name="T0" fmla="*/ 2147483647 w 2773"/>
                <a:gd name="T1" fmla="*/ 0 h 738"/>
                <a:gd name="T2" fmla="*/ 0 w 2773"/>
                <a:gd name="T3" fmla="*/ 2147483647 h 738"/>
                <a:gd name="T4" fmla="*/ 2147483647 w 2773"/>
                <a:gd name="T5" fmla="*/ 2147483647 h 738"/>
                <a:gd name="T6" fmla="*/ 2147483647 w 2773"/>
                <a:gd name="T7" fmla="*/ 2147483647 h 738"/>
                <a:gd name="T8" fmla="*/ 2147483647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350" name="Freeform 1037"/>
            <p:cNvSpPr>
              <a:spLocks/>
            </p:cNvSpPr>
            <p:nvPr/>
          </p:nvSpPr>
          <p:spPr bwMode="auto">
            <a:xfrm>
              <a:off x="7275513" y="5603875"/>
              <a:ext cx="74612" cy="187325"/>
            </a:xfrm>
            <a:custGeom>
              <a:avLst/>
              <a:gdLst>
                <a:gd name="T0" fmla="*/ 2147483647 w 637"/>
                <a:gd name="T1" fmla="*/ 0 h 1659"/>
                <a:gd name="T2" fmla="*/ 2147483647 w 637"/>
                <a:gd name="T3" fmla="*/ 0 h 1659"/>
                <a:gd name="T4" fmla="*/ 2147483647 w 637"/>
                <a:gd name="T5" fmla="*/ 2147483647 h 1659"/>
                <a:gd name="T6" fmla="*/ 0 w 637"/>
                <a:gd name="T7" fmla="*/ 2147483647 h 1659"/>
                <a:gd name="T8" fmla="*/ 2147483647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351" name="Freeform 1038"/>
            <p:cNvSpPr>
              <a:spLocks/>
            </p:cNvSpPr>
            <p:nvPr/>
          </p:nvSpPr>
          <p:spPr bwMode="auto">
            <a:xfrm>
              <a:off x="7023100" y="5735638"/>
              <a:ext cx="258763" cy="61912"/>
            </a:xfrm>
            <a:custGeom>
              <a:avLst/>
              <a:gdLst>
                <a:gd name="T0" fmla="*/ 0 w 2216"/>
                <a:gd name="T1" fmla="*/ 0 h 550"/>
                <a:gd name="T2" fmla="*/ 2147483647 w 2216"/>
                <a:gd name="T3" fmla="*/ 2147483647 h 550"/>
                <a:gd name="T4" fmla="*/ 2147483647 w 2216"/>
                <a:gd name="T5" fmla="*/ 2147483647 h 550"/>
                <a:gd name="T6" fmla="*/ 2147483647 w 2216"/>
                <a:gd name="T7" fmla="*/ 214748364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grpSp>
          <p:nvGrpSpPr>
            <p:cNvPr id="352" name="Group 1039"/>
            <p:cNvGrpSpPr>
              <a:grpSpLocks/>
            </p:cNvGrpSpPr>
            <p:nvPr/>
          </p:nvGrpSpPr>
          <p:grpSpPr bwMode="auto">
            <a:xfrm>
              <a:off x="7019925" y="5800725"/>
              <a:ext cx="87313" cy="38100"/>
              <a:chOff x="1740" y="2642"/>
              <a:chExt cx="752" cy="327"/>
            </a:xfrm>
          </p:grpSpPr>
          <p:sp>
            <p:nvSpPr>
              <p:cNvPr id="715" name="Freeform 1040"/>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716" name="Freeform 1041"/>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717" name="Freeform 1042"/>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718" name="Freeform 1043"/>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719" name="Freeform 1044"/>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720" name="Freeform 1045"/>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grpSp>
        <p:sp>
          <p:nvSpPr>
            <p:cNvPr id="353" name="Freeform 1046"/>
            <p:cNvSpPr>
              <a:spLocks/>
            </p:cNvSpPr>
            <p:nvPr/>
          </p:nvSpPr>
          <p:spPr bwMode="auto">
            <a:xfrm>
              <a:off x="7169150" y="5807075"/>
              <a:ext cx="106363" cy="80963"/>
            </a:xfrm>
            <a:custGeom>
              <a:avLst/>
              <a:gdLst>
                <a:gd name="T0" fmla="*/ 2147483647 w 990"/>
                <a:gd name="T1" fmla="*/ 2147483647 h 792"/>
                <a:gd name="T2" fmla="*/ 2147483647 w 990"/>
                <a:gd name="T3" fmla="*/ 0 h 792"/>
                <a:gd name="T4" fmla="*/ 2147483647 w 990"/>
                <a:gd name="T5" fmla="*/ 2147483647 h 792"/>
                <a:gd name="T6" fmla="*/ 0 w 990"/>
                <a:gd name="T7" fmla="*/ 2147483647 h 792"/>
                <a:gd name="T8" fmla="*/ 2147483647 w 990"/>
                <a:gd name="T9" fmla="*/ 214748364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354" name="Freeform 1047"/>
            <p:cNvSpPr>
              <a:spLocks/>
            </p:cNvSpPr>
            <p:nvPr/>
          </p:nvSpPr>
          <p:spPr bwMode="auto">
            <a:xfrm>
              <a:off x="6897688" y="5813425"/>
              <a:ext cx="271462" cy="73025"/>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355" name="Freeform 1048"/>
            <p:cNvSpPr>
              <a:spLocks/>
            </p:cNvSpPr>
            <p:nvPr/>
          </p:nvSpPr>
          <p:spPr bwMode="auto">
            <a:xfrm>
              <a:off x="6899275" y="5799138"/>
              <a:ext cx="1588" cy="15875"/>
            </a:xfrm>
            <a:custGeom>
              <a:avLst/>
              <a:gdLst>
                <a:gd name="T0" fmla="*/ 2147483647 w 26"/>
                <a:gd name="T1" fmla="*/ 2147483647 h 147"/>
                <a:gd name="T2" fmla="*/ 2147483647 w 26"/>
                <a:gd name="T3" fmla="*/ 2147483647 h 147"/>
                <a:gd name="T4" fmla="*/ 0 w 26"/>
                <a:gd name="T5" fmla="*/ 2147483647 h 147"/>
                <a:gd name="T6" fmla="*/ 2147483647 w 26"/>
                <a:gd name="T7" fmla="*/ 0 h 147"/>
                <a:gd name="T8" fmla="*/ 2147483647 w 26"/>
                <a:gd name="T9" fmla="*/ 2147483647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356" name="Freeform 1049"/>
            <p:cNvSpPr>
              <a:spLocks/>
            </p:cNvSpPr>
            <p:nvPr/>
          </p:nvSpPr>
          <p:spPr bwMode="auto">
            <a:xfrm>
              <a:off x="6899275" y="5738813"/>
              <a:ext cx="125413" cy="61912"/>
            </a:xfrm>
            <a:custGeom>
              <a:avLst/>
              <a:gdLst>
                <a:gd name="T0" fmla="*/ 2147483647 w 1176"/>
                <a:gd name="T1" fmla="*/ 0 h 606"/>
                <a:gd name="T2" fmla="*/ 0 w 1176"/>
                <a:gd name="T3" fmla="*/ 2147483647 h 606"/>
                <a:gd name="T4" fmla="*/ 2147483647 w 1176"/>
                <a:gd name="T5" fmla="*/ 2147483647 h 606"/>
                <a:gd name="T6" fmla="*/ 2147483647 w 1176"/>
                <a:gd name="T7" fmla="*/ 2147483647 h 606"/>
                <a:gd name="T8" fmla="*/ 2147483647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357" name="Freeform 1050"/>
            <p:cNvSpPr>
              <a:spLocks/>
            </p:cNvSpPr>
            <p:nvPr/>
          </p:nvSpPr>
          <p:spPr bwMode="auto">
            <a:xfrm>
              <a:off x="6907213" y="5802313"/>
              <a:ext cx="257175" cy="71437"/>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358" name="Freeform 1051"/>
            <p:cNvSpPr>
              <a:spLocks/>
            </p:cNvSpPr>
            <p:nvPr/>
          </p:nvSpPr>
          <p:spPr bwMode="auto">
            <a:xfrm flipV="1">
              <a:off x="7164388" y="5797550"/>
              <a:ext cx="104775" cy="74613"/>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grpSp>
          <p:nvGrpSpPr>
            <p:cNvPr id="359" name="Group 2"/>
            <p:cNvGrpSpPr>
              <a:grpSpLocks/>
            </p:cNvGrpSpPr>
            <p:nvPr/>
          </p:nvGrpSpPr>
          <p:grpSpPr bwMode="auto">
            <a:xfrm>
              <a:off x="5607050" y="3182938"/>
              <a:ext cx="317500" cy="246062"/>
              <a:chOff x="5581650" y="3128963"/>
              <a:chExt cx="423863" cy="320675"/>
            </a:xfrm>
          </p:grpSpPr>
          <p:pic>
            <p:nvPicPr>
              <p:cNvPr id="693" name="Picture 1054" descr="laptop_keyboard"/>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rot="109064" flipH="1">
                <a:off x="5581650" y="3290888"/>
                <a:ext cx="363538"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4" name="Freeform 1055"/>
              <p:cNvSpPr>
                <a:spLocks/>
              </p:cNvSpPr>
              <p:nvPr/>
            </p:nvSpPr>
            <p:spPr bwMode="auto">
              <a:xfrm>
                <a:off x="5702300" y="3135313"/>
                <a:ext cx="292100" cy="207962"/>
              </a:xfrm>
              <a:custGeom>
                <a:avLst/>
                <a:gdLst>
                  <a:gd name="T0" fmla="*/ 2147483647 w 2982"/>
                  <a:gd name="T1" fmla="*/ 0 h 2442"/>
                  <a:gd name="T2" fmla="*/ 0 w 2982"/>
                  <a:gd name="T3" fmla="*/ 2147483647 h 2442"/>
                  <a:gd name="T4" fmla="*/ 2147483647 w 2982"/>
                  <a:gd name="T5" fmla="*/ 2147483647 h 2442"/>
                  <a:gd name="T6" fmla="*/ 2147483647 w 2982"/>
                  <a:gd name="T7" fmla="*/ 2147483647 h 2442"/>
                  <a:gd name="T8" fmla="*/ 2147483647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ko-KR" altLang="en-US"/>
              </a:p>
            </p:txBody>
          </p:sp>
          <p:pic>
            <p:nvPicPr>
              <p:cNvPr id="695" name="Picture 1056" descr="screen"/>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5716588" y="3140075"/>
                <a:ext cx="266700"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6" name="Freeform 1057"/>
              <p:cNvSpPr>
                <a:spLocks/>
              </p:cNvSpPr>
              <p:nvPr/>
            </p:nvSpPr>
            <p:spPr bwMode="auto">
              <a:xfrm>
                <a:off x="5756275" y="3128963"/>
                <a:ext cx="247650" cy="39687"/>
              </a:xfrm>
              <a:custGeom>
                <a:avLst/>
                <a:gdLst>
                  <a:gd name="T0" fmla="*/ 2147483647 w 2528"/>
                  <a:gd name="T1" fmla="*/ 0 h 455"/>
                  <a:gd name="T2" fmla="*/ 2147483647 w 2528"/>
                  <a:gd name="T3" fmla="*/ 2147483647 h 455"/>
                  <a:gd name="T4" fmla="*/ 2147483647 w 2528"/>
                  <a:gd name="T5" fmla="*/ 2147483647 h 455"/>
                  <a:gd name="T6" fmla="*/ 0 w 2528"/>
                  <a:gd name="T7" fmla="*/ 2147483647 h 455"/>
                  <a:gd name="T8" fmla="*/ 2147483647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697" name="Freeform 1058"/>
              <p:cNvSpPr>
                <a:spLocks/>
              </p:cNvSpPr>
              <p:nvPr/>
            </p:nvSpPr>
            <p:spPr bwMode="auto">
              <a:xfrm>
                <a:off x="5700713" y="3128963"/>
                <a:ext cx="68262" cy="161925"/>
              </a:xfrm>
              <a:custGeom>
                <a:avLst/>
                <a:gdLst>
                  <a:gd name="T0" fmla="*/ 2147483647 w 702"/>
                  <a:gd name="T1" fmla="*/ 0 h 1893"/>
                  <a:gd name="T2" fmla="*/ 0 w 702"/>
                  <a:gd name="T3" fmla="*/ 2147483647 h 1893"/>
                  <a:gd name="T4" fmla="*/ 2147483647 w 702"/>
                  <a:gd name="T5" fmla="*/ 2147483647 h 1893"/>
                  <a:gd name="T6" fmla="*/ 2147483647 w 702"/>
                  <a:gd name="T7" fmla="*/ 2147483647 h 1893"/>
                  <a:gd name="T8" fmla="*/ 2147483647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698" name="Freeform 1059"/>
              <p:cNvSpPr>
                <a:spLocks/>
              </p:cNvSpPr>
              <p:nvPr/>
            </p:nvSpPr>
            <p:spPr bwMode="auto">
              <a:xfrm>
                <a:off x="5927725" y="3157538"/>
                <a:ext cx="74613" cy="185737"/>
              </a:xfrm>
              <a:custGeom>
                <a:avLst/>
                <a:gdLst>
                  <a:gd name="T0" fmla="*/ 2147483647 w 756"/>
                  <a:gd name="T1" fmla="*/ 0 h 2184"/>
                  <a:gd name="T2" fmla="*/ 2147483647 w 756"/>
                  <a:gd name="T3" fmla="*/ 2147483647 h 2184"/>
                  <a:gd name="T4" fmla="*/ 0 w 756"/>
                  <a:gd name="T5" fmla="*/ 2147483647 h 2184"/>
                  <a:gd name="T6" fmla="*/ 2147483647 w 756"/>
                  <a:gd name="T7" fmla="*/ 2147483647 h 2184"/>
                  <a:gd name="T8" fmla="*/ 214748364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699" name="Freeform 1060"/>
              <p:cNvSpPr>
                <a:spLocks/>
              </p:cNvSpPr>
              <p:nvPr/>
            </p:nvSpPr>
            <p:spPr bwMode="auto">
              <a:xfrm>
                <a:off x="5699125" y="3281363"/>
                <a:ext cx="271463" cy="63500"/>
              </a:xfrm>
              <a:custGeom>
                <a:avLst/>
                <a:gdLst>
                  <a:gd name="T0" fmla="*/ 2147483647 w 2773"/>
                  <a:gd name="T1" fmla="*/ 0 h 738"/>
                  <a:gd name="T2" fmla="*/ 0 w 2773"/>
                  <a:gd name="T3" fmla="*/ 2147483647 h 738"/>
                  <a:gd name="T4" fmla="*/ 2147483647 w 2773"/>
                  <a:gd name="T5" fmla="*/ 2147483647 h 738"/>
                  <a:gd name="T6" fmla="*/ 2147483647 w 2773"/>
                  <a:gd name="T7" fmla="*/ 2147483647 h 738"/>
                  <a:gd name="T8" fmla="*/ 2147483647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700" name="Freeform 1061"/>
              <p:cNvSpPr>
                <a:spLocks/>
              </p:cNvSpPr>
              <p:nvPr/>
            </p:nvSpPr>
            <p:spPr bwMode="auto">
              <a:xfrm>
                <a:off x="5935663" y="3159125"/>
                <a:ext cx="69850" cy="187325"/>
              </a:xfrm>
              <a:custGeom>
                <a:avLst/>
                <a:gdLst>
                  <a:gd name="T0" fmla="*/ 2147483647 w 637"/>
                  <a:gd name="T1" fmla="*/ 0 h 1659"/>
                  <a:gd name="T2" fmla="*/ 2147483647 w 637"/>
                  <a:gd name="T3" fmla="*/ 0 h 1659"/>
                  <a:gd name="T4" fmla="*/ 2147483647 w 637"/>
                  <a:gd name="T5" fmla="*/ 2147483647 h 1659"/>
                  <a:gd name="T6" fmla="*/ 0 w 637"/>
                  <a:gd name="T7" fmla="*/ 2147483647 h 1659"/>
                  <a:gd name="T8" fmla="*/ 2147483647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701" name="Freeform 1062"/>
              <p:cNvSpPr>
                <a:spLocks/>
              </p:cNvSpPr>
              <p:nvPr/>
            </p:nvSpPr>
            <p:spPr bwMode="auto">
              <a:xfrm>
                <a:off x="5699125" y="3290888"/>
                <a:ext cx="242888" cy="61912"/>
              </a:xfrm>
              <a:custGeom>
                <a:avLst/>
                <a:gdLst>
                  <a:gd name="T0" fmla="*/ 0 w 2216"/>
                  <a:gd name="T1" fmla="*/ 0 h 550"/>
                  <a:gd name="T2" fmla="*/ 2147483647 w 2216"/>
                  <a:gd name="T3" fmla="*/ 2147483647 h 550"/>
                  <a:gd name="T4" fmla="*/ 2147483647 w 2216"/>
                  <a:gd name="T5" fmla="*/ 2147483647 h 550"/>
                  <a:gd name="T6" fmla="*/ 2147483647 w 2216"/>
                  <a:gd name="T7" fmla="*/ 214748364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grpSp>
            <p:nvGrpSpPr>
              <p:cNvPr id="702" name="Group 1063"/>
              <p:cNvGrpSpPr>
                <a:grpSpLocks/>
              </p:cNvGrpSpPr>
              <p:nvPr/>
            </p:nvGrpSpPr>
            <p:grpSpPr bwMode="auto">
              <a:xfrm>
                <a:off x="5695950" y="3355975"/>
                <a:ext cx="80963" cy="38100"/>
                <a:chOff x="1740" y="2642"/>
                <a:chExt cx="752" cy="327"/>
              </a:xfrm>
            </p:grpSpPr>
            <p:sp>
              <p:nvSpPr>
                <p:cNvPr id="709" name="Freeform 1064"/>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710" name="Freeform 1065"/>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711" name="Freeform 1066"/>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712" name="Freeform 1067"/>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713" name="Freeform 1068"/>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714" name="Freeform 1069"/>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grpSp>
          <p:sp>
            <p:nvSpPr>
              <p:cNvPr id="703" name="Freeform 1070"/>
              <p:cNvSpPr>
                <a:spLocks/>
              </p:cNvSpPr>
              <p:nvPr/>
            </p:nvSpPr>
            <p:spPr bwMode="auto">
              <a:xfrm>
                <a:off x="5835650" y="3362325"/>
                <a:ext cx="100013" cy="80963"/>
              </a:xfrm>
              <a:custGeom>
                <a:avLst/>
                <a:gdLst>
                  <a:gd name="T0" fmla="*/ 2147483647 w 990"/>
                  <a:gd name="T1" fmla="*/ 2147483647 h 792"/>
                  <a:gd name="T2" fmla="*/ 2147483647 w 990"/>
                  <a:gd name="T3" fmla="*/ 0 h 792"/>
                  <a:gd name="T4" fmla="*/ 2147483647 w 990"/>
                  <a:gd name="T5" fmla="*/ 2147483647 h 792"/>
                  <a:gd name="T6" fmla="*/ 0 w 990"/>
                  <a:gd name="T7" fmla="*/ 2147483647 h 792"/>
                  <a:gd name="T8" fmla="*/ 2147483647 w 990"/>
                  <a:gd name="T9" fmla="*/ 214748364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704" name="Freeform 1071"/>
              <p:cNvSpPr>
                <a:spLocks/>
              </p:cNvSpPr>
              <p:nvPr/>
            </p:nvSpPr>
            <p:spPr bwMode="auto">
              <a:xfrm>
                <a:off x="5583238" y="3368675"/>
                <a:ext cx="254000" cy="73025"/>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705" name="Freeform 1072"/>
              <p:cNvSpPr>
                <a:spLocks/>
              </p:cNvSpPr>
              <p:nvPr/>
            </p:nvSpPr>
            <p:spPr bwMode="auto">
              <a:xfrm>
                <a:off x="5583238" y="3354388"/>
                <a:ext cx="1587" cy="15875"/>
              </a:xfrm>
              <a:custGeom>
                <a:avLst/>
                <a:gdLst>
                  <a:gd name="T0" fmla="*/ 2147483647 w 26"/>
                  <a:gd name="T1" fmla="*/ 2147483647 h 147"/>
                  <a:gd name="T2" fmla="*/ 2147483647 w 26"/>
                  <a:gd name="T3" fmla="*/ 2147483647 h 147"/>
                  <a:gd name="T4" fmla="*/ 0 w 26"/>
                  <a:gd name="T5" fmla="*/ 2147483647 h 147"/>
                  <a:gd name="T6" fmla="*/ 2147483647 w 26"/>
                  <a:gd name="T7" fmla="*/ 0 h 147"/>
                  <a:gd name="T8" fmla="*/ 2147483647 w 26"/>
                  <a:gd name="T9" fmla="*/ 2147483647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706" name="Freeform 1073"/>
              <p:cNvSpPr>
                <a:spLocks/>
              </p:cNvSpPr>
              <p:nvPr/>
            </p:nvSpPr>
            <p:spPr bwMode="auto">
              <a:xfrm>
                <a:off x="5583238" y="3294063"/>
                <a:ext cx="117475" cy="61912"/>
              </a:xfrm>
              <a:custGeom>
                <a:avLst/>
                <a:gdLst>
                  <a:gd name="T0" fmla="*/ 2147483647 w 1176"/>
                  <a:gd name="T1" fmla="*/ 0 h 606"/>
                  <a:gd name="T2" fmla="*/ 0 w 1176"/>
                  <a:gd name="T3" fmla="*/ 2147483647 h 606"/>
                  <a:gd name="T4" fmla="*/ 2147483647 w 1176"/>
                  <a:gd name="T5" fmla="*/ 2147483647 h 606"/>
                  <a:gd name="T6" fmla="*/ 2147483647 w 1176"/>
                  <a:gd name="T7" fmla="*/ 2147483647 h 606"/>
                  <a:gd name="T8" fmla="*/ 2147483647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707" name="Freeform 1074"/>
              <p:cNvSpPr>
                <a:spLocks/>
              </p:cNvSpPr>
              <p:nvPr/>
            </p:nvSpPr>
            <p:spPr bwMode="auto">
              <a:xfrm>
                <a:off x="5591175" y="3357563"/>
                <a:ext cx="241300" cy="71437"/>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708" name="Freeform 1075"/>
              <p:cNvSpPr>
                <a:spLocks/>
              </p:cNvSpPr>
              <p:nvPr/>
            </p:nvSpPr>
            <p:spPr bwMode="auto">
              <a:xfrm flipV="1">
                <a:off x="5830888" y="3352800"/>
                <a:ext cx="98425" cy="74613"/>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grpSp>
        <p:pic>
          <p:nvPicPr>
            <p:cNvPr id="360" name="Picture 1077" descr="desktop_computer_stylized_medium"/>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flipH="1">
              <a:off x="6156325" y="3300413"/>
              <a:ext cx="342900" cy="334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1" name="Freeform 1078"/>
            <p:cNvSpPr>
              <a:spLocks/>
            </p:cNvSpPr>
            <p:nvPr/>
          </p:nvSpPr>
          <p:spPr bwMode="auto">
            <a:xfrm flipH="1">
              <a:off x="6302568" y="3332533"/>
              <a:ext cx="161685" cy="153507"/>
            </a:xfrm>
            <a:custGeom>
              <a:avLst/>
              <a:gdLst>
                <a:gd name="T0" fmla="*/ 0 w 356"/>
                <a:gd name="T1" fmla="*/ 0 h 368"/>
                <a:gd name="T2" fmla="*/ 136251 w 356"/>
                <a:gd name="T3" fmla="*/ 5840 h 368"/>
                <a:gd name="T4" fmla="*/ 161685 w 356"/>
                <a:gd name="T5" fmla="*/ 122639 h 368"/>
                <a:gd name="T6" fmla="*/ 35425 w 356"/>
                <a:gd name="T7" fmla="*/ 15350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ko-KR" altLang="en-US"/>
            </a:p>
          </p:txBody>
        </p:sp>
        <p:pic>
          <p:nvPicPr>
            <p:cNvPr id="362" name="Picture 1081" descr="laptop_keyboard"/>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rot="109064" flipH="1">
              <a:off x="7329488" y="5672138"/>
              <a:ext cx="388937"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3" name="Freeform 1082"/>
            <p:cNvSpPr>
              <a:spLocks/>
            </p:cNvSpPr>
            <p:nvPr/>
          </p:nvSpPr>
          <p:spPr bwMode="auto">
            <a:xfrm>
              <a:off x="7458075" y="5516563"/>
              <a:ext cx="312738" cy="207962"/>
            </a:xfrm>
            <a:custGeom>
              <a:avLst/>
              <a:gdLst>
                <a:gd name="T0" fmla="*/ 2147483647 w 2982"/>
                <a:gd name="T1" fmla="*/ 0 h 2442"/>
                <a:gd name="T2" fmla="*/ 0 w 2982"/>
                <a:gd name="T3" fmla="*/ 2147483647 h 2442"/>
                <a:gd name="T4" fmla="*/ 2147483647 w 2982"/>
                <a:gd name="T5" fmla="*/ 2147483647 h 2442"/>
                <a:gd name="T6" fmla="*/ 2147483647 w 2982"/>
                <a:gd name="T7" fmla="*/ 2147483647 h 2442"/>
                <a:gd name="T8" fmla="*/ 2147483647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ko-KR" altLang="en-US"/>
            </a:p>
          </p:txBody>
        </p:sp>
        <p:pic>
          <p:nvPicPr>
            <p:cNvPr id="364" name="Picture 1083" descr="screen"/>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7473950" y="5521325"/>
              <a:ext cx="284163"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5" name="Freeform 1084"/>
            <p:cNvSpPr>
              <a:spLocks/>
            </p:cNvSpPr>
            <p:nvPr/>
          </p:nvSpPr>
          <p:spPr bwMode="auto">
            <a:xfrm>
              <a:off x="7515225" y="5510213"/>
              <a:ext cx="265113" cy="39687"/>
            </a:xfrm>
            <a:custGeom>
              <a:avLst/>
              <a:gdLst>
                <a:gd name="T0" fmla="*/ 2147483647 w 2528"/>
                <a:gd name="T1" fmla="*/ 0 h 455"/>
                <a:gd name="T2" fmla="*/ 2147483647 w 2528"/>
                <a:gd name="T3" fmla="*/ 2147483647 h 455"/>
                <a:gd name="T4" fmla="*/ 2147483647 w 2528"/>
                <a:gd name="T5" fmla="*/ 2147483647 h 455"/>
                <a:gd name="T6" fmla="*/ 0 w 2528"/>
                <a:gd name="T7" fmla="*/ 2147483647 h 455"/>
                <a:gd name="T8" fmla="*/ 2147483647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366" name="Freeform 1085"/>
            <p:cNvSpPr>
              <a:spLocks/>
            </p:cNvSpPr>
            <p:nvPr/>
          </p:nvSpPr>
          <p:spPr bwMode="auto">
            <a:xfrm>
              <a:off x="7456488" y="5510213"/>
              <a:ext cx="73025" cy="161925"/>
            </a:xfrm>
            <a:custGeom>
              <a:avLst/>
              <a:gdLst>
                <a:gd name="T0" fmla="*/ 2147483647 w 702"/>
                <a:gd name="T1" fmla="*/ 0 h 1893"/>
                <a:gd name="T2" fmla="*/ 0 w 702"/>
                <a:gd name="T3" fmla="*/ 2147483647 h 1893"/>
                <a:gd name="T4" fmla="*/ 2147483647 w 702"/>
                <a:gd name="T5" fmla="*/ 2147483647 h 1893"/>
                <a:gd name="T6" fmla="*/ 2147483647 w 702"/>
                <a:gd name="T7" fmla="*/ 2147483647 h 1893"/>
                <a:gd name="T8" fmla="*/ 2147483647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367" name="Freeform 1086"/>
            <p:cNvSpPr>
              <a:spLocks/>
            </p:cNvSpPr>
            <p:nvPr/>
          </p:nvSpPr>
          <p:spPr bwMode="auto">
            <a:xfrm>
              <a:off x="7699375" y="5538788"/>
              <a:ext cx="79375" cy="185737"/>
            </a:xfrm>
            <a:custGeom>
              <a:avLst/>
              <a:gdLst>
                <a:gd name="T0" fmla="*/ 2147483647 w 756"/>
                <a:gd name="T1" fmla="*/ 0 h 2184"/>
                <a:gd name="T2" fmla="*/ 2147483647 w 756"/>
                <a:gd name="T3" fmla="*/ 2147483647 h 2184"/>
                <a:gd name="T4" fmla="*/ 0 w 756"/>
                <a:gd name="T5" fmla="*/ 2147483647 h 2184"/>
                <a:gd name="T6" fmla="*/ 2147483647 w 756"/>
                <a:gd name="T7" fmla="*/ 2147483647 h 2184"/>
                <a:gd name="T8" fmla="*/ 214748364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368" name="Freeform 1087"/>
            <p:cNvSpPr>
              <a:spLocks/>
            </p:cNvSpPr>
            <p:nvPr/>
          </p:nvSpPr>
          <p:spPr bwMode="auto">
            <a:xfrm>
              <a:off x="7454900" y="5662613"/>
              <a:ext cx="290513" cy="63500"/>
            </a:xfrm>
            <a:custGeom>
              <a:avLst/>
              <a:gdLst>
                <a:gd name="T0" fmla="*/ 2147483647 w 2773"/>
                <a:gd name="T1" fmla="*/ 0 h 738"/>
                <a:gd name="T2" fmla="*/ 0 w 2773"/>
                <a:gd name="T3" fmla="*/ 2147483647 h 738"/>
                <a:gd name="T4" fmla="*/ 2147483647 w 2773"/>
                <a:gd name="T5" fmla="*/ 2147483647 h 738"/>
                <a:gd name="T6" fmla="*/ 2147483647 w 2773"/>
                <a:gd name="T7" fmla="*/ 2147483647 h 738"/>
                <a:gd name="T8" fmla="*/ 2147483647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369" name="Freeform 1088"/>
            <p:cNvSpPr>
              <a:spLocks/>
            </p:cNvSpPr>
            <p:nvPr/>
          </p:nvSpPr>
          <p:spPr bwMode="auto">
            <a:xfrm>
              <a:off x="7707313" y="5540375"/>
              <a:ext cx="74612" cy="187325"/>
            </a:xfrm>
            <a:custGeom>
              <a:avLst/>
              <a:gdLst>
                <a:gd name="T0" fmla="*/ 2147483647 w 637"/>
                <a:gd name="T1" fmla="*/ 0 h 1659"/>
                <a:gd name="T2" fmla="*/ 2147483647 w 637"/>
                <a:gd name="T3" fmla="*/ 0 h 1659"/>
                <a:gd name="T4" fmla="*/ 2147483647 w 637"/>
                <a:gd name="T5" fmla="*/ 2147483647 h 1659"/>
                <a:gd name="T6" fmla="*/ 0 w 637"/>
                <a:gd name="T7" fmla="*/ 2147483647 h 1659"/>
                <a:gd name="T8" fmla="*/ 2147483647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370" name="Freeform 1089"/>
            <p:cNvSpPr>
              <a:spLocks/>
            </p:cNvSpPr>
            <p:nvPr/>
          </p:nvSpPr>
          <p:spPr bwMode="auto">
            <a:xfrm>
              <a:off x="7454900" y="5672138"/>
              <a:ext cx="258763" cy="61912"/>
            </a:xfrm>
            <a:custGeom>
              <a:avLst/>
              <a:gdLst>
                <a:gd name="T0" fmla="*/ 0 w 2216"/>
                <a:gd name="T1" fmla="*/ 0 h 550"/>
                <a:gd name="T2" fmla="*/ 2147483647 w 2216"/>
                <a:gd name="T3" fmla="*/ 2147483647 h 550"/>
                <a:gd name="T4" fmla="*/ 2147483647 w 2216"/>
                <a:gd name="T5" fmla="*/ 2147483647 h 550"/>
                <a:gd name="T6" fmla="*/ 2147483647 w 2216"/>
                <a:gd name="T7" fmla="*/ 214748364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grpSp>
          <p:nvGrpSpPr>
            <p:cNvPr id="371" name="Group 1090"/>
            <p:cNvGrpSpPr>
              <a:grpSpLocks/>
            </p:cNvGrpSpPr>
            <p:nvPr/>
          </p:nvGrpSpPr>
          <p:grpSpPr bwMode="auto">
            <a:xfrm>
              <a:off x="7451725" y="5737225"/>
              <a:ext cx="87313" cy="38100"/>
              <a:chOff x="1740" y="2642"/>
              <a:chExt cx="752" cy="327"/>
            </a:xfrm>
          </p:grpSpPr>
          <p:sp>
            <p:nvSpPr>
              <p:cNvPr id="687" name="Freeform 1091"/>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688" name="Freeform 1092"/>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689" name="Freeform 1093"/>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690" name="Freeform 1094"/>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691" name="Freeform 1095"/>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692" name="Freeform 1096"/>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grpSp>
        <p:sp>
          <p:nvSpPr>
            <p:cNvPr id="372" name="Freeform 1097"/>
            <p:cNvSpPr>
              <a:spLocks/>
            </p:cNvSpPr>
            <p:nvPr/>
          </p:nvSpPr>
          <p:spPr bwMode="auto">
            <a:xfrm>
              <a:off x="7600950" y="5743575"/>
              <a:ext cx="106363" cy="80963"/>
            </a:xfrm>
            <a:custGeom>
              <a:avLst/>
              <a:gdLst>
                <a:gd name="T0" fmla="*/ 2147483647 w 990"/>
                <a:gd name="T1" fmla="*/ 2147483647 h 792"/>
                <a:gd name="T2" fmla="*/ 2147483647 w 990"/>
                <a:gd name="T3" fmla="*/ 0 h 792"/>
                <a:gd name="T4" fmla="*/ 2147483647 w 990"/>
                <a:gd name="T5" fmla="*/ 2147483647 h 792"/>
                <a:gd name="T6" fmla="*/ 0 w 990"/>
                <a:gd name="T7" fmla="*/ 2147483647 h 792"/>
                <a:gd name="T8" fmla="*/ 2147483647 w 990"/>
                <a:gd name="T9" fmla="*/ 214748364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373" name="Freeform 1098"/>
            <p:cNvSpPr>
              <a:spLocks/>
            </p:cNvSpPr>
            <p:nvPr/>
          </p:nvSpPr>
          <p:spPr bwMode="auto">
            <a:xfrm>
              <a:off x="7329488" y="5749925"/>
              <a:ext cx="271462" cy="73025"/>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374" name="Freeform 1099"/>
            <p:cNvSpPr>
              <a:spLocks/>
            </p:cNvSpPr>
            <p:nvPr/>
          </p:nvSpPr>
          <p:spPr bwMode="auto">
            <a:xfrm>
              <a:off x="7331075" y="5735638"/>
              <a:ext cx="1588" cy="15875"/>
            </a:xfrm>
            <a:custGeom>
              <a:avLst/>
              <a:gdLst>
                <a:gd name="T0" fmla="*/ 2147483647 w 26"/>
                <a:gd name="T1" fmla="*/ 2147483647 h 147"/>
                <a:gd name="T2" fmla="*/ 2147483647 w 26"/>
                <a:gd name="T3" fmla="*/ 2147483647 h 147"/>
                <a:gd name="T4" fmla="*/ 0 w 26"/>
                <a:gd name="T5" fmla="*/ 2147483647 h 147"/>
                <a:gd name="T6" fmla="*/ 2147483647 w 26"/>
                <a:gd name="T7" fmla="*/ 0 h 147"/>
                <a:gd name="T8" fmla="*/ 2147483647 w 26"/>
                <a:gd name="T9" fmla="*/ 2147483647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375" name="Freeform 1100"/>
            <p:cNvSpPr>
              <a:spLocks/>
            </p:cNvSpPr>
            <p:nvPr/>
          </p:nvSpPr>
          <p:spPr bwMode="auto">
            <a:xfrm>
              <a:off x="7331075" y="5675313"/>
              <a:ext cx="125413" cy="61912"/>
            </a:xfrm>
            <a:custGeom>
              <a:avLst/>
              <a:gdLst>
                <a:gd name="T0" fmla="*/ 2147483647 w 1176"/>
                <a:gd name="T1" fmla="*/ 0 h 606"/>
                <a:gd name="T2" fmla="*/ 0 w 1176"/>
                <a:gd name="T3" fmla="*/ 2147483647 h 606"/>
                <a:gd name="T4" fmla="*/ 2147483647 w 1176"/>
                <a:gd name="T5" fmla="*/ 2147483647 h 606"/>
                <a:gd name="T6" fmla="*/ 2147483647 w 1176"/>
                <a:gd name="T7" fmla="*/ 2147483647 h 606"/>
                <a:gd name="T8" fmla="*/ 2147483647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376" name="Freeform 1101"/>
            <p:cNvSpPr>
              <a:spLocks/>
            </p:cNvSpPr>
            <p:nvPr/>
          </p:nvSpPr>
          <p:spPr bwMode="auto">
            <a:xfrm>
              <a:off x="7339013" y="5738813"/>
              <a:ext cx="257175" cy="71437"/>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377" name="Freeform 1102"/>
            <p:cNvSpPr>
              <a:spLocks/>
            </p:cNvSpPr>
            <p:nvPr/>
          </p:nvSpPr>
          <p:spPr bwMode="auto">
            <a:xfrm flipV="1">
              <a:off x="7596188" y="5734050"/>
              <a:ext cx="104775" cy="74613"/>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grpSp>
          <p:nvGrpSpPr>
            <p:cNvPr id="378" name="Group 1103"/>
            <p:cNvGrpSpPr>
              <a:grpSpLocks/>
            </p:cNvGrpSpPr>
            <p:nvPr/>
          </p:nvGrpSpPr>
          <p:grpSpPr bwMode="auto">
            <a:xfrm>
              <a:off x="6351588" y="2493963"/>
              <a:ext cx="390525" cy="169862"/>
              <a:chOff x="4650" y="1129"/>
              <a:chExt cx="246" cy="95"/>
            </a:xfrm>
          </p:grpSpPr>
          <p:sp>
            <p:nvSpPr>
              <p:cNvPr id="679"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ko-KR" altLang="ko-KR">
                  <a:latin typeface="Times New Roman" panose="02020603050405020304" pitchFamily="18" charset="0"/>
                </a:endParaRPr>
              </a:p>
            </p:txBody>
          </p:sp>
          <p:sp>
            <p:nvSpPr>
              <p:cNvPr id="680"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ko-KR" altLang="ko-KR">
                  <a:latin typeface="Times New Roman" panose="02020603050405020304" pitchFamily="18" charset="0"/>
                </a:endParaRPr>
              </a:p>
            </p:txBody>
          </p:sp>
          <p:sp>
            <p:nvSpPr>
              <p:cNvPr id="681"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ko-KR" altLang="ko-KR">
                  <a:latin typeface="Times New Roman" panose="02020603050405020304" pitchFamily="18" charset="0"/>
                </a:endParaRPr>
              </a:p>
            </p:txBody>
          </p:sp>
          <p:grpSp>
            <p:nvGrpSpPr>
              <p:cNvPr id="682" name="Group 1107"/>
              <p:cNvGrpSpPr>
                <a:grpSpLocks/>
              </p:cNvGrpSpPr>
              <p:nvPr/>
            </p:nvGrpSpPr>
            <p:grpSpPr bwMode="auto">
              <a:xfrm>
                <a:off x="4699" y="1145"/>
                <a:ext cx="138" cy="29"/>
                <a:chOff x="2468" y="1332"/>
                <a:chExt cx="310" cy="60"/>
              </a:xfrm>
            </p:grpSpPr>
            <p:sp>
              <p:nvSpPr>
                <p:cNvPr id="685" name="Freeform 110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ko-KR" altLang="en-US"/>
                </a:p>
              </p:txBody>
            </p:sp>
            <p:sp>
              <p:nvSpPr>
                <p:cNvPr id="686" name="Freeform 110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ko-KR" altLang="en-US"/>
                </a:p>
              </p:txBody>
            </p:sp>
          </p:grpSp>
          <p:sp>
            <p:nvSpPr>
              <p:cNvPr id="683" name="Line 1110"/>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684" name="Line 1111"/>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a:p>
            </p:txBody>
          </p:sp>
        </p:grpSp>
        <p:grpSp>
          <p:nvGrpSpPr>
            <p:cNvPr id="379" name="Group 1112"/>
            <p:cNvGrpSpPr>
              <a:grpSpLocks/>
            </p:cNvGrpSpPr>
            <p:nvPr/>
          </p:nvGrpSpPr>
          <p:grpSpPr bwMode="auto">
            <a:xfrm>
              <a:off x="6051550" y="3641725"/>
              <a:ext cx="390525" cy="169863"/>
              <a:chOff x="4650" y="1129"/>
              <a:chExt cx="246" cy="95"/>
            </a:xfrm>
          </p:grpSpPr>
          <p:sp>
            <p:nvSpPr>
              <p:cNvPr id="671"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ko-KR" altLang="ko-KR">
                  <a:latin typeface="Times New Roman" panose="02020603050405020304" pitchFamily="18" charset="0"/>
                </a:endParaRPr>
              </a:p>
            </p:txBody>
          </p:sp>
          <p:sp>
            <p:nvSpPr>
              <p:cNvPr id="672"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ko-KR" altLang="ko-KR">
                  <a:latin typeface="Times New Roman" panose="02020603050405020304" pitchFamily="18" charset="0"/>
                </a:endParaRPr>
              </a:p>
            </p:txBody>
          </p:sp>
          <p:sp>
            <p:nvSpPr>
              <p:cNvPr id="673"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ko-KR" altLang="ko-KR">
                  <a:latin typeface="Times New Roman" panose="02020603050405020304" pitchFamily="18" charset="0"/>
                </a:endParaRPr>
              </a:p>
            </p:txBody>
          </p:sp>
          <p:grpSp>
            <p:nvGrpSpPr>
              <p:cNvPr id="674" name="Group 1116"/>
              <p:cNvGrpSpPr>
                <a:grpSpLocks/>
              </p:cNvGrpSpPr>
              <p:nvPr/>
            </p:nvGrpSpPr>
            <p:grpSpPr bwMode="auto">
              <a:xfrm>
                <a:off x="4699" y="1145"/>
                <a:ext cx="138" cy="29"/>
                <a:chOff x="2468" y="1332"/>
                <a:chExt cx="310" cy="60"/>
              </a:xfrm>
            </p:grpSpPr>
            <p:sp>
              <p:nvSpPr>
                <p:cNvPr id="677" name="Freeform 1117"/>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ko-KR" altLang="en-US"/>
                </a:p>
              </p:txBody>
            </p:sp>
            <p:sp>
              <p:nvSpPr>
                <p:cNvPr id="678" name="Freeform 1118"/>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ko-KR" altLang="en-US"/>
                </a:p>
              </p:txBody>
            </p:sp>
          </p:grpSp>
          <p:sp>
            <p:nvSpPr>
              <p:cNvPr id="675" name="Line 1119"/>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676" name="Line 1120"/>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a:p>
            </p:txBody>
          </p:sp>
        </p:grpSp>
        <p:grpSp>
          <p:nvGrpSpPr>
            <p:cNvPr id="380" name="Group 1121"/>
            <p:cNvGrpSpPr>
              <a:grpSpLocks/>
            </p:cNvGrpSpPr>
            <p:nvPr/>
          </p:nvGrpSpPr>
          <p:grpSpPr bwMode="auto">
            <a:xfrm>
              <a:off x="6248400" y="4852988"/>
              <a:ext cx="617538" cy="247650"/>
              <a:chOff x="2356" y="1300"/>
              <a:chExt cx="555" cy="194"/>
            </a:xfrm>
          </p:grpSpPr>
          <p:sp>
            <p:nvSpPr>
              <p:cNvPr id="663"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ko-KR" altLang="ko-KR">
                  <a:latin typeface="Times New Roman" panose="02020603050405020304" pitchFamily="18" charset="0"/>
                </a:endParaRPr>
              </a:p>
            </p:txBody>
          </p:sp>
          <p:sp>
            <p:nvSpPr>
              <p:cNvPr id="664"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ko-KR" altLang="ko-KR">
                  <a:latin typeface="Times New Roman" panose="02020603050405020304" pitchFamily="18" charset="0"/>
                </a:endParaRPr>
              </a:p>
            </p:txBody>
          </p:sp>
          <p:sp>
            <p:nvSpPr>
              <p:cNvPr id="665"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ko-KR" altLang="ko-KR">
                  <a:latin typeface="Times New Roman" panose="02020603050405020304" pitchFamily="18" charset="0"/>
                </a:endParaRPr>
              </a:p>
            </p:txBody>
          </p:sp>
          <p:grpSp>
            <p:nvGrpSpPr>
              <p:cNvPr id="666" name="Group 1125"/>
              <p:cNvGrpSpPr>
                <a:grpSpLocks/>
              </p:cNvGrpSpPr>
              <p:nvPr/>
            </p:nvGrpSpPr>
            <p:grpSpPr bwMode="auto">
              <a:xfrm>
                <a:off x="2468" y="1332"/>
                <a:ext cx="310" cy="60"/>
                <a:chOff x="2468" y="1332"/>
                <a:chExt cx="310" cy="60"/>
              </a:xfrm>
            </p:grpSpPr>
            <p:sp>
              <p:nvSpPr>
                <p:cNvPr id="669" name="Freeform 112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ko-KR" altLang="en-US"/>
                </a:p>
              </p:txBody>
            </p:sp>
            <p:sp>
              <p:nvSpPr>
                <p:cNvPr id="670" name="Freeform 112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ko-KR" altLang="en-US"/>
                </a:p>
              </p:txBody>
            </p:sp>
          </p:grpSp>
          <p:sp>
            <p:nvSpPr>
              <p:cNvPr id="667" name="Line 1128"/>
              <p:cNvSpPr>
                <a:spLocks noChangeShapeType="1"/>
              </p:cNvSpPr>
              <p:nvPr/>
            </p:nvSpPr>
            <p:spPr bwMode="auto">
              <a:xfrm>
                <a:off x="2357" y="1361"/>
                <a:ext cx="0" cy="8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668" name="Line 1129"/>
              <p:cNvSpPr>
                <a:spLocks noChangeShapeType="1"/>
              </p:cNvSpPr>
              <p:nvPr/>
            </p:nvSpPr>
            <p:spPr bwMode="auto">
              <a:xfrm>
                <a:off x="2907" y="1363"/>
                <a:ext cx="0" cy="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a:p>
            </p:txBody>
          </p:sp>
        </p:grpSp>
        <p:grpSp>
          <p:nvGrpSpPr>
            <p:cNvPr id="381" name="Group 1130"/>
            <p:cNvGrpSpPr>
              <a:grpSpLocks/>
            </p:cNvGrpSpPr>
            <p:nvPr/>
          </p:nvGrpSpPr>
          <p:grpSpPr bwMode="auto">
            <a:xfrm>
              <a:off x="6969125" y="4510088"/>
              <a:ext cx="617538" cy="247650"/>
              <a:chOff x="2356" y="1300"/>
              <a:chExt cx="555" cy="194"/>
            </a:xfrm>
          </p:grpSpPr>
          <p:sp>
            <p:nvSpPr>
              <p:cNvPr id="655"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ko-KR" altLang="ko-KR">
                  <a:latin typeface="Times New Roman" panose="02020603050405020304" pitchFamily="18" charset="0"/>
                </a:endParaRPr>
              </a:p>
            </p:txBody>
          </p:sp>
          <p:sp>
            <p:nvSpPr>
              <p:cNvPr id="656"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ko-KR" altLang="ko-KR">
                  <a:latin typeface="Times New Roman" panose="02020603050405020304" pitchFamily="18" charset="0"/>
                </a:endParaRPr>
              </a:p>
            </p:txBody>
          </p:sp>
          <p:sp>
            <p:nvSpPr>
              <p:cNvPr id="657"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ko-KR" altLang="ko-KR">
                  <a:latin typeface="Times New Roman" panose="02020603050405020304" pitchFamily="18" charset="0"/>
                </a:endParaRPr>
              </a:p>
            </p:txBody>
          </p:sp>
          <p:grpSp>
            <p:nvGrpSpPr>
              <p:cNvPr id="658" name="Group 1134"/>
              <p:cNvGrpSpPr>
                <a:grpSpLocks/>
              </p:cNvGrpSpPr>
              <p:nvPr/>
            </p:nvGrpSpPr>
            <p:grpSpPr bwMode="auto">
              <a:xfrm>
                <a:off x="2468" y="1332"/>
                <a:ext cx="310" cy="60"/>
                <a:chOff x="2468" y="1332"/>
                <a:chExt cx="310" cy="60"/>
              </a:xfrm>
            </p:grpSpPr>
            <p:sp>
              <p:nvSpPr>
                <p:cNvPr id="661" name="Freeform 1135"/>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ko-KR" altLang="en-US"/>
                </a:p>
              </p:txBody>
            </p:sp>
            <p:sp>
              <p:nvSpPr>
                <p:cNvPr id="662" name="Freeform 1136"/>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ko-KR" altLang="en-US"/>
                </a:p>
              </p:txBody>
            </p:sp>
          </p:grpSp>
          <p:sp>
            <p:nvSpPr>
              <p:cNvPr id="659" name="Line 1137"/>
              <p:cNvSpPr>
                <a:spLocks noChangeShapeType="1"/>
              </p:cNvSpPr>
              <p:nvPr/>
            </p:nvSpPr>
            <p:spPr bwMode="auto">
              <a:xfrm>
                <a:off x="2357" y="1361"/>
                <a:ext cx="0" cy="8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660" name="Line 1138"/>
              <p:cNvSpPr>
                <a:spLocks noChangeShapeType="1"/>
              </p:cNvSpPr>
              <p:nvPr/>
            </p:nvSpPr>
            <p:spPr bwMode="auto">
              <a:xfrm>
                <a:off x="2907" y="1363"/>
                <a:ext cx="0" cy="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a:p>
            </p:txBody>
          </p:sp>
        </p:grpSp>
        <p:grpSp>
          <p:nvGrpSpPr>
            <p:cNvPr id="382" name="Group 1139"/>
            <p:cNvGrpSpPr>
              <a:grpSpLocks/>
            </p:cNvGrpSpPr>
            <p:nvPr/>
          </p:nvGrpSpPr>
          <p:grpSpPr bwMode="auto">
            <a:xfrm>
              <a:off x="7585075" y="4811713"/>
              <a:ext cx="617538" cy="247650"/>
              <a:chOff x="2356" y="1300"/>
              <a:chExt cx="555" cy="194"/>
            </a:xfrm>
          </p:grpSpPr>
          <p:sp>
            <p:nvSpPr>
              <p:cNvPr id="647"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ko-KR" altLang="ko-KR">
                  <a:latin typeface="Times New Roman" panose="02020603050405020304" pitchFamily="18" charset="0"/>
                </a:endParaRPr>
              </a:p>
            </p:txBody>
          </p:sp>
          <p:sp>
            <p:nvSpPr>
              <p:cNvPr id="648"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ko-KR" altLang="ko-KR">
                  <a:latin typeface="Times New Roman" panose="02020603050405020304" pitchFamily="18" charset="0"/>
                </a:endParaRPr>
              </a:p>
            </p:txBody>
          </p:sp>
          <p:sp>
            <p:nvSpPr>
              <p:cNvPr id="649"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ko-KR" altLang="ko-KR">
                  <a:latin typeface="Times New Roman" panose="02020603050405020304" pitchFamily="18" charset="0"/>
                </a:endParaRPr>
              </a:p>
            </p:txBody>
          </p:sp>
          <p:grpSp>
            <p:nvGrpSpPr>
              <p:cNvPr id="650" name="Group 1143"/>
              <p:cNvGrpSpPr>
                <a:grpSpLocks/>
              </p:cNvGrpSpPr>
              <p:nvPr/>
            </p:nvGrpSpPr>
            <p:grpSpPr bwMode="auto">
              <a:xfrm>
                <a:off x="2468" y="1332"/>
                <a:ext cx="310" cy="60"/>
                <a:chOff x="2468" y="1332"/>
                <a:chExt cx="310" cy="60"/>
              </a:xfrm>
            </p:grpSpPr>
            <p:sp>
              <p:nvSpPr>
                <p:cNvPr id="653" name="Freeform 1144"/>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ko-KR" altLang="en-US"/>
                </a:p>
              </p:txBody>
            </p:sp>
            <p:sp>
              <p:nvSpPr>
                <p:cNvPr id="654" name="Freeform 1145"/>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ko-KR" altLang="en-US"/>
                </a:p>
              </p:txBody>
            </p:sp>
          </p:grpSp>
          <p:sp>
            <p:nvSpPr>
              <p:cNvPr id="651" name="Line 1146"/>
              <p:cNvSpPr>
                <a:spLocks noChangeShapeType="1"/>
              </p:cNvSpPr>
              <p:nvPr/>
            </p:nvSpPr>
            <p:spPr bwMode="auto">
              <a:xfrm>
                <a:off x="2357" y="1361"/>
                <a:ext cx="0" cy="8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652" name="Line 1147"/>
              <p:cNvSpPr>
                <a:spLocks noChangeShapeType="1"/>
              </p:cNvSpPr>
              <p:nvPr/>
            </p:nvSpPr>
            <p:spPr bwMode="auto">
              <a:xfrm>
                <a:off x="2907" y="1363"/>
                <a:ext cx="0" cy="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a:p>
            </p:txBody>
          </p:sp>
        </p:grpSp>
        <p:grpSp>
          <p:nvGrpSpPr>
            <p:cNvPr id="383" name="Group 3"/>
            <p:cNvGrpSpPr>
              <a:grpSpLocks/>
            </p:cNvGrpSpPr>
            <p:nvPr/>
          </p:nvGrpSpPr>
          <p:grpSpPr bwMode="auto">
            <a:xfrm>
              <a:off x="5964238" y="3135313"/>
              <a:ext cx="314325" cy="334962"/>
              <a:chOff x="5974579" y="3105349"/>
              <a:chExt cx="347997" cy="396620"/>
            </a:xfrm>
          </p:grpSpPr>
          <p:pic>
            <p:nvPicPr>
              <p:cNvPr id="645" name="Picture 555" descr="fridge2.png"/>
              <p:cNvPicPr>
                <a:picLocks noChangeAspect="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6074343" y="3164942"/>
                <a:ext cx="189578" cy="337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6" name="Picture 1115" descr="antenna_stylized"/>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5974579" y="3105349"/>
                <a:ext cx="347997" cy="167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384" name="Picture 603" descr="car_icon_small"/>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6373813" y="1744663"/>
              <a:ext cx="849312"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5" name="Picture 814" descr="light2.png"/>
            <p:cNvPicPr>
              <a:picLocks noChangeAspect="1"/>
            </p:cNvPicPr>
            <p:nvPr/>
          </p:nvPicPr>
          <p:blipFill>
            <a:blip r:embed="rId21" cstate="print">
              <a:extLst>
                <a:ext uri="{28A0092B-C50C-407E-A947-70E740481C1C}">
                  <a14:useLocalDpi xmlns:a14="http://schemas.microsoft.com/office/drawing/2010/main" val="0"/>
                </a:ext>
              </a:extLst>
            </a:blip>
            <a:srcRect/>
            <a:stretch>
              <a:fillRect/>
            </a:stretch>
          </p:blipFill>
          <p:spPr bwMode="auto">
            <a:xfrm flipH="1">
              <a:off x="6707188" y="2019300"/>
              <a:ext cx="92075"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6" name="Picture 1017" descr="antenna_stylized"/>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511925" y="1946275"/>
              <a:ext cx="531813" cy="223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7" name="Picture 1017" descr="antenna_stylized"/>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586538" y="1685925"/>
              <a:ext cx="530225" cy="223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88" name="Group 347"/>
            <p:cNvGrpSpPr>
              <a:grpSpLocks/>
            </p:cNvGrpSpPr>
            <p:nvPr/>
          </p:nvGrpSpPr>
          <p:grpSpPr bwMode="auto">
            <a:xfrm>
              <a:off x="6220922" y="4838544"/>
              <a:ext cx="660165" cy="269566"/>
              <a:chOff x="1871277" y="1576300"/>
              <a:chExt cx="1128371" cy="437861"/>
            </a:xfrm>
          </p:grpSpPr>
          <p:sp>
            <p:nvSpPr>
              <p:cNvPr id="636" name="Oval 828"/>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ko-KR" altLang="ko-KR">
                  <a:solidFill>
                    <a:srgbClr val="FFFFFF"/>
                  </a:solidFill>
                  <a:latin typeface="Gill Sans MT" panose="020B0502020104020203" pitchFamily="34" charset="0"/>
                </a:endParaRPr>
              </a:p>
            </p:txBody>
          </p:sp>
          <p:sp>
            <p:nvSpPr>
              <p:cNvPr id="637" name="Rectangle 829"/>
              <p:cNvSpPr/>
              <p:nvPr/>
            </p:nvSpPr>
            <p:spPr bwMode="auto">
              <a:xfrm>
                <a:off x="1872116" y="1739006"/>
                <a:ext cx="1128773" cy="11603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38" name="Oval 830"/>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ko-KR" altLang="ko-KR">
                  <a:solidFill>
                    <a:srgbClr val="FFFFFF"/>
                  </a:solidFill>
                  <a:latin typeface="Gill Sans MT" panose="020B0502020104020203" pitchFamily="34" charset="0"/>
                </a:endParaRPr>
              </a:p>
            </p:txBody>
          </p:sp>
          <p:sp>
            <p:nvSpPr>
              <p:cNvPr id="639" name="Freeform 831"/>
              <p:cNvSpPr/>
              <p:nvPr/>
            </p:nvSpPr>
            <p:spPr bwMode="auto">
              <a:xfrm>
                <a:off x="2159736" y="1674540"/>
                <a:ext cx="548106" cy="15987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40" name="Freeform 832"/>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ko-KR" altLang="en-US"/>
              </a:p>
            </p:txBody>
          </p:sp>
          <p:sp>
            <p:nvSpPr>
              <p:cNvPr id="641" name="Freeform 833"/>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ko-KR" altLang="en-US"/>
              </a:p>
            </p:txBody>
          </p:sp>
          <p:sp>
            <p:nvSpPr>
              <p:cNvPr id="642" name="Freeform 834"/>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ko-KR" altLang="en-US"/>
              </a:p>
            </p:txBody>
          </p:sp>
          <p:cxnSp>
            <p:nvCxnSpPr>
              <p:cNvPr id="643" name="Straight Connector 835"/>
              <p:cNvCxnSpPr>
                <a:cxnSpLocks noChangeShapeType="1"/>
                <a:endCxn id="638"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644" name="Straight Connector 836"/>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389" name="Group 347"/>
            <p:cNvGrpSpPr>
              <a:grpSpLocks/>
            </p:cNvGrpSpPr>
            <p:nvPr/>
          </p:nvGrpSpPr>
          <p:grpSpPr bwMode="auto">
            <a:xfrm>
              <a:off x="6933466" y="4503243"/>
              <a:ext cx="660165" cy="269566"/>
              <a:chOff x="1871277" y="1576300"/>
              <a:chExt cx="1128371" cy="437861"/>
            </a:xfrm>
          </p:grpSpPr>
          <p:sp>
            <p:nvSpPr>
              <p:cNvPr id="627" name="Oval 819"/>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ko-KR" altLang="ko-KR">
                  <a:solidFill>
                    <a:srgbClr val="FFFFFF"/>
                  </a:solidFill>
                  <a:latin typeface="Gill Sans MT" panose="020B0502020104020203" pitchFamily="34" charset="0"/>
                </a:endParaRPr>
              </a:p>
            </p:txBody>
          </p:sp>
          <p:sp>
            <p:nvSpPr>
              <p:cNvPr id="628" name="Rectangle 820"/>
              <p:cNvSpPr/>
              <p:nvPr/>
            </p:nvSpPr>
            <p:spPr bwMode="auto">
              <a:xfrm>
                <a:off x="1872532" y="1739555"/>
                <a:ext cx="1126060" cy="116038"/>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29" name="Oval 821"/>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ko-KR" altLang="ko-KR">
                  <a:solidFill>
                    <a:srgbClr val="FFFFFF"/>
                  </a:solidFill>
                  <a:latin typeface="Gill Sans MT" panose="020B0502020104020203" pitchFamily="34" charset="0"/>
                </a:endParaRPr>
              </a:p>
            </p:txBody>
          </p:sp>
          <p:sp>
            <p:nvSpPr>
              <p:cNvPr id="630" name="Freeform 822"/>
              <p:cNvSpPr/>
              <p:nvPr/>
            </p:nvSpPr>
            <p:spPr bwMode="auto">
              <a:xfrm>
                <a:off x="2160152" y="1672512"/>
                <a:ext cx="548106" cy="16245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31" name="Freeform 823"/>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ko-KR" altLang="en-US"/>
              </a:p>
            </p:txBody>
          </p:sp>
          <p:sp>
            <p:nvSpPr>
              <p:cNvPr id="632" name="Freeform 824"/>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ko-KR" altLang="en-US"/>
              </a:p>
            </p:txBody>
          </p:sp>
          <p:sp>
            <p:nvSpPr>
              <p:cNvPr id="633" name="Freeform 825"/>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ko-KR" altLang="en-US"/>
              </a:p>
            </p:txBody>
          </p:sp>
          <p:cxnSp>
            <p:nvCxnSpPr>
              <p:cNvPr id="634" name="Straight Connector 826"/>
              <p:cNvCxnSpPr>
                <a:cxnSpLocks noChangeShapeType="1"/>
                <a:endCxn id="62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635" name="Straight Connector 827"/>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390" name="Group 347"/>
            <p:cNvGrpSpPr>
              <a:grpSpLocks/>
            </p:cNvGrpSpPr>
            <p:nvPr/>
          </p:nvGrpSpPr>
          <p:grpSpPr bwMode="auto">
            <a:xfrm>
              <a:off x="7563920" y="4800505"/>
              <a:ext cx="660165" cy="269566"/>
              <a:chOff x="1871277" y="1576300"/>
              <a:chExt cx="1128371" cy="437861"/>
            </a:xfrm>
          </p:grpSpPr>
          <p:sp>
            <p:nvSpPr>
              <p:cNvPr id="618" name="Oval 810"/>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ko-KR" altLang="ko-KR">
                  <a:solidFill>
                    <a:srgbClr val="FFFFFF"/>
                  </a:solidFill>
                  <a:latin typeface="Gill Sans MT" panose="020B0502020104020203" pitchFamily="34" charset="0"/>
                </a:endParaRPr>
              </a:p>
            </p:txBody>
          </p:sp>
          <p:sp>
            <p:nvSpPr>
              <p:cNvPr id="619" name="Rectangle 811"/>
              <p:cNvSpPr/>
              <p:nvPr/>
            </p:nvSpPr>
            <p:spPr bwMode="auto">
              <a:xfrm>
                <a:off x="1872162" y="1738907"/>
                <a:ext cx="1128773" cy="11603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20" name="Oval 812"/>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ko-KR" altLang="ko-KR">
                  <a:solidFill>
                    <a:srgbClr val="FFFFFF"/>
                  </a:solidFill>
                  <a:latin typeface="Gill Sans MT" panose="020B0502020104020203" pitchFamily="34" charset="0"/>
                </a:endParaRPr>
              </a:p>
            </p:txBody>
          </p:sp>
          <p:sp>
            <p:nvSpPr>
              <p:cNvPr id="621" name="Freeform 813"/>
              <p:cNvSpPr/>
              <p:nvPr/>
            </p:nvSpPr>
            <p:spPr bwMode="auto">
              <a:xfrm>
                <a:off x="2159782" y="1674441"/>
                <a:ext cx="548106" cy="15987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22" name="Freeform 814"/>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ko-KR" altLang="en-US"/>
              </a:p>
            </p:txBody>
          </p:sp>
          <p:sp>
            <p:nvSpPr>
              <p:cNvPr id="623" name="Freeform 815"/>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ko-KR" altLang="en-US"/>
              </a:p>
            </p:txBody>
          </p:sp>
          <p:sp>
            <p:nvSpPr>
              <p:cNvPr id="624" name="Freeform 816"/>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ko-KR" altLang="en-US"/>
              </a:p>
            </p:txBody>
          </p:sp>
          <p:cxnSp>
            <p:nvCxnSpPr>
              <p:cNvPr id="625" name="Straight Connector 817"/>
              <p:cNvCxnSpPr>
                <a:cxnSpLocks noChangeShapeType="1"/>
                <a:endCxn id="62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626" name="Straight Connector 818"/>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391" name="Group 347"/>
            <p:cNvGrpSpPr>
              <a:grpSpLocks/>
            </p:cNvGrpSpPr>
            <p:nvPr/>
          </p:nvGrpSpPr>
          <p:grpSpPr bwMode="auto">
            <a:xfrm>
              <a:off x="6050373" y="3620176"/>
              <a:ext cx="425094" cy="228319"/>
              <a:chOff x="1871277" y="1576300"/>
              <a:chExt cx="1128371" cy="437861"/>
            </a:xfrm>
          </p:grpSpPr>
          <p:sp>
            <p:nvSpPr>
              <p:cNvPr id="609" name="Oval 801"/>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ko-KR" altLang="ko-KR">
                  <a:solidFill>
                    <a:srgbClr val="FFFFFF"/>
                  </a:solidFill>
                  <a:latin typeface="Gill Sans MT" panose="020B0502020104020203" pitchFamily="34" charset="0"/>
                </a:endParaRPr>
              </a:p>
            </p:txBody>
          </p:sp>
          <p:sp>
            <p:nvSpPr>
              <p:cNvPr id="610" name="Rectangle 802"/>
              <p:cNvSpPr/>
              <p:nvPr/>
            </p:nvSpPr>
            <p:spPr bwMode="auto">
              <a:xfrm>
                <a:off x="1870189" y="1739404"/>
                <a:ext cx="1129316" cy="115689"/>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11" name="Oval 803"/>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ko-KR" altLang="ko-KR">
                  <a:solidFill>
                    <a:srgbClr val="FFFFFF"/>
                  </a:solidFill>
                  <a:latin typeface="Gill Sans MT" panose="020B0502020104020203" pitchFamily="34" charset="0"/>
                </a:endParaRPr>
              </a:p>
            </p:txBody>
          </p:sp>
          <p:sp>
            <p:nvSpPr>
              <p:cNvPr id="612" name="Freeform 804"/>
              <p:cNvSpPr/>
              <p:nvPr/>
            </p:nvSpPr>
            <p:spPr bwMode="auto">
              <a:xfrm>
                <a:off x="2160944" y="1672426"/>
                <a:ext cx="547803" cy="16135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13" name="Freeform 805"/>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ko-KR" altLang="en-US"/>
              </a:p>
            </p:txBody>
          </p:sp>
          <p:sp>
            <p:nvSpPr>
              <p:cNvPr id="614" name="Freeform 806"/>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ko-KR" altLang="en-US"/>
              </a:p>
            </p:txBody>
          </p:sp>
          <p:sp>
            <p:nvSpPr>
              <p:cNvPr id="615" name="Freeform 807"/>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ko-KR" altLang="en-US"/>
              </a:p>
            </p:txBody>
          </p:sp>
          <p:cxnSp>
            <p:nvCxnSpPr>
              <p:cNvPr id="616" name="Straight Connector 808"/>
              <p:cNvCxnSpPr>
                <a:cxnSpLocks noChangeShapeType="1"/>
                <a:endCxn id="611"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617" name="Straight Connector 809"/>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392" name="Group 347"/>
            <p:cNvGrpSpPr>
              <a:grpSpLocks/>
            </p:cNvGrpSpPr>
            <p:nvPr/>
          </p:nvGrpSpPr>
          <p:grpSpPr bwMode="auto">
            <a:xfrm>
              <a:off x="6347637" y="2481965"/>
              <a:ext cx="403071" cy="202807"/>
              <a:chOff x="1871277" y="1576300"/>
              <a:chExt cx="1128371" cy="437861"/>
            </a:xfrm>
          </p:grpSpPr>
          <p:sp>
            <p:nvSpPr>
              <p:cNvPr id="600" name="Oval 792"/>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ko-KR" altLang="ko-KR">
                  <a:solidFill>
                    <a:srgbClr val="FFFFFF"/>
                  </a:solidFill>
                  <a:latin typeface="Gill Sans MT" panose="020B0502020104020203" pitchFamily="34" charset="0"/>
                </a:endParaRPr>
              </a:p>
            </p:txBody>
          </p:sp>
          <p:sp>
            <p:nvSpPr>
              <p:cNvPr id="601" name="Rectangle 793"/>
              <p:cNvSpPr/>
              <p:nvPr/>
            </p:nvSpPr>
            <p:spPr bwMode="auto">
              <a:xfrm>
                <a:off x="1873449" y="1739300"/>
                <a:ext cx="1124357" cy="11653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02" name="Oval 794"/>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ko-KR" altLang="ko-KR">
                  <a:solidFill>
                    <a:srgbClr val="FFFFFF"/>
                  </a:solidFill>
                  <a:latin typeface="Gill Sans MT" panose="020B0502020104020203" pitchFamily="34" charset="0"/>
                </a:endParaRPr>
              </a:p>
            </p:txBody>
          </p:sp>
          <p:sp>
            <p:nvSpPr>
              <p:cNvPr id="603" name="Freeform 795"/>
              <p:cNvSpPr/>
              <p:nvPr/>
            </p:nvSpPr>
            <p:spPr bwMode="auto">
              <a:xfrm>
                <a:off x="2162315" y="1670752"/>
                <a:ext cx="546626" cy="16108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04" name="Freeform 796"/>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ko-KR" altLang="en-US"/>
              </a:p>
            </p:txBody>
          </p:sp>
          <p:sp>
            <p:nvSpPr>
              <p:cNvPr id="605" name="Freeform 797"/>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ko-KR" altLang="en-US"/>
              </a:p>
            </p:txBody>
          </p:sp>
          <p:sp>
            <p:nvSpPr>
              <p:cNvPr id="606" name="Freeform 798"/>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ko-KR" altLang="en-US"/>
              </a:p>
            </p:txBody>
          </p:sp>
          <p:cxnSp>
            <p:nvCxnSpPr>
              <p:cNvPr id="607" name="Straight Connector 799"/>
              <p:cNvCxnSpPr>
                <a:cxnSpLocks noChangeShapeType="1"/>
                <a:endCxn id="602"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608" name="Straight Connector 800"/>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393" name="Group 589"/>
            <p:cNvGrpSpPr>
              <a:grpSpLocks/>
            </p:cNvGrpSpPr>
            <p:nvPr/>
          </p:nvGrpSpPr>
          <p:grpSpPr bwMode="auto">
            <a:xfrm>
              <a:off x="7678804" y="2388750"/>
              <a:ext cx="418211" cy="189727"/>
              <a:chOff x="7913987" y="1515773"/>
              <a:chExt cx="625138" cy="276534"/>
            </a:xfrm>
          </p:grpSpPr>
          <p:sp>
            <p:nvSpPr>
              <p:cNvPr id="591" name="Oval 783"/>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ko-KR" altLang="ko-KR">
                  <a:solidFill>
                    <a:srgbClr val="FFFFFF"/>
                  </a:solidFill>
                  <a:latin typeface="Gill Sans MT" panose="020B0502020104020203" pitchFamily="34" charset="0"/>
                </a:endParaRPr>
              </a:p>
            </p:txBody>
          </p:sp>
          <p:sp>
            <p:nvSpPr>
              <p:cNvPr id="592" name="Rectangle 784"/>
              <p:cNvSpPr/>
              <p:nvPr/>
            </p:nvSpPr>
            <p:spPr bwMode="auto">
              <a:xfrm>
                <a:off x="7913888" y="1622848"/>
                <a:ext cx="624093" cy="71728"/>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93" name="Oval 785"/>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ko-KR" altLang="ko-KR">
                  <a:solidFill>
                    <a:srgbClr val="FFFFFF"/>
                  </a:solidFill>
                  <a:latin typeface="Gill Sans MT" panose="020B0502020104020203" pitchFamily="34" charset="0"/>
                </a:endParaRPr>
              </a:p>
            </p:txBody>
          </p:sp>
          <p:sp>
            <p:nvSpPr>
              <p:cNvPr id="594" name="Freeform 786"/>
              <p:cNvSpPr/>
              <p:nvPr/>
            </p:nvSpPr>
            <p:spPr bwMode="auto">
              <a:xfrm>
                <a:off x="8072877" y="1581199"/>
                <a:ext cx="303742" cy="9949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95" name="Freeform 787"/>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ko-KR" altLang="en-US"/>
              </a:p>
            </p:txBody>
          </p:sp>
          <p:sp>
            <p:nvSpPr>
              <p:cNvPr id="596" name="Freeform 788"/>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ko-KR" altLang="en-US"/>
              </a:p>
            </p:txBody>
          </p:sp>
          <p:sp>
            <p:nvSpPr>
              <p:cNvPr id="597" name="Freeform 789"/>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ko-KR" altLang="en-US"/>
              </a:p>
            </p:txBody>
          </p:sp>
          <p:cxnSp>
            <p:nvCxnSpPr>
              <p:cNvPr id="598" name="Straight Connector 790"/>
              <p:cNvCxnSpPr>
                <a:cxnSpLocks noChangeShapeType="1"/>
                <a:endCxn id="593"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99" name="Straight Connector 791"/>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394" name="Group 590"/>
            <p:cNvGrpSpPr>
              <a:grpSpLocks/>
            </p:cNvGrpSpPr>
            <p:nvPr/>
          </p:nvGrpSpPr>
          <p:grpSpPr bwMode="auto">
            <a:xfrm>
              <a:off x="7187343" y="2485248"/>
              <a:ext cx="418211" cy="189727"/>
              <a:chOff x="7913987" y="1515773"/>
              <a:chExt cx="625138" cy="276534"/>
            </a:xfrm>
          </p:grpSpPr>
          <p:sp>
            <p:nvSpPr>
              <p:cNvPr id="582" name="Oval 774"/>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ko-KR" altLang="ko-KR">
                  <a:solidFill>
                    <a:srgbClr val="FFFFFF"/>
                  </a:solidFill>
                  <a:latin typeface="Gill Sans MT" panose="020B0502020104020203" pitchFamily="34" charset="0"/>
                </a:endParaRPr>
              </a:p>
            </p:txBody>
          </p:sp>
          <p:sp>
            <p:nvSpPr>
              <p:cNvPr id="583" name="Rectangle 775"/>
              <p:cNvSpPr/>
              <p:nvPr/>
            </p:nvSpPr>
            <p:spPr bwMode="auto">
              <a:xfrm>
                <a:off x="7912896" y="1623342"/>
                <a:ext cx="626467" cy="71730"/>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84" name="Oval 776"/>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ko-KR" altLang="ko-KR">
                  <a:solidFill>
                    <a:srgbClr val="FFFFFF"/>
                  </a:solidFill>
                  <a:latin typeface="Gill Sans MT" panose="020B0502020104020203" pitchFamily="34" charset="0"/>
                </a:endParaRPr>
              </a:p>
            </p:txBody>
          </p:sp>
          <p:sp>
            <p:nvSpPr>
              <p:cNvPr id="585" name="Freeform 777"/>
              <p:cNvSpPr/>
              <p:nvPr/>
            </p:nvSpPr>
            <p:spPr bwMode="auto">
              <a:xfrm>
                <a:off x="8071885" y="1581693"/>
                <a:ext cx="306115" cy="9949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86" name="Freeform 778"/>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ko-KR" altLang="en-US"/>
              </a:p>
            </p:txBody>
          </p:sp>
          <p:sp>
            <p:nvSpPr>
              <p:cNvPr id="587" name="Freeform 779"/>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ko-KR" altLang="en-US"/>
              </a:p>
            </p:txBody>
          </p:sp>
          <p:sp>
            <p:nvSpPr>
              <p:cNvPr id="588" name="Freeform 780"/>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ko-KR" altLang="en-US"/>
              </a:p>
            </p:txBody>
          </p:sp>
          <p:cxnSp>
            <p:nvCxnSpPr>
              <p:cNvPr id="589" name="Straight Connector 781"/>
              <p:cNvCxnSpPr>
                <a:cxnSpLocks noChangeShapeType="1"/>
                <a:endCxn id="584"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90" name="Straight Connector 782"/>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395" name="Group 591"/>
            <p:cNvGrpSpPr>
              <a:grpSpLocks/>
            </p:cNvGrpSpPr>
            <p:nvPr/>
          </p:nvGrpSpPr>
          <p:grpSpPr bwMode="auto">
            <a:xfrm>
              <a:off x="7195275" y="2751878"/>
              <a:ext cx="418211" cy="189727"/>
              <a:chOff x="7913987" y="1515773"/>
              <a:chExt cx="625138" cy="276534"/>
            </a:xfrm>
          </p:grpSpPr>
          <p:sp>
            <p:nvSpPr>
              <p:cNvPr id="573" name="Oval 765"/>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ko-KR" altLang="ko-KR">
                  <a:solidFill>
                    <a:srgbClr val="FFFFFF"/>
                  </a:solidFill>
                  <a:latin typeface="Gill Sans MT" panose="020B0502020104020203" pitchFamily="34" charset="0"/>
                </a:endParaRPr>
              </a:p>
            </p:txBody>
          </p:sp>
          <p:sp>
            <p:nvSpPr>
              <p:cNvPr id="574" name="Rectangle 766"/>
              <p:cNvSpPr/>
              <p:nvPr/>
            </p:nvSpPr>
            <p:spPr bwMode="auto">
              <a:xfrm>
                <a:off x="7912903" y="1621131"/>
                <a:ext cx="626467" cy="71728"/>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75" name="Oval 767"/>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ko-KR" altLang="ko-KR">
                  <a:solidFill>
                    <a:srgbClr val="FFFFFF"/>
                  </a:solidFill>
                  <a:latin typeface="Gill Sans MT" panose="020B0502020104020203" pitchFamily="34" charset="0"/>
                </a:endParaRPr>
              </a:p>
            </p:txBody>
          </p:sp>
          <p:sp>
            <p:nvSpPr>
              <p:cNvPr id="576" name="Freeform 768"/>
              <p:cNvSpPr/>
              <p:nvPr/>
            </p:nvSpPr>
            <p:spPr bwMode="auto">
              <a:xfrm>
                <a:off x="8071894" y="1579482"/>
                <a:ext cx="306114" cy="101809"/>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77" name="Freeform 769"/>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ko-KR" altLang="en-US"/>
              </a:p>
            </p:txBody>
          </p:sp>
          <p:sp>
            <p:nvSpPr>
              <p:cNvPr id="578" name="Freeform 770"/>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ko-KR" altLang="en-US"/>
              </a:p>
            </p:txBody>
          </p:sp>
          <p:sp>
            <p:nvSpPr>
              <p:cNvPr id="579" name="Freeform 771"/>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ko-KR" altLang="en-US"/>
              </a:p>
            </p:txBody>
          </p:sp>
          <p:cxnSp>
            <p:nvCxnSpPr>
              <p:cNvPr id="580" name="Straight Connector 772"/>
              <p:cNvCxnSpPr>
                <a:cxnSpLocks noChangeShapeType="1"/>
                <a:endCxn id="575"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81" name="Straight Connector 773"/>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396" name="Group 592"/>
            <p:cNvGrpSpPr>
              <a:grpSpLocks/>
            </p:cNvGrpSpPr>
            <p:nvPr/>
          </p:nvGrpSpPr>
          <p:grpSpPr bwMode="auto">
            <a:xfrm>
              <a:off x="7088975" y="3633334"/>
              <a:ext cx="418211" cy="189727"/>
              <a:chOff x="7913987" y="1515773"/>
              <a:chExt cx="625138" cy="276534"/>
            </a:xfrm>
          </p:grpSpPr>
          <p:sp>
            <p:nvSpPr>
              <p:cNvPr id="564" name="Oval 756"/>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ko-KR" altLang="ko-KR">
                  <a:solidFill>
                    <a:srgbClr val="FFFFFF"/>
                  </a:solidFill>
                  <a:latin typeface="Gill Sans MT" panose="020B0502020104020203" pitchFamily="34" charset="0"/>
                </a:endParaRPr>
              </a:p>
            </p:txBody>
          </p:sp>
          <p:sp>
            <p:nvSpPr>
              <p:cNvPr id="565" name="Rectangle 757"/>
              <p:cNvSpPr/>
              <p:nvPr/>
            </p:nvSpPr>
            <p:spPr bwMode="auto">
              <a:xfrm>
                <a:off x="7912811" y="1622871"/>
                <a:ext cx="626467" cy="71728"/>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66" name="Oval 758"/>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ko-KR" altLang="ko-KR">
                  <a:solidFill>
                    <a:srgbClr val="FFFFFF"/>
                  </a:solidFill>
                  <a:latin typeface="Gill Sans MT" panose="020B0502020104020203" pitchFamily="34" charset="0"/>
                </a:endParaRPr>
              </a:p>
            </p:txBody>
          </p:sp>
          <p:sp>
            <p:nvSpPr>
              <p:cNvPr id="567" name="Freeform 759"/>
              <p:cNvSpPr/>
              <p:nvPr/>
            </p:nvSpPr>
            <p:spPr bwMode="auto">
              <a:xfrm>
                <a:off x="8071800" y="1581222"/>
                <a:ext cx="306115" cy="9949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68" name="Freeform 760"/>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ko-KR" altLang="en-US"/>
              </a:p>
            </p:txBody>
          </p:sp>
          <p:sp>
            <p:nvSpPr>
              <p:cNvPr id="569" name="Freeform 761"/>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ko-KR" altLang="en-US"/>
              </a:p>
            </p:txBody>
          </p:sp>
          <p:sp>
            <p:nvSpPr>
              <p:cNvPr id="570" name="Freeform 762"/>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ko-KR" altLang="en-US"/>
              </a:p>
            </p:txBody>
          </p:sp>
          <p:cxnSp>
            <p:nvCxnSpPr>
              <p:cNvPr id="571" name="Straight Connector 763"/>
              <p:cNvCxnSpPr>
                <a:cxnSpLocks noChangeShapeType="1"/>
                <a:endCxn id="566"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72" name="Straight Connector 764"/>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397" name="Group 593"/>
            <p:cNvGrpSpPr>
              <a:grpSpLocks/>
            </p:cNvGrpSpPr>
            <p:nvPr/>
          </p:nvGrpSpPr>
          <p:grpSpPr bwMode="auto">
            <a:xfrm>
              <a:off x="7748699" y="3641266"/>
              <a:ext cx="418211" cy="189727"/>
              <a:chOff x="7913987" y="1515773"/>
              <a:chExt cx="625138" cy="276534"/>
            </a:xfrm>
          </p:grpSpPr>
          <p:sp>
            <p:nvSpPr>
              <p:cNvPr id="555" name="Oval 747"/>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ko-KR" altLang="ko-KR">
                  <a:solidFill>
                    <a:srgbClr val="FFFFFF"/>
                  </a:solidFill>
                  <a:latin typeface="Gill Sans MT" panose="020B0502020104020203" pitchFamily="34" charset="0"/>
                </a:endParaRPr>
              </a:p>
            </p:txBody>
          </p:sp>
          <p:sp>
            <p:nvSpPr>
              <p:cNvPr id="556" name="Rectangle 748"/>
              <p:cNvSpPr/>
              <p:nvPr/>
            </p:nvSpPr>
            <p:spPr bwMode="auto">
              <a:xfrm>
                <a:off x="7913821" y="1622879"/>
                <a:ext cx="626467" cy="71730"/>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57" name="Oval 749"/>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ko-KR" altLang="ko-KR">
                  <a:solidFill>
                    <a:srgbClr val="FFFFFF"/>
                  </a:solidFill>
                  <a:latin typeface="Gill Sans MT" panose="020B0502020104020203" pitchFamily="34" charset="0"/>
                </a:endParaRPr>
              </a:p>
            </p:txBody>
          </p:sp>
          <p:sp>
            <p:nvSpPr>
              <p:cNvPr id="558" name="Freeform 750"/>
              <p:cNvSpPr/>
              <p:nvPr/>
            </p:nvSpPr>
            <p:spPr bwMode="auto">
              <a:xfrm>
                <a:off x="8072810" y="1581230"/>
                <a:ext cx="306115" cy="9949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59" name="Freeform 751"/>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ko-KR" altLang="en-US"/>
              </a:p>
            </p:txBody>
          </p:sp>
          <p:sp>
            <p:nvSpPr>
              <p:cNvPr id="560" name="Freeform 752"/>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ko-KR" altLang="en-US"/>
              </a:p>
            </p:txBody>
          </p:sp>
          <p:sp>
            <p:nvSpPr>
              <p:cNvPr id="561" name="Freeform 753"/>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ko-KR" altLang="en-US"/>
              </a:p>
            </p:txBody>
          </p:sp>
          <p:cxnSp>
            <p:nvCxnSpPr>
              <p:cNvPr id="562" name="Straight Connector 754"/>
              <p:cNvCxnSpPr>
                <a:cxnSpLocks noChangeShapeType="1"/>
                <a:endCxn id="557"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63" name="Straight Connector 755"/>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398" name="Group 594"/>
            <p:cNvGrpSpPr>
              <a:grpSpLocks/>
            </p:cNvGrpSpPr>
            <p:nvPr/>
          </p:nvGrpSpPr>
          <p:grpSpPr bwMode="auto">
            <a:xfrm>
              <a:off x="7440813" y="3924693"/>
              <a:ext cx="418211" cy="189727"/>
              <a:chOff x="7913987" y="1515773"/>
              <a:chExt cx="625138" cy="276534"/>
            </a:xfrm>
          </p:grpSpPr>
          <p:sp>
            <p:nvSpPr>
              <p:cNvPr id="546" name="Oval 738"/>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ko-KR" altLang="ko-KR">
                  <a:solidFill>
                    <a:srgbClr val="FFFFFF"/>
                  </a:solidFill>
                  <a:latin typeface="Gill Sans MT" panose="020B0502020104020203" pitchFamily="34" charset="0"/>
                </a:endParaRPr>
              </a:p>
            </p:txBody>
          </p:sp>
          <p:sp>
            <p:nvSpPr>
              <p:cNvPr id="547" name="Rectangle 739"/>
              <p:cNvSpPr/>
              <p:nvPr/>
            </p:nvSpPr>
            <p:spPr bwMode="auto">
              <a:xfrm>
                <a:off x="7913688" y="1621637"/>
                <a:ext cx="626467" cy="71730"/>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48" name="Oval 740"/>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ko-KR" altLang="ko-KR">
                  <a:solidFill>
                    <a:srgbClr val="FFFFFF"/>
                  </a:solidFill>
                  <a:latin typeface="Gill Sans MT" panose="020B0502020104020203" pitchFamily="34" charset="0"/>
                </a:endParaRPr>
              </a:p>
            </p:txBody>
          </p:sp>
          <p:sp>
            <p:nvSpPr>
              <p:cNvPr id="549" name="Freeform 741"/>
              <p:cNvSpPr/>
              <p:nvPr/>
            </p:nvSpPr>
            <p:spPr bwMode="auto">
              <a:xfrm>
                <a:off x="8072677" y="1579988"/>
                <a:ext cx="306115" cy="101809"/>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50" name="Freeform 742"/>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ko-KR" altLang="en-US"/>
              </a:p>
            </p:txBody>
          </p:sp>
          <p:sp>
            <p:nvSpPr>
              <p:cNvPr id="551" name="Freeform 743"/>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ko-KR" altLang="en-US"/>
              </a:p>
            </p:txBody>
          </p:sp>
          <p:sp>
            <p:nvSpPr>
              <p:cNvPr id="552" name="Freeform 744"/>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ko-KR" altLang="en-US"/>
              </a:p>
            </p:txBody>
          </p:sp>
          <p:cxnSp>
            <p:nvCxnSpPr>
              <p:cNvPr id="553" name="Straight Connector 745"/>
              <p:cNvCxnSpPr>
                <a:cxnSpLocks noChangeShapeType="1"/>
                <a:endCxn id="548"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54" name="Straight Connector 746"/>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399" name="Line 421"/>
            <p:cNvSpPr>
              <a:spLocks noChangeShapeType="1"/>
            </p:cNvSpPr>
            <p:nvPr/>
          </p:nvSpPr>
          <p:spPr bwMode="auto">
            <a:xfrm>
              <a:off x="7396163" y="3813175"/>
              <a:ext cx="163512" cy="1206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400" name="Line 422"/>
            <p:cNvSpPr>
              <a:spLocks noChangeShapeType="1"/>
            </p:cNvSpPr>
            <p:nvPr/>
          </p:nvSpPr>
          <p:spPr bwMode="auto">
            <a:xfrm>
              <a:off x="7493000" y="3733800"/>
              <a:ext cx="279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401" name="Line 423"/>
            <p:cNvSpPr>
              <a:spLocks noChangeShapeType="1"/>
            </p:cNvSpPr>
            <p:nvPr/>
          </p:nvSpPr>
          <p:spPr bwMode="auto">
            <a:xfrm flipV="1">
              <a:off x="7729538" y="3819525"/>
              <a:ext cx="134937" cy="1047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402" name="Line 444"/>
            <p:cNvSpPr>
              <a:spLocks noChangeShapeType="1"/>
            </p:cNvSpPr>
            <p:nvPr/>
          </p:nvSpPr>
          <p:spPr bwMode="auto">
            <a:xfrm flipV="1">
              <a:off x="7577138" y="2492375"/>
              <a:ext cx="123825" cy="873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403" name="Line 445"/>
            <p:cNvSpPr>
              <a:spLocks noChangeShapeType="1"/>
            </p:cNvSpPr>
            <p:nvPr/>
          </p:nvSpPr>
          <p:spPr bwMode="auto">
            <a:xfrm>
              <a:off x="7405688" y="2665413"/>
              <a:ext cx="0" cy="825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404" name="Line 446"/>
            <p:cNvSpPr>
              <a:spLocks noChangeShapeType="1"/>
            </p:cNvSpPr>
            <p:nvPr/>
          </p:nvSpPr>
          <p:spPr bwMode="auto">
            <a:xfrm flipV="1">
              <a:off x="7577138" y="2562225"/>
              <a:ext cx="263525" cy="2889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405" name="Line 447"/>
            <p:cNvSpPr>
              <a:spLocks noChangeShapeType="1"/>
            </p:cNvSpPr>
            <p:nvPr/>
          </p:nvSpPr>
          <p:spPr bwMode="auto">
            <a:xfrm>
              <a:off x="7942263" y="2560638"/>
              <a:ext cx="0" cy="1968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406" name="Line 448"/>
            <p:cNvSpPr>
              <a:spLocks noChangeShapeType="1"/>
            </p:cNvSpPr>
            <p:nvPr/>
          </p:nvSpPr>
          <p:spPr bwMode="auto">
            <a:xfrm>
              <a:off x="7596188" y="2867025"/>
              <a:ext cx="18891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407" name="Line 450"/>
            <p:cNvSpPr>
              <a:spLocks noChangeShapeType="1"/>
            </p:cNvSpPr>
            <p:nvPr/>
          </p:nvSpPr>
          <p:spPr bwMode="auto">
            <a:xfrm>
              <a:off x="8150225" y="2857500"/>
              <a:ext cx="177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408" name="Line 451"/>
            <p:cNvSpPr>
              <a:spLocks noChangeShapeType="1"/>
            </p:cNvSpPr>
            <p:nvPr/>
          </p:nvSpPr>
          <p:spPr bwMode="auto">
            <a:xfrm flipH="1">
              <a:off x="7296150" y="2933700"/>
              <a:ext cx="98425" cy="7048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409" name="Line 452"/>
            <p:cNvSpPr>
              <a:spLocks noChangeShapeType="1"/>
            </p:cNvSpPr>
            <p:nvPr/>
          </p:nvSpPr>
          <p:spPr bwMode="auto">
            <a:xfrm flipH="1">
              <a:off x="7888288" y="2933700"/>
              <a:ext cx="111125" cy="7270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410" name="Line 541"/>
            <p:cNvSpPr>
              <a:spLocks noChangeShapeType="1"/>
            </p:cNvSpPr>
            <p:nvPr/>
          </p:nvSpPr>
          <p:spPr bwMode="auto">
            <a:xfrm flipV="1">
              <a:off x="7272338" y="4075113"/>
              <a:ext cx="227012" cy="4365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a:p>
          </p:txBody>
        </p:sp>
        <p:grpSp>
          <p:nvGrpSpPr>
            <p:cNvPr id="411" name="Group 665"/>
            <p:cNvGrpSpPr>
              <a:grpSpLocks/>
            </p:cNvGrpSpPr>
            <p:nvPr/>
          </p:nvGrpSpPr>
          <p:grpSpPr bwMode="auto">
            <a:xfrm>
              <a:off x="7689850" y="2395538"/>
              <a:ext cx="390525" cy="169862"/>
              <a:chOff x="4650" y="1129"/>
              <a:chExt cx="246" cy="95"/>
            </a:xfrm>
          </p:grpSpPr>
          <p:sp>
            <p:nvSpPr>
              <p:cNvPr id="538"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ko-KR" altLang="ko-KR">
                  <a:latin typeface="Times New Roman" panose="02020603050405020304" pitchFamily="18" charset="0"/>
                </a:endParaRPr>
              </a:p>
            </p:txBody>
          </p:sp>
          <p:sp>
            <p:nvSpPr>
              <p:cNvPr id="539"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ko-KR" altLang="ko-KR">
                  <a:latin typeface="Times New Roman" panose="02020603050405020304" pitchFamily="18" charset="0"/>
                </a:endParaRPr>
              </a:p>
            </p:txBody>
          </p:sp>
          <p:sp>
            <p:nvSpPr>
              <p:cNvPr id="540"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ko-KR" altLang="ko-KR">
                  <a:latin typeface="Times New Roman" panose="02020603050405020304" pitchFamily="18" charset="0"/>
                </a:endParaRPr>
              </a:p>
            </p:txBody>
          </p:sp>
          <p:grpSp>
            <p:nvGrpSpPr>
              <p:cNvPr id="541" name="Group 659"/>
              <p:cNvGrpSpPr>
                <a:grpSpLocks/>
              </p:cNvGrpSpPr>
              <p:nvPr/>
            </p:nvGrpSpPr>
            <p:grpSpPr bwMode="auto">
              <a:xfrm>
                <a:off x="4699" y="1145"/>
                <a:ext cx="138" cy="29"/>
                <a:chOff x="2468" y="1332"/>
                <a:chExt cx="310" cy="60"/>
              </a:xfrm>
            </p:grpSpPr>
            <p:sp>
              <p:nvSpPr>
                <p:cNvPr id="544" name="Freeform 66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ko-KR" altLang="en-US"/>
                </a:p>
              </p:txBody>
            </p:sp>
            <p:sp>
              <p:nvSpPr>
                <p:cNvPr id="545" name="Freeform 66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ko-KR" altLang="en-US"/>
                </a:p>
              </p:txBody>
            </p:sp>
          </p:grpSp>
          <p:sp>
            <p:nvSpPr>
              <p:cNvPr id="542" name="Line 662"/>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543" name="Line 663"/>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a:p>
            </p:txBody>
          </p:sp>
        </p:grpSp>
        <p:grpSp>
          <p:nvGrpSpPr>
            <p:cNvPr id="412" name="Group 675"/>
            <p:cNvGrpSpPr>
              <a:grpSpLocks/>
            </p:cNvGrpSpPr>
            <p:nvPr/>
          </p:nvGrpSpPr>
          <p:grpSpPr bwMode="auto">
            <a:xfrm>
              <a:off x="7204075" y="2493963"/>
              <a:ext cx="390525" cy="169862"/>
              <a:chOff x="4650" y="1129"/>
              <a:chExt cx="246" cy="95"/>
            </a:xfrm>
          </p:grpSpPr>
          <p:sp>
            <p:nvSpPr>
              <p:cNvPr id="530"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ko-KR" altLang="ko-KR">
                  <a:latin typeface="Times New Roman" panose="02020603050405020304" pitchFamily="18" charset="0"/>
                </a:endParaRPr>
              </a:p>
            </p:txBody>
          </p:sp>
          <p:sp>
            <p:nvSpPr>
              <p:cNvPr id="531"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ko-KR" altLang="ko-KR">
                  <a:latin typeface="Times New Roman" panose="02020603050405020304" pitchFamily="18" charset="0"/>
                </a:endParaRPr>
              </a:p>
            </p:txBody>
          </p:sp>
          <p:sp>
            <p:nvSpPr>
              <p:cNvPr id="532"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ko-KR" altLang="ko-KR">
                  <a:latin typeface="Times New Roman" panose="02020603050405020304" pitchFamily="18" charset="0"/>
                </a:endParaRPr>
              </a:p>
            </p:txBody>
          </p:sp>
          <p:grpSp>
            <p:nvGrpSpPr>
              <p:cNvPr id="533" name="Group 679"/>
              <p:cNvGrpSpPr>
                <a:grpSpLocks/>
              </p:cNvGrpSpPr>
              <p:nvPr/>
            </p:nvGrpSpPr>
            <p:grpSpPr bwMode="auto">
              <a:xfrm>
                <a:off x="4699" y="1145"/>
                <a:ext cx="138" cy="29"/>
                <a:chOff x="2468" y="1332"/>
                <a:chExt cx="310" cy="60"/>
              </a:xfrm>
            </p:grpSpPr>
            <p:sp>
              <p:nvSpPr>
                <p:cNvPr id="536" name="Freeform 68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ko-KR" altLang="en-US"/>
                </a:p>
              </p:txBody>
            </p:sp>
            <p:sp>
              <p:nvSpPr>
                <p:cNvPr id="537" name="Freeform 68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ko-KR" altLang="en-US"/>
                </a:p>
              </p:txBody>
            </p:sp>
          </p:grpSp>
          <p:sp>
            <p:nvSpPr>
              <p:cNvPr id="534" name="Line 682"/>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535" name="Line 683"/>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a:p>
            </p:txBody>
          </p:sp>
        </p:grpSp>
        <p:grpSp>
          <p:nvGrpSpPr>
            <p:cNvPr id="413" name="Group 684"/>
            <p:cNvGrpSpPr>
              <a:grpSpLocks/>
            </p:cNvGrpSpPr>
            <p:nvPr/>
          </p:nvGrpSpPr>
          <p:grpSpPr bwMode="auto">
            <a:xfrm>
              <a:off x="7215188" y="2757488"/>
              <a:ext cx="390525" cy="169862"/>
              <a:chOff x="4650" y="1129"/>
              <a:chExt cx="246" cy="95"/>
            </a:xfrm>
          </p:grpSpPr>
          <p:sp>
            <p:nvSpPr>
              <p:cNvPr id="522"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ko-KR" altLang="ko-KR">
                  <a:latin typeface="Times New Roman" panose="02020603050405020304" pitchFamily="18" charset="0"/>
                </a:endParaRPr>
              </a:p>
            </p:txBody>
          </p:sp>
          <p:sp>
            <p:nvSpPr>
              <p:cNvPr id="523"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ko-KR" altLang="ko-KR">
                  <a:latin typeface="Times New Roman" panose="02020603050405020304" pitchFamily="18" charset="0"/>
                </a:endParaRPr>
              </a:p>
            </p:txBody>
          </p:sp>
          <p:sp>
            <p:nvSpPr>
              <p:cNvPr id="524"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ko-KR" altLang="ko-KR">
                  <a:latin typeface="Times New Roman" panose="02020603050405020304" pitchFamily="18" charset="0"/>
                </a:endParaRPr>
              </a:p>
            </p:txBody>
          </p:sp>
          <p:grpSp>
            <p:nvGrpSpPr>
              <p:cNvPr id="525" name="Group 688"/>
              <p:cNvGrpSpPr>
                <a:grpSpLocks/>
              </p:cNvGrpSpPr>
              <p:nvPr/>
            </p:nvGrpSpPr>
            <p:grpSpPr bwMode="auto">
              <a:xfrm>
                <a:off x="4699" y="1145"/>
                <a:ext cx="138" cy="29"/>
                <a:chOff x="2468" y="1332"/>
                <a:chExt cx="310" cy="60"/>
              </a:xfrm>
            </p:grpSpPr>
            <p:sp>
              <p:nvSpPr>
                <p:cNvPr id="528" name="Freeform 68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ko-KR" altLang="en-US"/>
                </a:p>
              </p:txBody>
            </p:sp>
            <p:sp>
              <p:nvSpPr>
                <p:cNvPr id="529" name="Freeform 69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ko-KR" altLang="en-US"/>
                </a:p>
              </p:txBody>
            </p:sp>
          </p:grpSp>
          <p:sp>
            <p:nvSpPr>
              <p:cNvPr id="526" name="Line 691"/>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527" name="Line 692"/>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a:p>
            </p:txBody>
          </p:sp>
        </p:grpSp>
        <p:sp>
          <p:nvSpPr>
            <p:cNvPr id="414" name="Line 693"/>
            <p:cNvSpPr>
              <a:spLocks noChangeShapeType="1"/>
            </p:cNvSpPr>
            <p:nvPr/>
          </p:nvSpPr>
          <p:spPr bwMode="auto">
            <a:xfrm>
              <a:off x="8345488" y="2855913"/>
              <a:ext cx="177800" cy="0"/>
            </a:xfrm>
            <a:prstGeom prst="line">
              <a:avLst/>
            </a:prstGeom>
            <a:noFill/>
            <a:ln w="9525">
              <a:solidFill>
                <a:schemeClr val="bg2"/>
              </a:solidFill>
              <a:prstDash val="dash"/>
              <a:round/>
              <a:headEnd/>
              <a:tailEnd/>
            </a:ln>
            <a:extLst>
              <a:ext uri="{909E8E84-426E-40DD-AFC4-6F175D3DCCD1}">
                <a14:hiddenFill xmlns:a14="http://schemas.microsoft.com/office/drawing/2010/main">
                  <a:noFill/>
                </a14:hiddenFill>
              </a:ext>
            </a:extLst>
          </p:spPr>
          <p:txBody>
            <a:bodyPr/>
            <a:lstStyle/>
            <a:p>
              <a:endParaRPr lang="ko-KR" altLang="en-US"/>
            </a:p>
          </p:txBody>
        </p:sp>
        <p:grpSp>
          <p:nvGrpSpPr>
            <p:cNvPr id="415" name="Group 694"/>
            <p:cNvGrpSpPr>
              <a:grpSpLocks/>
            </p:cNvGrpSpPr>
            <p:nvPr/>
          </p:nvGrpSpPr>
          <p:grpSpPr bwMode="auto">
            <a:xfrm>
              <a:off x="7400925" y="3911600"/>
              <a:ext cx="485775" cy="203200"/>
              <a:chOff x="4650" y="1129"/>
              <a:chExt cx="246" cy="95"/>
            </a:xfrm>
          </p:grpSpPr>
          <p:sp>
            <p:nvSpPr>
              <p:cNvPr id="514"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ko-KR" altLang="ko-KR">
                  <a:latin typeface="Times New Roman" panose="02020603050405020304" pitchFamily="18" charset="0"/>
                </a:endParaRPr>
              </a:p>
            </p:txBody>
          </p:sp>
          <p:sp>
            <p:nvSpPr>
              <p:cNvPr id="515"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ko-KR" altLang="ko-KR">
                  <a:latin typeface="Times New Roman" panose="02020603050405020304" pitchFamily="18" charset="0"/>
                </a:endParaRPr>
              </a:p>
            </p:txBody>
          </p:sp>
          <p:sp>
            <p:nvSpPr>
              <p:cNvPr id="516"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ko-KR" altLang="ko-KR">
                  <a:latin typeface="Times New Roman" panose="02020603050405020304" pitchFamily="18" charset="0"/>
                </a:endParaRPr>
              </a:p>
            </p:txBody>
          </p:sp>
          <p:grpSp>
            <p:nvGrpSpPr>
              <p:cNvPr id="517" name="Group 698"/>
              <p:cNvGrpSpPr>
                <a:grpSpLocks/>
              </p:cNvGrpSpPr>
              <p:nvPr/>
            </p:nvGrpSpPr>
            <p:grpSpPr bwMode="auto">
              <a:xfrm>
                <a:off x="4699" y="1145"/>
                <a:ext cx="138" cy="29"/>
                <a:chOff x="2468" y="1332"/>
                <a:chExt cx="310" cy="60"/>
              </a:xfrm>
            </p:grpSpPr>
            <p:sp>
              <p:nvSpPr>
                <p:cNvPr id="520" name="Freeform 69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ko-KR" altLang="en-US"/>
                </a:p>
              </p:txBody>
            </p:sp>
            <p:sp>
              <p:nvSpPr>
                <p:cNvPr id="521" name="Freeform 70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ko-KR" altLang="en-US"/>
                </a:p>
              </p:txBody>
            </p:sp>
          </p:grpSp>
          <p:sp>
            <p:nvSpPr>
              <p:cNvPr id="518" name="Line 701"/>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519" name="Line 702"/>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a:p>
            </p:txBody>
          </p:sp>
        </p:grpSp>
        <p:grpSp>
          <p:nvGrpSpPr>
            <p:cNvPr id="416" name="Group 712"/>
            <p:cNvGrpSpPr>
              <a:grpSpLocks/>
            </p:cNvGrpSpPr>
            <p:nvPr/>
          </p:nvGrpSpPr>
          <p:grpSpPr bwMode="auto">
            <a:xfrm>
              <a:off x="7081838" y="3630613"/>
              <a:ext cx="485775" cy="203200"/>
              <a:chOff x="4650" y="1129"/>
              <a:chExt cx="246" cy="95"/>
            </a:xfrm>
          </p:grpSpPr>
          <p:sp>
            <p:nvSpPr>
              <p:cNvPr id="506"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ko-KR" altLang="ko-KR">
                  <a:latin typeface="Times New Roman" panose="02020603050405020304" pitchFamily="18" charset="0"/>
                </a:endParaRPr>
              </a:p>
            </p:txBody>
          </p:sp>
          <p:sp>
            <p:nvSpPr>
              <p:cNvPr id="507"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ko-KR" altLang="ko-KR">
                  <a:latin typeface="Times New Roman" panose="02020603050405020304" pitchFamily="18" charset="0"/>
                </a:endParaRPr>
              </a:p>
            </p:txBody>
          </p:sp>
          <p:sp>
            <p:nvSpPr>
              <p:cNvPr id="508"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ko-KR" altLang="ko-KR">
                  <a:latin typeface="Times New Roman" panose="02020603050405020304" pitchFamily="18" charset="0"/>
                </a:endParaRPr>
              </a:p>
            </p:txBody>
          </p:sp>
          <p:grpSp>
            <p:nvGrpSpPr>
              <p:cNvPr id="509" name="Group 716"/>
              <p:cNvGrpSpPr>
                <a:grpSpLocks/>
              </p:cNvGrpSpPr>
              <p:nvPr/>
            </p:nvGrpSpPr>
            <p:grpSpPr bwMode="auto">
              <a:xfrm>
                <a:off x="4699" y="1145"/>
                <a:ext cx="138" cy="29"/>
                <a:chOff x="2468" y="1332"/>
                <a:chExt cx="310" cy="60"/>
              </a:xfrm>
            </p:grpSpPr>
            <p:sp>
              <p:nvSpPr>
                <p:cNvPr id="512" name="Freeform 717"/>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ko-KR" altLang="en-US"/>
                </a:p>
              </p:txBody>
            </p:sp>
            <p:sp>
              <p:nvSpPr>
                <p:cNvPr id="513" name="Freeform 718"/>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ko-KR" altLang="en-US"/>
                </a:p>
              </p:txBody>
            </p:sp>
          </p:grpSp>
          <p:sp>
            <p:nvSpPr>
              <p:cNvPr id="510" name="Line 719"/>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511" name="Line 720"/>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a:p>
            </p:txBody>
          </p:sp>
        </p:grpSp>
        <p:grpSp>
          <p:nvGrpSpPr>
            <p:cNvPr id="417" name="Group 721"/>
            <p:cNvGrpSpPr>
              <a:grpSpLocks/>
            </p:cNvGrpSpPr>
            <p:nvPr/>
          </p:nvGrpSpPr>
          <p:grpSpPr bwMode="auto">
            <a:xfrm>
              <a:off x="7743825" y="3643313"/>
              <a:ext cx="485775" cy="203200"/>
              <a:chOff x="4650" y="1129"/>
              <a:chExt cx="246" cy="95"/>
            </a:xfrm>
          </p:grpSpPr>
          <p:sp>
            <p:nvSpPr>
              <p:cNvPr id="498"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ko-KR" altLang="ko-KR">
                  <a:latin typeface="Times New Roman" panose="02020603050405020304" pitchFamily="18" charset="0"/>
                </a:endParaRPr>
              </a:p>
            </p:txBody>
          </p:sp>
          <p:sp>
            <p:nvSpPr>
              <p:cNvPr id="499"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ko-KR" altLang="ko-KR">
                  <a:latin typeface="Times New Roman" panose="02020603050405020304" pitchFamily="18" charset="0"/>
                </a:endParaRPr>
              </a:p>
            </p:txBody>
          </p:sp>
          <p:sp>
            <p:nvSpPr>
              <p:cNvPr id="500"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ko-KR" altLang="ko-KR">
                  <a:latin typeface="Times New Roman" panose="02020603050405020304" pitchFamily="18" charset="0"/>
                </a:endParaRPr>
              </a:p>
            </p:txBody>
          </p:sp>
          <p:grpSp>
            <p:nvGrpSpPr>
              <p:cNvPr id="501" name="Group 725"/>
              <p:cNvGrpSpPr>
                <a:grpSpLocks/>
              </p:cNvGrpSpPr>
              <p:nvPr/>
            </p:nvGrpSpPr>
            <p:grpSpPr bwMode="auto">
              <a:xfrm>
                <a:off x="4699" y="1145"/>
                <a:ext cx="138" cy="29"/>
                <a:chOff x="2468" y="1332"/>
                <a:chExt cx="310" cy="60"/>
              </a:xfrm>
            </p:grpSpPr>
            <p:sp>
              <p:nvSpPr>
                <p:cNvPr id="504" name="Freeform 72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ko-KR" altLang="en-US"/>
                </a:p>
              </p:txBody>
            </p:sp>
            <p:sp>
              <p:nvSpPr>
                <p:cNvPr id="505" name="Freeform 72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ko-KR" altLang="en-US"/>
                </a:p>
              </p:txBody>
            </p:sp>
          </p:grpSp>
          <p:sp>
            <p:nvSpPr>
              <p:cNvPr id="502" name="Line 728"/>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503" name="Line 729"/>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a:p>
            </p:txBody>
          </p:sp>
        </p:grpSp>
        <p:sp>
          <p:nvSpPr>
            <p:cNvPr id="418" name="Text Box 580"/>
            <p:cNvSpPr txBox="1">
              <a:spLocks noChangeArrowheads="1"/>
            </p:cNvSpPr>
            <p:nvPr/>
          </p:nvSpPr>
          <p:spPr bwMode="auto">
            <a:xfrm>
              <a:off x="5957888" y="1384300"/>
              <a:ext cx="15494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ko-KR" sz="1600"/>
                <a:t>mobile network</a:t>
              </a:r>
            </a:p>
          </p:txBody>
        </p:sp>
        <p:sp>
          <p:nvSpPr>
            <p:cNvPr id="419" name="Text Box 580"/>
            <p:cNvSpPr txBox="1">
              <a:spLocks noChangeArrowheads="1"/>
            </p:cNvSpPr>
            <p:nvPr/>
          </p:nvSpPr>
          <p:spPr bwMode="auto">
            <a:xfrm>
              <a:off x="7561263" y="2071688"/>
              <a:ext cx="11080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ko-KR" sz="1600"/>
                <a:t>global ISP</a:t>
              </a:r>
            </a:p>
          </p:txBody>
        </p:sp>
        <p:sp>
          <p:nvSpPr>
            <p:cNvPr id="420" name="Text Box 580"/>
            <p:cNvSpPr txBox="1">
              <a:spLocks noChangeArrowheads="1"/>
            </p:cNvSpPr>
            <p:nvPr/>
          </p:nvSpPr>
          <p:spPr bwMode="auto">
            <a:xfrm>
              <a:off x="7337425" y="3298825"/>
              <a:ext cx="12890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ko-KR" sz="1600"/>
                <a:t>regional ISP</a:t>
              </a:r>
            </a:p>
          </p:txBody>
        </p:sp>
        <p:sp>
          <p:nvSpPr>
            <p:cNvPr id="421" name="Text Box 580"/>
            <p:cNvSpPr txBox="1">
              <a:spLocks noChangeArrowheads="1"/>
            </p:cNvSpPr>
            <p:nvPr/>
          </p:nvSpPr>
          <p:spPr bwMode="auto">
            <a:xfrm>
              <a:off x="6324600" y="2963863"/>
              <a:ext cx="895350"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80000"/>
                </a:lnSpc>
              </a:pPr>
              <a:r>
                <a:rPr lang="en-US" altLang="ko-KR" sz="1600" dirty="0"/>
                <a:t>home </a:t>
              </a:r>
            </a:p>
            <a:p>
              <a:pPr>
                <a:lnSpc>
                  <a:spcPct val="80000"/>
                </a:lnSpc>
              </a:pPr>
              <a:r>
                <a:rPr lang="en-US" altLang="ko-KR" sz="1600" dirty="0"/>
                <a:t>network</a:t>
              </a:r>
            </a:p>
          </p:txBody>
        </p:sp>
        <p:sp>
          <p:nvSpPr>
            <p:cNvPr id="422" name="Text Box 580"/>
            <p:cNvSpPr txBox="1">
              <a:spLocks noChangeArrowheads="1"/>
            </p:cNvSpPr>
            <p:nvPr/>
          </p:nvSpPr>
          <p:spPr bwMode="auto">
            <a:xfrm>
              <a:off x="5584825" y="5645150"/>
              <a:ext cx="1295400"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80000"/>
                </a:lnSpc>
              </a:pPr>
              <a:r>
                <a:rPr lang="en-US" altLang="ko-KR" sz="1600"/>
                <a:t>institutional</a:t>
              </a:r>
            </a:p>
            <a:p>
              <a:pPr>
                <a:lnSpc>
                  <a:spcPct val="80000"/>
                </a:lnSpc>
              </a:pPr>
              <a:r>
                <a:rPr lang="en-US" altLang="ko-KR" sz="1600"/>
                <a:t>       network</a:t>
              </a:r>
            </a:p>
          </p:txBody>
        </p:sp>
        <p:pic>
          <p:nvPicPr>
            <p:cNvPr id="423" name="Picture 269" descr="cell_tower_radiation copy"/>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6026149" y="1803400"/>
              <a:ext cx="518463" cy="412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24" name="Group 347"/>
            <p:cNvGrpSpPr>
              <a:grpSpLocks/>
            </p:cNvGrpSpPr>
            <p:nvPr/>
          </p:nvGrpSpPr>
          <p:grpSpPr bwMode="auto">
            <a:xfrm>
              <a:off x="7077272" y="3621727"/>
              <a:ext cx="493804" cy="228319"/>
              <a:chOff x="1871277" y="1576300"/>
              <a:chExt cx="1128371" cy="437861"/>
            </a:xfrm>
          </p:grpSpPr>
          <p:sp>
            <p:nvSpPr>
              <p:cNvPr id="489" name="Oval 681"/>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ko-KR" altLang="ko-KR">
                  <a:solidFill>
                    <a:srgbClr val="FFFFFF"/>
                  </a:solidFill>
                  <a:latin typeface="Gill Sans MT" panose="020B0502020104020203" pitchFamily="34" charset="0"/>
                </a:endParaRPr>
              </a:p>
            </p:txBody>
          </p:sp>
          <p:sp>
            <p:nvSpPr>
              <p:cNvPr id="490" name="Rectangle 682"/>
              <p:cNvSpPr/>
              <p:nvPr/>
            </p:nvSpPr>
            <p:spPr bwMode="auto">
              <a:xfrm>
                <a:off x="1870827" y="1739475"/>
                <a:ext cx="1128163" cy="115689"/>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91" name="Oval 683"/>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ko-KR" altLang="ko-KR">
                  <a:solidFill>
                    <a:srgbClr val="FFFFFF"/>
                  </a:solidFill>
                  <a:latin typeface="Gill Sans MT" panose="020B0502020104020203" pitchFamily="34" charset="0"/>
                </a:endParaRPr>
              </a:p>
            </p:txBody>
          </p:sp>
          <p:sp>
            <p:nvSpPr>
              <p:cNvPr id="492" name="Freeform 684"/>
              <p:cNvSpPr/>
              <p:nvPr/>
            </p:nvSpPr>
            <p:spPr bwMode="auto">
              <a:xfrm>
                <a:off x="2157403" y="1672497"/>
                <a:ext cx="551385" cy="16135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93" name="Freeform 685"/>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ko-KR" altLang="en-US"/>
              </a:p>
            </p:txBody>
          </p:sp>
          <p:sp>
            <p:nvSpPr>
              <p:cNvPr id="494" name="Freeform 686"/>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ko-KR" altLang="en-US"/>
              </a:p>
            </p:txBody>
          </p:sp>
          <p:sp>
            <p:nvSpPr>
              <p:cNvPr id="495" name="Freeform 687"/>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ko-KR" altLang="en-US"/>
              </a:p>
            </p:txBody>
          </p:sp>
          <p:cxnSp>
            <p:nvCxnSpPr>
              <p:cNvPr id="496" name="Straight Connector 688"/>
              <p:cNvCxnSpPr>
                <a:cxnSpLocks noChangeShapeType="1"/>
                <a:endCxn id="491"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97" name="Straight Connector 689"/>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425" name="Group 347"/>
            <p:cNvGrpSpPr>
              <a:grpSpLocks/>
            </p:cNvGrpSpPr>
            <p:nvPr/>
          </p:nvGrpSpPr>
          <p:grpSpPr bwMode="auto">
            <a:xfrm>
              <a:off x="7733157" y="3638864"/>
              <a:ext cx="493804" cy="228319"/>
              <a:chOff x="1871277" y="1576300"/>
              <a:chExt cx="1128371" cy="437861"/>
            </a:xfrm>
          </p:grpSpPr>
          <p:sp>
            <p:nvSpPr>
              <p:cNvPr id="480" name="Oval 672"/>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ko-KR" altLang="ko-KR">
                  <a:solidFill>
                    <a:srgbClr val="FFFFFF"/>
                  </a:solidFill>
                  <a:latin typeface="Gill Sans MT" panose="020B0502020104020203" pitchFamily="34" charset="0"/>
                </a:endParaRPr>
              </a:p>
            </p:txBody>
          </p:sp>
          <p:sp>
            <p:nvSpPr>
              <p:cNvPr id="481" name="Rectangle 673"/>
              <p:cNvSpPr/>
              <p:nvPr/>
            </p:nvSpPr>
            <p:spPr bwMode="auto">
              <a:xfrm>
                <a:off x="1870262" y="1740098"/>
                <a:ext cx="1128161" cy="115689"/>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82" name="Oval 674"/>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ko-KR" altLang="ko-KR">
                  <a:solidFill>
                    <a:srgbClr val="FFFFFF"/>
                  </a:solidFill>
                  <a:latin typeface="Gill Sans MT" panose="020B0502020104020203" pitchFamily="34" charset="0"/>
                </a:endParaRPr>
              </a:p>
            </p:txBody>
          </p:sp>
          <p:sp>
            <p:nvSpPr>
              <p:cNvPr id="483" name="Freeform 675"/>
              <p:cNvSpPr/>
              <p:nvPr/>
            </p:nvSpPr>
            <p:spPr bwMode="auto">
              <a:xfrm>
                <a:off x="2156836" y="1673120"/>
                <a:ext cx="551385" cy="16135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84" name="Freeform 676"/>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ko-KR" altLang="en-US"/>
              </a:p>
            </p:txBody>
          </p:sp>
          <p:sp>
            <p:nvSpPr>
              <p:cNvPr id="485" name="Freeform 677"/>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ko-KR" altLang="en-US"/>
              </a:p>
            </p:txBody>
          </p:sp>
          <p:sp>
            <p:nvSpPr>
              <p:cNvPr id="486" name="Freeform 678"/>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ko-KR" altLang="en-US"/>
              </a:p>
            </p:txBody>
          </p:sp>
          <p:cxnSp>
            <p:nvCxnSpPr>
              <p:cNvPr id="487" name="Straight Connector 679"/>
              <p:cNvCxnSpPr>
                <a:cxnSpLocks noChangeShapeType="1"/>
                <a:endCxn id="482"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88" name="Straight Connector 680"/>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426" name="Group 347"/>
            <p:cNvGrpSpPr>
              <a:grpSpLocks/>
            </p:cNvGrpSpPr>
            <p:nvPr/>
          </p:nvGrpSpPr>
          <p:grpSpPr bwMode="auto">
            <a:xfrm>
              <a:off x="7397100" y="3903983"/>
              <a:ext cx="493804" cy="228319"/>
              <a:chOff x="1871277" y="1576300"/>
              <a:chExt cx="1128371" cy="437861"/>
            </a:xfrm>
          </p:grpSpPr>
          <p:sp>
            <p:nvSpPr>
              <p:cNvPr id="471" name="Oval 663"/>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ko-KR" altLang="ko-KR">
                  <a:solidFill>
                    <a:srgbClr val="FFFFFF"/>
                  </a:solidFill>
                  <a:latin typeface="Gill Sans MT" panose="020B0502020104020203" pitchFamily="34" charset="0"/>
                </a:endParaRPr>
              </a:p>
            </p:txBody>
          </p:sp>
          <p:sp>
            <p:nvSpPr>
              <p:cNvPr id="472" name="Rectangle 664"/>
              <p:cNvSpPr/>
              <p:nvPr/>
            </p:nvSpPr>
            <p:spPr bwMode="auto">
              <a:xfrm>
                <a:off x="1872762" y="1740086"/>
                <a:ext cx="1128163" cy="115689"/>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73" name="Oval 665"/>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ko-KR" altLang="ko-KR">
                  <a:solidFill>
                    <a:srgbClr val="FFFFFF"/>
                  </a:solidFill>
                  <a:latin typeface="Gill Sans MT" panose="020B0502020104020203" pitchFamily="34" charset="0"/>
                </a:endParaRPr>
              </a:p>
            </p:txBody>
          </p:sp>
          <p:sp>
            <p:nvSpPr>
              <p:cNvPr id="474" name="Freeform 666"/>
              <p:cNvSpPr/>
              <p:nvPr/>
            </p:nvSpPr>
            <p:spPr bwMode="auto">
              <a:xfrm>
                <a:off x="2159338" y="1673109"/>
                <a:ext cx="551385" cy="16135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75" name="Freeform 667"/>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ko-KR" altLang="en-US"/>
              </a:p>
            </p:txBody>
          </p:sp>
          <p:sp>
            <p:nvSpPr>
              <p:cNvPr id="476" name="Freeform 668"/>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ko-KR" altLang="en-US"/>
              </a:p>
            </p:txBody>
          </p:sp>
          <p:sp>
            <p:nvSpPr>
              <p:cNvPr id="477" name="Freeform 669"/>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ko-KR" altLang="en-US"/>
              </a:p>
            </p:txBody>
          </p:sp>
          <p:cxnSp>
            <p:nvCxnSpPr>
              <p:cNvPr id="478" name="Straight Connector 670"/>
              <p:cNvCxnSpPr>
                <a:cxnSpLocks noChangeShapeType="1"/>
                <a:endCxn id="473"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79" name="Straight Connector 671"/>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427" name="Group 347"/>
            <p:cNvGrpSpPr>
              <a:grpSpLocks/>
            </p:cNvGrpSpPr>
            <p:nvPr/>
          </p:nvGrpSpPr>
          <p:grpSpPr bwMode="auto">
            <a:xfrm>
              <a:off x="7195340" y="2756360"/>
              <a:ext cx="413310" cy="196874"/>
              <a:chOff x="1871277" y="1576300"/>
              <a:chExt cx="1128371" cy="437861"/>
            </a:xfrm>
          </p:grpSpPr>
          <p:sp>
            <p:nvSpPr>
              <p:cNvPr id="462" name="Oval 654"/>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ko-KR" altLang="ko-KR">
                  <a:solidFill>
                    <a:srgbClr val="FFFFFF"/>
                  </a:solidFill>
                  <a:latin typeface="Gill Sans MT" panose="020B0502020104020203" pitchFamily="34" charset="0"/>
                </a:endParaRPr>
              </a:p>
            </p:txBody>
          </p:sp>
          <p:sp>
            <p:nvSpPr>
              <p:cNvPr id="463" name="Rectangle 655"/>
              <p:cNvSpPr/>
              <p:nvPr/>
            </p:nvSpPr>
            <p:spPr bwMode="auto">
              <a:xfrm>
                <a:off x="1869120" y="1737689"/>
                <a:ext cx="1131178" cy="11651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64" name="Oval 656"/>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ko-KR" altLang="ko-KR">
                  <a:solidFill>
                    <a:srgbClr val="FFFFFF"/>
                  </a:solidFill>
                  <a:latin typeface="Gill Sans MT" panose="020B0502020104020203" pitchFamily="34" charset="0"/>
                </a:endParaRPr>
              </a:p>
            </p:txBody>
          </p:sp>
          <p:sp>
            <p:nvSpPr>
              <p:cNvPr id="465" name="Freeform 657"/>
              <p:cNvSpPr/>
              <p:nvPr/>
            </p:nvSpPr>
            <p:spPr bwMode="auto">
              <a:xfrm>
                <a:off x="2159500" y="1670607"/>
                <a:ext cx="550418" cy="16241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66" name="Freeform 658"/>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ko-KR" altLang="en-US"/>
              </a:p>
            </p:txBody>
          </p:sp>
          <p:sp>
            <p:nvSpPr>
              <p:cNvPr id="467" name="Freeform 659"/>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ko-KR" altLang="en-US"/>
              </a:p>
            </p:txBody>
          </p:sp>
          <p:sp>
            <p:nvSpPr>
              <p:cNvPr id="468" name="Freeform 660"/>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ko-KR" altLang="en-US"/>
              </a:p>
            </p:txBody>
          </p:sp>
          <p:cxnSp>
            <p:nvCxnSpPr>
              <p:cNvPr id="469" name="Straight Connector 661"/>
              <p:cNvCxnSpPr>
                <a:cxnSpLocks noChangeShapeType="1"/>
                <a:endCxn id="464"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70" name="Straight Connector 662"/>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428" name="Group 347"/>
            <p:cNvGrpSpPr>
              <a:grpSpLocks/>
            </p:cNvGrpSpPr>
            <p:nvPr/>
          </p:nvGrpSpPr>
          <p:grpSpPr bwMode="auto">
            <a:xfrm>
              <a:off x="7677419" y="2378982"/>
              <a:ext cx="413310" cy="196874"/>
              <a:chOff x="1871277" y="1576300"/>
              <a:chExt cx="1128371" cy="437861"/>
            </a:xfrm>
          </p:grpSpPr>
          <p:sp>
            <p:nvSpPr>
              <p:cNvPr id="453" name="Oval 645"/>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ko-KR" altLang="ko-KR">
                  <a:solidFill>
                    <a:srgbClr val="FFFFFF"/>
                  </a:solidFill>
                  <a:latin typeface="Gill Sans MT" panose="020B0502020104020203" pitchFamily="34" charset="0"/>
                </a:endParaRPr>
              </a:p>
            </p:txBody>
          </p:sp>
          <p:sp>
            <p:nvSpPr>
              <p:cNvPr id="454" name="Rectangle 646"/>
              <p:cNvSpPr/>
              <p:nvPr/>
            </p:nvSpPr>
            <p:spPr bwMode="auto">
              <a:xfrm>
                <a:off x="1870543" y="1740227"/>
                <a:ext cx="1131178" cy="11651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55" name="Oval 647"/>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ko-KR" altLang="ko-KR">
                  <a:solidFill>
                    <a:srgbClr val="FFFFFF"/>
                  </a:solidFill>
                  <a:latin typeface="Gill Sans MT" panose="020B0502020104020203" pitchFamily="34" charset="0"/>
                </a:endParaRPr>
              </a:p>
            </p:txBody>
          </p:sp>
          <p:sp>
            <p:nvSpPr>
              <p:cNvPr id="456" name="Freeform 648"/>
              <p:cNvSpPr/>
              <p:nvPr/>
            </p:nvSpPr>
            <p:spPr bwMode="auto">
              <a:xfrm>
                <a:off x="2160923" y="1673143"/>
                <a:ext cx="550418" cy="16241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57" name="Freeform 649"/>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ko-KR" altLang="en-US"/>
              </a:p>
            </p:txBody>
          </p:sp>
          <p:sp>
            <p:nvSpPr>
              <p:cNvPr id="458" name="Freeform 650"/>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ko-KR" altLang="en-US"/>
              </a:p>
            </p:txBody>
          </p:sp>
          <p:sp>
            <p:nvSpPr>
              <p:cNvPr id="459" name="Freeform 651"/>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ko-KR" altLang="en-US"/>
              </a:p>
            </p:txBody>
          </p:sp>
          <p:cxnSp>
            <p:nvCxnSpPr>
              <p:cNvPr id="460" name="Straight Connector 652"/>
              <p:cNvCxnSpPr>
                <a:cxnSpLocks noChangeShapeType="1"/>
                <a:endCxn id="455"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61" name="Straight Connector 653"/>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429" name="Group 347"/>
            <p:cNvGrpSpPr>
              <a:grpSpLocks/>
            </p:cNvGrpSpPr>
            <p:nvPr/>
          </p:nvGrpSpPr>
          <p:grpSpPr bwMode="auto">
            <a:xfrm>
              <a:off x="7186342" y="2486295"/>
              <a:ext cx="413310" cy="196874"/>
              <a:chOff x="1871277" y="1576300"/>
              <a:chExt cx="1128371" cy="437861"/>
            </a:xfrm>
          </p:grpSpPr>
          <p:sp>
            <p:nvSpPr>
              <p:cNvPr id="444" name="Oval 636"/>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ko-KR" altLang="ko-KR">
                  <a:solidFill>
                    <a:srgbClr val="FFFFFF"/>
                  </a:solidFill>
                  <a:latin typeface="Gill Sans MT" panose="020B0502020104020203" pitchFamily="34" charset="0"/>
                </a:endParaRPr>
              </a:p>
            </p:txBody>
          </p:sp>
          <p:sp>
            <p:nvSpPr>
              <p:cNvPr id="445" name="Rectangle 637"/>
              <p:cNvSpPr/>
              <p:nvPr/>
            </p:nvSpPr>
            <p:spPr bwMode="auto">
              <a:xfrm>
                <a:off x="1872017" y="1738112"/>
                <a:ext cx="1126842" cy="11651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46" name="Oval 63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ko-KR" altLang="ko-KR">
                  <a:solidFill>
                    <a:srgbClr val="FFFFFF"/>
                  </a:solidFill>
                  <a:latin typeface="Gill Sans MT" panose="020B0502020104020203" pitchFamily="34" charset="0"/>
                </a:endParaRPr>
              </a:p>
            </p:txBody>
          </p:sp>
          <p:sp>
            <p:nvSpPr>
              <p:cNvPr id="447" name="Freeform 639"/>
              <p:cNvSpPr/>
              <p:nvPr/>
            </p:nvSpPr>
            <p:spPr bwMode="auto">
              <a:xfrm>
                <a:off x="2158061" y="1671030"/>
                <a:ext cx="550418" cy="16241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48" name="Freeform 64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ko-KR" altLang="en-US"/>
              </a:p>
            </p:txBody>
          </p:sp>
          <p:sp>
            <p:nvSpPr>
              <p:cNvPr id="449" name="Freeform 64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ko-KR" altLang="en-US"/>
              </a:p>
            </p:txBody>
          </p:sp>
          <p:sp>
            <p:nvSpPr>
              <p:cNvPr id="450" name="Freeform 64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ko-KR" altLang="en-US"/>
              </a:p>
            </p:txBody>
          </p:sp>
          <p:cxnSp>
            <p:nvCxnSpPr>
              <p:cNvPr id="451" name="Straight Connector 643"/>
              <p:cNvCxnSpPr>
                <a:cxnSpLocks noChangeShapeType="1"/>
                <a:endCxn id="446"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52" name="Straight Connector 64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430" name="Group 347"/>
            <p:cNvGrpSpPr>
              <a:grpSpLocks/>
            </p:cNvGrpSpPr>
            <p:nvPr/>
          </p:nvGrpSpPr>
          <p:grpSpPr bwMode="auto">
            <a:xfrm>
              <a:off x="7750914" y="2756819"/>
              <a:ext cx="413310" cy="196874"/>
              <a:chOff x="1871277" y="1576300"/>
              <a:chExt cx="1128371" cy="437861"/>
            </a:xfrm>
          </p:grpSpPr>
          <p:sp>
            <p:nvSpPr>
              <p:cNvPr id="435" name="Oval 627"/>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ko-KR" altLang="ko-KR">
                  <a:solidFill>
                    <a:srgbClr val="FFFFFF"/>
                  </a:solidFill>
                  <a:latin typeface="Gill Sans MT" panose="020B0502020104020203" pitchFamily="34" charset="0"/>
                </a:endParaRPr>
              </a:p>
            </p:txBody>
          </p:sp>
          <p:sp>
            <p:nvSpPr>
              <p:cNvPr id="436" name="Rectangle 628"/>
              <p:cNvSpPr/>
              <p:nvPr/>
            </p:nvSpPr>
            <p:spPr bwMode="auto">
              <a:xfrm>
                <a:off x="1869259" y="1740200"/>
                <a:ext cx="1131178" cy="11651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37" name="Oval 62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ko-KR" altLang="ko-KR">
                  <a:solidFill>
                    <a:srgbClr val="FFFFFF"/>
                  </a:solidFill>
                  <a:latin typeface="Gill Sans MT" panose="020B0502020104020203" pitchFamily="34" charset="0"/>
                </a:endParaRPr>
              </a:p>
            </p:txBody>
          </p:sp>
          <p:sp>
            <p:nvSpPr>
              <p:cNvPr id="438" name="Freeform 630"/>
              <p:cNvSpPr/>
              <p:nvPr/>
            </p:nvSpPr>
            <p:spPr bwMode="auto">
              <a:xfrm>
                <a:off x="2159639" y="1673116"/>
                <a:ext cx="550418" cy="16241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39" name="Freeform 63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ko-KR" altLang="en-US"/>
              </a:p>
            </p:txBody>
          </p:sp>
          <p:sp>
            <p:nvSpPr>
              <p:cNvPr id="440" name="Freeform 63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ko-KR" altLang="en-US"/>
              </a:p>
            </p:txBody>
          </p:sp>
          <p:sp>
            <p:nvSpPr>
              <p:cNvPr id="441" name="Freeform 63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ko-KR" altLang="en-US"/>
              </a:p>
            </p:txBody>
          </p:sp>
          <p:cxnSp>
            <p:nvCxnSpPr>
              <p:cNvPr id="442" name="Straight Connector 634"/>
              <p:cNvCxnSpPr>
                <a:cxnSpLocks noChangeShapeType="1"/>
                <a:endCxn id="437"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43" name="Straight Connector 63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pic>
          <p:nvPicPr>
            <p:cNvPr id="431" name="Picture 1005" descr="antenna_stylized"/>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516100" y="3095151"/>
              <a:ext cx="530703" cy="223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2" name="Picture 1005" descr="antenna_stylized"/>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893951" y="5490536"/>
              <a:ext cx="530703" cy="223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3" name="Picture 1005" descr="antenna_stylized"/>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365711" y="5438691"/>
              <a:ext cx="530703" cy="223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4" name="Picture 934" descr="antenna_radiation_stylized"/>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096052" y="5017186"/>
              <a:ext cx="415925" cy="88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75" name="Group 842"/>
          <p:cNvGrpSpPr>
            <a:grpSpLocks/>
          </p:cNvGrpSpPr>
          <p:nvPr/>
        </p:nvGrpSpPr>
        <p:grpSpPr bwMode="auto">
          <a:xfrm>
            <a:off x="859858" y="4338298"/>
            <a:ext cx="1573212" cy="1060450"/>
            <a:chOff x="98" y="2320"/>
            <a:chExt cx="991" cy="668"/>
          </a:xfrm>
        </p:grpSpPr>
        <p:sp>
          <p:nvSpPr>
            <p:cNvPr id="876" name="Text Box 666"/>
            <p:cNvSpPr txBox="1">
              <a:spLocks noChangeArrowheads="1"/>
            </p:cNvSpPr>
            <p:nvPr/>
          </p:nvSpPr>
          <p:spPr bwMode="auto">
            <a:xfrm>
              <a:off x="564" y="2728"/>
              <a:ext cx="383"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75000"/>
                </a:lnSpc>
              </a:pPr>
              <a:r>
                <a:rPr lang="en-US" altLang="ko-KR" sz="1400"/>
                <a:t>wired</a:t>
              </a:r>
            </a:p>
            <a:p>
              <a:pPr>
                <a:lnSpc>
                  <a:spcPct val="75000"/>
                </a:lnSpc>
              </a:pPr>
              <a:r>
                <a:rPr lang="en-US" altLang="ko-KR" sz="1400"/>
                <a:t>links</a:t>
              </a:r>
            </a:p>
          </p:txBody>
        </p:sp>
        <p:sp>
          <p:nvSpPr>
            <p:cNvPr id="877" name="Text Box 669"/>
            <p:cNvSpPr txBox="1">
              <a:spLocks noChangeArrowheads="1"/>
            </p:cNvSpPr>
            <p:nvPr/>
          </p:nvSpPr>
          <p:spPr bwMode="auto">
            <a:xfrm>
              <a:off x="569" y="2465"/>
              <a:ext cx="520"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75000"/>
                </a:lnSpc>
              </a:pPr>
              <a:r>
                <a:rPr lang="en-US" altLang="ko-KR" sz="1400"/>
                <a:t>wireless</a:t>
              </a:r>
            </a:p>
            <a:p>
              <a:pPr>
                <a:lnSpc>
                  <a:spcPct val="75000"/>
                </a:lnSpc>
              </a:pPr>
              <a:r>
                <a:rPr lang="en-US" altLang="ko-KR" sz="1400"/>
                <a:t>links</a:t>
              </a:r>
            </a:p>
          </p:txBody>
        </p:sp>
        <p:grpSp>
          <p:nvGrpSpPr>
            <p:cNvPr id="878" name="Group 819"/>
            <p:cNvGrpSpPr>
              <a:grpSpLocks/>
            </p:cNvGrpSpPr>
            <p:nvPr/>
          </p:nvGrpSpPr>
          <p:grpSpPr bwMode="auto">
            <a:xfrm>
              <a:off x="385" y="2320"/>
              <a:ext cx="201" cy="282"/>
              <a:chOff x="742" y="2409"/>
              <a:chExt cx="576" cy="881"/>
            </a:xfrm>
          </p:grpSpPr>
          <p:grpSp>
            <p:nvGrpSpPr>
              <p:cNvPr id="883" name="Group 820"/>
              <p:cNvGrpSpPr>
                <a:grpSpLocks/>
              </p:cNvGrpSpPr>
              <p:nvPr/>
            </p:nvGrpSpPr>
            <p:grpSpPr bwMode="auto">
              <a:xfrm>
                <a:off x="832" y="2643"/>
                <a:ext cx="376" cy="647"/>
                <a:chOff x="3130" y="3288"/>
                <a:chExt cx="410" cy="742"/>
              </a:xfrm>
            </p:grpSpPr>
            <p:sp>
              <p:nvSpPr>
                <p:cNvPr id="886" name="Line 270"/>
                <p:cNvSpPr>
                  <a:spLocks noChangeShapeType="1"/>
                </p:cNvSpPr>
                <p:nvPr/>
              </p:nvSpPr>
              <p:spPr bwMode="auto">
                <a:xfrm flipH="1">
                  <a:off x="3130" y="3288"/>
                  <a:ext cx="205" cy="6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ko-KR" altLang="en-US"/>
                </a:p>
              </p:txBody>
            </p:sp>
            <p:sp>
              <p:nvSpPr>
                <p:cNvPr id="887" name="Line 271"/>
                <p:cNvSpPr>
                  <a:spLocks noChangeShapeType="1"/>
                </p:cNvSpPr>
                <p:nvPr/>
              </p:nvSpPr>
              <p:spPr bwMode="auto">
                <a:xfrm>
                  <a:off x="3335" y="3288"/>
                  <a:ext cx="205" cy="66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ko-KR" altLang="en-US"/>
                </a:p>
              </p:txBody>
            </p:sp>
            <p:sp>
              <p:nvSpPr>
                <p:cNvPr id="888" name="Line 272"/>
                <p:cNvSpPr>
                  <a:spLocks noChangeShapeType="1"/>
                </p:cNvSpPr>
                <p:nvPr/>
              </p:nvSpPr>
              <p:spPr bwMode="auto">
                <a:xfrm>
                  <a:off x="3130" y="3957"/>
                  <a:ext cx="205" cy="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ko-KR" altLang="en-US"/>
                </a:p>
              </p:txBody>
            </p:sp>
            <p:sp>
              <p:nvSpPr>
                <p:cNvPr id="889" name="Line 273"/>
                <p:cNvSpPr>
                  <a:spLocks noChangeShapeType="1"/>
                </p:cNvSpPr>
                <p:nvPr/>
              </p:nvSpPr>
              <p:spPr bwMode="auto">
                <a:xfrm flipH="1">
                  <a:off x="3335" y="3957"/>
                  <a:ext cx="205" cy="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ko-KR" altLang="en-US"/>
                </a:p>
              </p:txBody>
            </p:sp>
            <p:sp>
              <p:nvSpPr>
                <p:cNvPr id="890" name="Line 274"/>
                <p:cNvSpPr>
                  <a:spLocks noChangeShapeType="1"/>
                </p:cNvSpPr>
                <p:nvPr/>
              </p:nvSpPr>
              <p:spPr bwMode="auto">
                <a:xfrm>
                  <a:off x="3335" y="3303"/>
                  <a:ext cx="0" cy="7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ko-KR" altLang="en-US"/>
                </a:p>
              </p:txBody>
            </p:sp>
            <p:sp>
              <p:nvSpPr>
                <p:cNvPr id="891" name="Line 275"/>
                <p:cNvSpPr>
                  <a:spLocks noChangeShapeType="1"/>
                </p:cNvSpPr>
                <p:nvPr/>
              </p:nvSpPr>
              <p:spPr bwMode="auto">
                <a:xfrm flipV="1">
                  <a:off x="3130" y="3888"/>
                  <a:ext cx="205"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ko-KR" altLang="en-US"/>
                </a:p>
              </p:txBody>
            </p:sp>
            <p:sp>
              <p:nvSpPr>
                <p:cNvPr id="892" name="Line 276"/>
                <p:cNvSpPr>
                  <a:spLocks noChangeShapeType="1"/>
                </p:cNvSpPr>
                <p:nvPr/>
              </p:nvSpPr>
              <p:spPr bwMode="auto">
                <a:xfrm flipH="1" flipV="1">
                  <a:off x="3335" y="3888"/>
                  <a:ext cx="205" cy="6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ko-KR" altLang="en-US"/>
                </a:p>
              </p:txBody>
            </p:sp>
            <p:sp>
              <p:nvSpPr>
                <p:cNvPr id="893" name="Line 277"/>
                <p:cNvSpPr>
                  <a:spLocks noChangeShapeType="1"/>
                </p:cNvSpPr>
                <p:nvPr/>
              </p:nvSpPr>
              <p:spPr bwMode="auto">
                <a:xfrm>
                  <a:off x="3217" y="3668"/>
                  <a:ext cx="118" cy="5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ko-KR" altLang="en-US"/>
                </a:p>
              </p:txBody>
            </p:sp>
            <p:sp>
              <p:nvSpPr>
                <p:cNvPr id="894" name="Line 278"/>
                <p:cNvSpPr>
                  <a:spLocks noChangeShapeType="1"/>
                </p:cNvSpPr>
                <p:nvPr/>
              </p:nvSpPr>
              <p:spPr bwMode="auto">
                <a:xfrm flipV="1">
                  <a:off x="3335" y="3668"/>
                  <a:ext cx="124" cy="5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ko-KR" altLang="en-US"/>
                </a:p>
              </p:txBody>
            </p:sp>
            <p:sp>
              <p:nvSpPr>
                <p:cNvPr id="895" name="Line 279"/>
                <p:cNvSpPr>
                  <a:spLocks noChangeShapeType="1"/>
                </p:cNvSpPr>
                <p:nvPr/>
              </p:nvSpPr>
              <p:spPr bwMode="auto">
                <a:xfrm>
                  <a:off x="3178" y="3766"/>
                  <a:ext cx="152" cy="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ko-KR" altLang="en-US"/>
                </a:p>
              </p:txBody>
            </p:sp>
            <p:sp>
              <p:nvSpPr>
                <p:cNvPr id="896" name="Line 280"/>
                <p:cNvSpPr>
                  <a:spLocks noChangeShapeType="1"/>
                </p:cNvSpPr>
                <p:nvPr/>
              </p:nvSpPr>
              <p:spPr bwMode="auto">
                <a:xfrm flipV="1">
                  <a:off x="3335" y="3781"/>
                  <a:ext cx="153" cy="6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ko-KR" altLang="en-US"/>
                </a:p>
              </p:txBody>
            </p:sp>
            <p:sp>
              <p:nvSpPr>
                <p:cNvPr id="897" name="Line 281"/>
                <p:cNvSpPr>
                  <a:spLocks noChangeShapeType="1"/>
                </p:cNvSpPr>
                <p:nvPr/>
              </p:nvSpPr>
              <p:spPr bwMode="auto">
                <a:xfrm flipV="1">
                  <a:off x="3335" y="3567"/>
                  <a:ext cx="78"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ko-KR" altLang="en-US"/>
                </a:p>
              </p:txBody>
            </p:sp>
            <p:sp>
              <p:nvSpPr>
                <p:cNvPr id="898" name="Line 282"/>
                <p:cNvSpPr>
                  <a:spLocks noChangeShapeType="1"/>
                </p:cNvSpPr>
                <p:nvPr/>
              </p:nvSpPr>
              <p:spPr bwMode="auto">
                <a:xfrm flipV="1">
                  <a:off x="3335" y="3428"/>
                  <a:ext cx="49" cy="2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ko-KR" altLang="en-US"/>
                </a:p>
              </p:txBody>
            </p:sp>
            <p:sp>
              <p:nvSpPr>
                <p:cNvPr id="899" name="Line 283"/>
                <p:cNvSpPr>
                  <a:spLocks noChangeShapeType="1"/>
                </p:cNvSpPr>
                <p:nvPr/>
              </p:nvSpPr>
              <p:spPr bwMode="auto">
                <a:xfrm>
                  <a:off x="3247" y="3558"/>
                  <a:ext cx="95" cy="3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ko-KR" altLang="en-US"/>
                </a:p>
              </p:txBody>
            </p:sp>
            <p:sp>
              <p:nvSpPr>
                <p:cNvPr id="900" name="Line 284"/>
                <p:cNvSpPr>
                  <a:spLocks noChangeShapeType="1"/>
                </p:cNvSpPr>
                <p:nvPr/>
              </p:nvSpPr>
              <p:spPr bwMode="auto">
                <a:xfrm>
                  <a:off x="3289" y="3422"/>
                  <a:ext cx="55" cy="3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ko-KR" altLang="en-US"/>
                </a:p>
              </p:txBody>
            </p:sp>
          </p:grpSp>
          <p:pic>
            <p:nvPicPr>
              <p:cNvPr id="884" name="Picture 836" descr="cell_tower_radiation copy"/>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742" y="2409"/>
                <a:ext cx="576" cy="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85" name="Oval 837"/>
              <p:cNvSpPr>
                <a:spLocks noChangeArrowheads="1"/>
              </p:cNvSpPr>
              <p:nvPr/>
            </p:nvSpPr>
            <p:spPr bwMode="auto">
              <a:xfrm>
                <a:off x="986" y="2596"/>
                <a:ext cx="66" cy="69"/>
              </a:xfrm>
              <a:prstGeom prst="ellipse">
                <a:avLst/>
              </a:prstGeom>
              <a:solidFill>
                <a:schemeClr val="tx2"/>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ko-KR" altLang="ko-KR"/>
              </a:p>
            </p:txBody>
          </p:sp>
        </p:grpSp>
        <p:grpSp>
          <p:nvGrpSpPr>
            <p:cNvPr id="879" name="Group 838"/>
            <p:cNvGrpSpPr>
              <a:grpSpLocks/>
            </p:cNvGrpSpPr>
            <p:nvPr/>
          </p:nvGrpSpPr>
          <p:grpSpPr bwMode="auto">
            <a:xfrm>
              <a:off x="98" y="2444"/>
              <a:ext cx="355" cy="265"/>
              <a:chOff x="2967" y="478"/>
              <a:chExt cx="788" cy="625"/>
            </a:xfrm>
          </p:grpSpPr>
          <p:pic>
            <p:nvPicPr>
              <p:cNvPr id="881" name="Picture 839" descr="access_point_stylized_sma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12" y="559"/>
                <a:ext cx="576" cy="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82" name="Picture 840" descr="antenna_radiation_stylized"/>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2967" y="478"/>
                <a:ext cx="788"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880" name="Line 841"/>
            <p:cNvSpPr>
              <a:spLocks noChangeShapeType="1"/>
            </p:cNvSpPr>
            <p:nvPr/>
          </p:nvSpPr>
          <p:spPr bwMode="auto">
            <a:xfrm>
              <a:off x="288" y="2830"/>
              <a:ext cx="26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a:p>
          </p:txBody>
        </p:sp>
      </p:grpSp>
      <p:grpSp>
        <p:nvGrpSpPr>
          <p:cNvPr id="901" name="Group 852"/>
          <p:cNvGrpSpPr>
            <a:grpSpLocks/>
          </p:cNvGrpSpPr>
          <p:nvPr/>
        </p:nvGrpSpPr>
        <p:grpSpPr bwMode="auto">
          <a:xfrm>
            <a:off x="1155133" y="6136936"/>
            <a:ext cx="646112" cy="477837"/>
            <a:chOff x="293" y="3440"/>
            <a:chExt cx="407" cy="301"/>
          </a:xfrm>
        </p:grpSpPr>
        <p:sp>
          <p:nvSpPr>
            <p:cNvPr id="902" name="Text Box 662"/>
            <p:cNvSpPr txBox="1">
              <a:spLocks noChangeArrowheads="1"/>
            </p:cNvSpPr>
            <p:nvPr/>
          </p:nvSpPr>
          <p:spPr bwMode="auto">
            <a:xfrm>
              <a:off x="293" y="3549"/>
              <a:ext cx="40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ko-KR" sz="1400"/>
                <a:t>router</a:t>
              </a:r>
            </a:p>
          </p:txBody>
        </p:sp>
        <p:grpSp>
          <p:nvGrpSpPr>
            <p:cNvPr id="903" name="Group 843"/>
            <p:cNvGrpSpPr>
              <a:grpSpLocks/>
            </p:cNvGrpSpPr>
            <p:nvPr/>
          </p:nvGrpSpPr>
          <p:grpSpPr bwMode="auto">
            <a:xfrm>
              <a:off x="337" y="3440"/>
              <a:ext cx="306" cy="128"/>
              <a:chOff x="4650" y="1129"/>
              <a:chExt cx="246" cy="95"/>
            </a:xfrm>
          </p:grpSpPr>
          <p:sp>
            <p:nvSpPr>
              <p:cNvPr id="904"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ko-KR" altLang="ko-KR">
                  <a:latin typeface="Times New Roman" panose="02020603050405020304" pitchFamily="18" charset="0"/>
                </a:endParaRPr>
              </a:p>
            </p:txBody>
          </p:sp>
          <p:sp>
            <p:nvSpPr>
              <p:cNvPr id="905"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ko-KR" altLang="ko-KR">
                  <a:latin typeface="Times New Roman" panose="02020603050405020304" pitchFamily="18" charset="0"/>
                </a:endParaRPr>
              </a:p>
            </p:txBody>
          </p:sp>
          <p:sp>
            <p:nvSpPr>
              <p:cNvPr id="906"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ko-KR" altLang="ko-KR">
                  <a:latin typeface="Times New Roman" panose="02020603050405020304" pitchFamily="18" charset="0"/>
                </a:endParaRPr>
              </a:p>
            </p:txBody>
          </p:sp>
          <p:grpSp>
            <p:nvGrpSpPr>
              <p:cNvPr id="907" name="Group 847"/>
              <p:cNvGrpSpPr>
                <a:grpSpLocks/>
              </p:cNvGrpSpPr>
              <p:nvPr/>
            </p:nvGrpSpPr>
            <p:grpSpPr bwMode="auto">
              <a:xfrm>
                <a:off x="4699" y="1145"/>
                <a:ext cx="138" cy="29"/>
                <a:chOff x="2468" y="1332"/>
                <a:chExt cx="310" cy="60"/>
              </a:xfrm>
            </p:grpSpPr>
            <p:sp>
              <p:nvSpPr>
                <p:cNvPr id="910" name="Freeform 84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ko-KR" altLang="en-US"/>
                </a:p>
              </p:txBody>
            </p:sp>
            <p:sp>
              <p:nvSpPr>
                <p:cNvPr id="911" name="Freeform 84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ko-KR" altLang="en-US"/>
                </a:p>
              </p:txBody>
            </p:sp>
          </p:grpSp>
          <p:sp>
            <p:nvSpPr>
              <p:cNvPr id="908" name="Line 850"/>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909" name="Line 851"/>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a:p>
            </p:txBody>
          </p:sp>
        </p:grpSp>
      </p:grpSp>
      <p:grpSp>
        <p:nvGrpSpPr>
          <p:cNvPr id="912" name="Group 1201"/>
          <p:cNvGrpSpPr>
            <a:grpSpLocks/>
          </p:cNvGrpSpPr>
          <p:nvPr/>
        </p:nvGrpSpPr>
        <p:grpSpPr bwMode="auto">
          <a:xfrm>
            <a:off x="855095" y="2206286"/>
            <a:ext cx="1555750" cy="1622425"/>
            <a:chOff x="210" y="833"/>
            <a:chExt cx="980" cy="1022"/>
          </a:xfrm>
        </p:grpSpPr>
        <p:sp>
          <p:nvSpPr>
            <p:cNvPr id="913" name="Text Box 667"/>
            <p:cNvSpPr txBox="1">
              <a:spLocks noChangeArrowheads="1"/>
            </p:cNvSpPr>
            <p:nvPr/>
          </p:nvSpPr>
          <p:spPr bwMode="auto">
            <a:xfrm>
              <a:off x="479" y="1667"/>
              <a:ext cx="711" cy="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75000"/>
                </a:lnSpc>
              </a:pPr>
              <a:r>
                <a:rPr lang="en-US" altLang="ko-KR" sz="1400"/>
                <a:t>smartphone</a:t>
              </a:r>
            </a:p>
          </p:txBody>
        </p:sp>
        <p:sp>
          <p:nvSpPr>
            <p:cNvPr id="914" name="Text Box 663"/>
            <p:cNvSpPr txBox="1">
              <a:spLocks noChangeArrowheads="1"/>
            </p:cNvSpPr>
            <p:nvPr/>
          </p:nvSpPr>
          <p:spPr bwMode="auto">
            <a:xfrm>
              <a:off x="487" y="872"/>
              <a:ext cx="27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ko-KR" sz="1400"/>
                <a:t>PC</a:t>
              </a:r>
            </a:p>
          </p:txBody>
        </p:sp>
        <p:sp>
          <p:nvSpPr>
            <p:cNvPr id="915" name="Text Box 664"/>
            <p:cNvSpPr txBox="1">
              <a:spLocks noChangeArrowheads="1"/>
            </p:cNvSpPr>
            <p:nvPr/>
          </p:nvSpPr>
          <p:spPr bwMode="auto">
            <a:xfrm>
              <a:off x="488" y="1096"/>
              <a:ext cx="42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ko-KR" sz="1400"/>
                <a:t>server</a:t>
              </a:r>
            </a:p>
          </p:txBody>
        </p:sp>
        <p:sp>
          <p:nvSpPr>
            <p:cNvPr id="916" name="Text Box 665"/>
            <p:cNvSpPr txBox="1">
              <a:spLocks noChangeArrowheads="1"/>
            </p:cNvSpPr>
            <p:nvPr/>
          </p:nvSpPr>
          <p:spPr bwMode="auto">
            <a:xfrm>
              <a:off x="493" y="1390"/>
              <a:ext cx="520"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75000"/>
                </a:lnSpc>
              </a:pPr>
              <a:r>
                <a:rPr lang="en-US" altLang="ko-KR" sz="1400"/>
                <a:t>wireless</a:t>
              </a:r>
            </a:p>
            <a:p>
              <a:pPr>
                <a:lnSpc>
                  <a:spcPct val="75000"/>
                </a:lnSpc>
              </a:pPr>
              <a:r>
                <a:rPr lang="en-US" altLang="ko-KR" sz="1400"/>
                <a:t>laptop</a:t>
              </a:r>
            </a:p>
          </p:txBody>
        </p:sp>
        <p:grpSp>
          <p:nvGrpSpPr>
            <p:cNvPr id="917" name="Group 805"/>
            <p:cNvGrpSpPr>
              <a:grpSpLocks/>
            </p:cNvGrpSpPr>
            <p:nvPr/>
          </p:nvGrpSpPr>
          <p:grpSpPr bwMode="auto">
            <a:xfrm flipH="1">
              <a:off x="244" y="833"/>
              <a:ext cx="261" cy="235"/>
              <a:chOff x="2839" y="3501"/>
              <a:chExt cx="755" cy="803"/>
            </a:xfrm>
          </p:grpSpPr>
          <p:pic>
            <p:nvPicPr>
              <p:cNvPr id="978" name="Picture 806" descr="desktop_computer_stylized_medium"/>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79" name="Freeform 807"/>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ko-KR" altLang="en-US"/>
              </a:p>
            </p:txBody>
          </p:sp>
        </p:grpSp>
        <p:grpSp>
          <p:nvGrpSpPr>
            <p:cNvPr id="918" name="Group 808"/>
            <p:cNvGrpSpPr>
              <a:grpSpLocks/>
            </p:cNvGrpSpPr>
            <p:nvPr/>
          </p:nvGrpSpPr>
          <p:grpSpPr bwMode="auto">
            <a:xfrm>
              <a:off x="298" y="1682"/>
              <a:ext cx="234" cy="173"/>
              <a:chOff x="2751" y="1851"/>
              <a:chExt cx="462" cy="478"/>
            </a:xfrm>
          </p:grpSpPr>
          <p:pic>
            <p:nvPicPr>
              <p:cNvPr id="976" name="Picture 809" descr="iphone_stylized_small"/>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2928" y="1922"/>
                <a:ext cx="152"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77" name="Picture 810" descr="antenna_radiation_stylized"/>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2751" y="1851"/>
                <a:ext cx="462" cy="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919" name="Group 1088"/>
            <p:cNvGrpSpPr>
              <a:grpSpLocks/>
            </p:cNvGrpSpPr>
            <p:nvPr/>
          </p:nvGrpSpPr>
          <p:grpSpPr bwMode="auto">
            <a:xfrm>
              <a:off x="210" y="1368"/>
              <a:ext cx="301" cy="236"/>
              <a:chOff x="877" y="1008"/>
              <a:chExt cx="2747" cy="2591"/>
            </a:xfrm>
          </p:grpSpPr>
          <p:pic>
            <p:nvPicPr>
              <p:cNvPr id="953" name="Picture 1089" descr="antenna_stylized"/>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54" name="Picture 1090" descr="laptop_keyboard"/>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55" name="Freeform 1091"/>
              <p:cNvSpPr>
                <a:spLocks/>
              </p:cNvSpPr>
              <p:nvPr/>
            </p:nvSpPr>
            <p:spPr bwMode="auto">
              <a:xfrm>
                <a:off x="1753" y="1603"/>
                <a:ext cx="1807" cy="1322"/>
              </a:xfrm>
              <a:custGeom>
                <a:avLst/>
                <a:gdLst>
                  <a:gd name="T0" fmla="*/ 1 w 2982"/>
                  <a:gd name="T1" fmla="*/ 0 h 2442"/>
                  <a:gd name="T2" fmla="*/ 0 w 2982"/>
                  <a:gd name="T3" fmla="*/ 1 h 2442"/>
                  <a:gd name="T4" fmla="*/ 2 w 2982"/>
                  <a:gd name="T5" fmla="*/ 1 h 2442"/>
                  <a:gd name="T6" fmla="*/ 2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ko-KR" altLang="en-US"/>
              </a:p>
            </p:txBody>
          </p:sp>
          <p:pic>
            <p:nvPicPr>
              <p:cNvPr id="956" name="Picture 1092" descr="screen"/>
              <p:cNvPicPr>
                <a:picLocks noChangeAspect="1" noChangeArrowheads="1"/>
              </p:cNvPicPr>
              <p:nvPr/>
            </p:nvPicPr>
            <p:blipFill>
              <a:blip r:embed="rId29" cstate="print">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57" name="Freeform 1093"/>
              <p:cNvSpPr>
                <a:spLocks/>
              </p:cNvSpPr>
              <p:nvPr/>
            </p:nvSpPr>
            <p:spPr bwMode="auto">
              <a:xfrm>
                <a:off x="2082" y="1564"/>
                <a:ext cx="1531" cy="246"/>
              </a:xfrm>
              <a:custGeom>
                <a:avLst/>
                <a:gdLst>
                  <a:gd name="T0" fmla="*/ 1 w 2528"/>
                  <a:gd name="T1" fmla="*/ 0 h 455"/>
                  <a:gd name="T2" fmla="*/ 2 w 2528"/>
                  <a:gd name="T3" fmla="*/ 1 h 455"/>
                  <a:gd name="T4" fmla="*/ 2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958" name="Freeform 1094"/>
              <p:cNvSpPr>
                <a:spLocks/>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959" name="Freeform 1095"/>
              <p:cNvSpPr>
                <a:spLocks/>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960" name="Freeform 1096"/>
              <p:cNvSpPr>
                <a:spLocks/>
              </p:cNvSpPr>
              <p:nvPr/>
            </p:nvSpPr>
            <p:spPr bwMode="auto">
              <a:xfrm>
                <a:off x="1732" y="2534"/>
                <a:ext cx="1680" cy="399"/>
              </a:xfrm>
              <a:custGeom>
                <a:avLst/>
                <a:gdLst>
                  <a:gd name="T0" fmla="*/ 1 w 2773"/>
                  <a:gd name="T1" fmla="*/ 0 h 738"/>
                  <a:gd name="T2" fmla="*/ 0 w 2773"/>
                  <a:gd name="T3" fmla="*/ 1 h 738"/>
                  <a:gd name="T4" fmla="*/ 2 w 2773"/>
                  <a:gd name="T5" fmla="*/ 1 h 738"/>
                  <a:gd name="T6" fmla="*/ 2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961" name="Freeform 1097"/>
              <p:cNvSpPr>
                <a:spLocks/>
              </p:cNvSpPr>
              <p:nvPr/>
            </p:nvSpPr>
            <p:spPr bwMode="auto">
              <a:xfrm>
                <a:off x="3195" y="1755"/>
                <a:ext cx="429" cy="1187"/>
              </a:xfrm>
              <a:custGeom>
                <a:avLst/>
                <a:gdLst>
                  <a:gd name="T0" fmla="*/ 2 w 637"/>
                  <a:gd name="T1" fmla="*/ 0 h 1659"/>
                  <a:gd name="T2" fmla="*/ 2 w 637"/>
                  <a:gd name="T3" fmla="*/ 0 h 1659"/>
                  <a:gd name="T4" fmla="*/ 1 w 637"/>
                  <a:gd name="T5" fmla="*/ 15 h 1659"/>
                  <a:gd name="T6" fmla="*/ 0 w 637"/>
                  <a:gd name="T7" fmla="*/ 15 h 1659"/>
                  <a:gd name="T8" fmla="*/ 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962" name="Freeform 1098"/>
              <p:cNvSpPr>
                <a:spLocks/>
              </p:cNvSpPr>
              <p:nvPr/>
            </p:nvSpPr>
            <p:spPr bwMode="auto">
              <a:xfrm>
                <a:off x="1734" y="2587"/>
                <a:ext cx="1494" cy="394"/>
              </a:xfrm>
              <a:custGeom>
                <a:avLst/>
                <a:gdLst>
                  <a:gd name="T0" fmla="*/ 0 w 2216"/>
                  <a:gd name="T1" fmla="*/ 0 h 550"/>
                  <a:gd name="T2" fmla="*/ 1 w 2216"/>
                  <a:gd name="T3" fmla="*/ 1 h 550"/>
                  <a:gd name="T4" fmla="*/ 9 w 2216"/>
                  <a:gd name="T5" fmla="*/ 5 h 550"/>
                  <a:gd name="T6" fmla="*/ 9 w 2216"/>
                  <a:gd name="T7" fmla="*/ 4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grpSp>
            <p:nvGrpSpPr>
              <p:cNvPr id="963" name="Group 1099"/>
              <p:cNvGrpSpPr>
                <a:grpSpLocks/>
              </p:cNvGrpSpPr>
              <p:nvPr/>
            </p:nvGrpSpPr>
            <p:grpSpPr bwMode="auto">
              <a:xfrm>
                <a:off x="1709" y="3008"/>
                <a:ext cx="507" cy="234"/>
                <a:chOff x="1740" y="2642"/>
                <a:chExt cx="752" cy="327"/>
              </a:xfrm>
            </p:grpSpPr>
            <p:sp>
              <p:nvSpPr>
                <p:cNvPr id="970" name="Freeform 1100"/>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971" name="Freeform 1101"/>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972" name="Freeform 1102"/>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973" name="Freeform 1103"/>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974" name="Freeform 1104"/>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975" name="Freeform 1105"/>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grpSp>
          <p:sp>
            <p:nvSpPr>
              <p:cNvPr id="964" name="Freeform 1106"/>
              <p:cNvSpPr>
                <a:spLocks/>
              </p:cNvSpPr>
              <p:nvPr/>
            </p:nvSpPr>
            <p:spPr bwMode="auto">
              <a:xfrm>
                <a:off x="2577" y="3043"/>
                <a:ext cx="614" cy="514"/>
              </a:xfrm>
              <a:custGeom>
                <a:avLst/>
                <a:gdLst>
                  <a:gd name="T0" fmla="*/ 1 w 990"/>
                  <a:gd name="T1" fmla="*/ 2 h 792"/>
                  <a:gd name="T2" fmla="*/ 1 w 990"/>
                  <a:gd name="T3" fmla="*/ 0 h 792"/>
                  <a:gd name="T4" fmla="*/ 1 w 990"/>
                  <a:gd name="T5" fmla="*/ 1 h 792"/>
                  <a:gd name="T6" fmla="*/ 0 w 990"/>
                  <a:gd name="T7" fmla="*/ 2 h 792"/>
                  <a:gd name="T8" fmla="*/ 1 w 990"/>
                  <a:gd name="T9" fmla="*/ 2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965" name="Freeform 1107"/>
              <p:cNvSpPr>
                <a:spLocks/>
              </p:cNvSpPr>
              <p:nvPr/>
            </p:nvSpPr>
            <p:spPr bwMode="auto">
              <a:xfrm>
                <a:off x="1010" y="3084"/>
                <a:ext cx="1571" cy="469"/>
              </a:xfrm>
              <a:custGeom>
                <a:avLst/>
                <a:gdLst>
                  <a:gd name="T0" fmla="*/ 1 w 2532"/>
                  <a:gd name="T1" fmla="*/ 0 h 723"/>
                  <a:gd name="T2" fmla="*/ 1 w 2532"/>
                  <a:gd name="T3" fmla="*/ 0 h 723"/>
                  <a:gd name="T4" fmla="*/ 4 w 2532"/>
                  <a:gd name="T5" fmla="*/ 2 h 723"/>
                  <a:gd name="T6" fmla="*/ 4 w 2532"/>
                  <a:gd name="T7" fmla="*/ 2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966" name="Freeform 1108"/>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967" name="Freeform 1109"/>
              <p:cNvSpPr>
                <a:spLocks/>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968" name="Freeform 1110"/>
              <p:cNvSpPr>
                <a:spLocks/>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969" name="Freeform 1111"/>
              <p:cNvSpPr>
                <a:spLocks/>
              </p:cNvSpPr>
              <p:nvPr/>
            </p:nvSpPr>
            <p:spPr bwMode="auto">
              <a:xfrm flipV="1">
                <a:off x="2549" y="2986"/>
                <a:ext cx="608" cy="467"/>
              </a:xfrm>
              <a:custGeom>
                <a:avLst/>
                <a:gdLst>
                  <a:gd name="T0" fmla="*/ 0 w 2532"/>
                  <a:gd name="T1" fmla="*/ 0 h 723"/>
                  <a:gd name="T2" fmla="*/ 0 w 2532"/>
                  <a:gd name="T3" fmla="*/ 0 h 723"/>
                  <a:gd name="T4" fmla="*/ 0 w 2532"/>
                  <a:gd name="T5" fmla="*/ 2 h 723"/>
                  <a:gd name="T6" fmla="*/ 0 w 2532"/>
                  <a:gd name="T7" fmla="*/ 2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grpSp>
        <p:grpSp>
          <p:nvGrpSpPr>
            <p:cNvPr id="920" name="Group 1168"/>
            <p:cNvGrpSpPr>
              <a:grpSpLocks/>
            </p:cNvGrpSpPr>
            <p:nvPr/>
          </p:nvGrpSpPr>
          <p:grpSpPr bwMode="auto">
            <a:xfrm>
              <a:off x="340" y="1097"/>
              <a:ext cx="157" cy="256"/>
              <a:chOff x="4140" y="429"/>
              <a:chExt cx="1425" cy="2396"/>
            </a:xfrm>
          </p:grpSpPr>
          <p:sp>
            <p:nvSpPr>
              <p:cNvPr id="921" name="Freeform 1169"/>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922" name="Rectangle 1170"/>
              <p:cNvSpPr>
                <a:spLocks noChangeArrowheads="1"/>
              </p:cNvSpPr>
              <p:nvPr/>
            </p:nvSpPr>
            <p:spPr bwMode="auto">
              <a:xfrm>
                <a:off x="4204" y="429"/>
                <a:ext cx="1053"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ko-KR" altLang="ko-KR"/>
              </a:p>
            </p:txBody>
          </p:sp>
          <p:sp>
            <p:nvSpPr>
              <p:cNvPr id="923" name="Freeform 1171"/>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924" name="Freeform 1172"/>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925" name="Rectangle 1173"/>
              <p:cNvSpPr>
                <a:spLocks noChangeArrowheads="1"/>
              </p:cNvSpPr>
              <p:nvPr/>
            </p:nvSpPr>
            <p:spPr bwMode="auto">
              <a:xfrm>
                <a:off x="4213" y="691"/>
                <a:ext cx="599"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ko-KR" altLang="ko-KR"/>
              </a:p>
            </p:txBody>
          </p:sp>
          <p:grpSp>
            <p:nvGrpSpPr>
              <p:cNvPr id="926" name="Group 1174"/>
              <p:cNvGrpSpPr>
                <a:grpSpLocks/>
              </p:cNvGrpSpPr>
              <p:nvPr/>
            </p:nvGrpSpPr>
            <p:grpSpPr bwMode="auto">
              <a:xfrm>
                <a:off x="4749" y="668"/>
                <a:ext cx="581" cy="145"/>
                <a:chOff x="614" y="2568"/>
                <a:chExt cx="725" cy="139"/>
              </a:xfrm>
            </p:grpSpPr>
            <p:sp>
              <p:nvSpPr>
                <p:cNvPr id="951" name="AutoShape 1175"/>
                <p:cNvSpPr>
                  <a:spLocks noChangeArrowheads="1"/>
                </p:cNvSpPr>
                <p:nvPr/>
              </p:nvSpPr>
              <p:spPr bwMode="auto">
                <a:xfrm>
                  <a:off x="613" y="2572"/>
                  <a:ext cx="725" cy="135"/>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ko-KR" altLang="ko-KR"/>
                </a:p>
              </p:txBody>
            </p:sp>
            <p:sp>
              <p:nvSpPr>
                <p:cNvPr id="952" name="AutoShape 1176"/>
                <p:cNvSpPr>
                  <a:spLocks noChangeArrowheads="1"/>
                </p:cNvSpPr>
                <p:nvPr/>
              </p:nvSpPr>
              <p:spPr bwMode="auto">
                <a:xfrm>
                  <a:off x="624" y="2590"/>
                  <a:ext cx="691" cy="9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ko-KR" altLang="ko-KR"/>
                </a:p>
              </p:txBody>
            </p:sp>
          </p:grpSp>
          <p:sp>
            <p:nvSpPr>
              <p:cNvPr id="927" name="Rectangle 1177"/>
              <p:cNvSpPr>
                <a:spLocks noChangeArrowheads="1"/>
              </p:cNvSpPr>
              <p:nvPr/>
            </p:nvSpPr>
            <p:spPr bwMode="auto">
              <a:xfrm>
                <a:off x="4222" y="1019"/>
                <a:ext cx="599"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ko-KR" altLang="ko-KR"/>
              </a:p>
            </p:txBody>
          </p:sp>
          <p:grpSp>
            <p:nvGrpSpPr>
              <p:cNvPr id="928" name="Group 1178"/>
              <p:cNvGrpSpPr>
                <a:grpSpLocks/>
              </p:cNvGrpSpPr>
              <p:nvPr/>
            </p:nvGrpSpPr>
            <p:grpSpPr bwMode="auto">
              <a:xfrm>
                <a:off x="4747" y="994"/>
                <a:ext cx="581" cy="134"/>
                <a:chOff x="614" y="2568"/>
                <a:chExt cx="725" cy="139"/>
              </a:xfrm>
            </p:grpSpPr>
            <p:sp>
              <p:nvSpPr>
                <p:cNvPr id="949" name="AutoShape 1179"/>
                <p:cNvSpPr>
                  <a:spLocks noChangeArrowheads="1"/>
                </p:cNvSpPr>
                <p:nvPr/>
              </p:nvSpPr>
              <p:spPr bwMode="auto">
                <a:xfrm>
                  <a:off x="615" y="2564"/>
                  <a:ext cx="725" cy="146"/>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ko-KR" altLang="ko-KR"/>
                </a:p>
              </p:txBody>
            </p:sp>
            <p:sp>
              <p:nvSpPr>
                <p:cNvPr id="950" name="AutoShape 1180"/>
                <p:cNvSpPr>
                  <a:spLocks noChangeArrowheads="1"/>
                </p:cNvSpPr>
                <p:nvPr/>
              </p:nvSpPr>
              <p:spPr bwMode="auto">
                <a:xfrm>
                  <a:off x="627" y="2584"/>
                  <a:ext cx="691"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ko-KR" altLang="ko-KR"/>
                </a:p>
              </p:txBody>
            </p:sp>
          </p:grpSp>
          <p:sp>
            <p:nvSpPr>
              <p:cNvPr id="929" name="Rectangle 1181"/>
              <p:cNvSpPr>
                <a:spLocks noChangeArrowheads="1"/>
              </p:cNvSpPr>
              <p:nvPr/>
            </p:nvSpPr>
            <p:spPr bwMode="auto">
              <a:xfrm>
                <a:off x="4213" y="1356"/>
                <a:ext cx="599"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ko-KR" altLang="ko-KR"/>
              </a:p>
            </p:txBody>
          </p:sp>
          <p:sp>
            <p:nvSpPr>
              <p:cNvPr id="930" name="Rectangle 1182"/>
              <p:cNvSpPr>
                <a:spLocks noChangeArrowheads="1"/>
              </p:cNvSpPr>
              <p:nvPr/>
            </p:nvSpPr>
            <p:spPr bwMode="auto">
              <a:xfrm>
                <a:off x="4231" y="1655"/>
                <a:ext cx="590"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ko-KR" altLang="ko-KR"/>
              </a:p>
            </p:txBody>
          </p:sp>
          <p:grpSp>
            <p:nvGrpSpPr>
              <p:cNvPr id="931" name="Group 1183"/>
              <p:cNvGrpSpPr>
                <a:grpSpLocks/>
              </p:cNvGrpSpPr>
              <p:nvPr/>
            </p:nvGrpSpPr>
            <p:grpSpPr bwMode="auto">
              <a:xfrm>
                <a:off x="4735" y="1627"/>
                <a:ext cx="582" cy="151"/>
                <a:chOff x="614" y="2568"/>
                <a:chExt cx="725" cy="139"/>
              </a:xfrm>
            </p:grpSpPr>
            <p:sp>
              <p:nvSpPr>
                <p:cNvPr id="947" name="AutoShape 1184"/>
                <p:cNvSpPr>
                  <a:spLocks noChangeArrowheads="1"/>
                </p:cNvSpPr>
                <p:nvPr/>
              </p:nvSpPr>
              <p:spPr bwMode="auto">
                <a:xfrm>
                  <a:off x="619" y="2568"/>
                  <a:ext cx="724"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ko-KR" altLang="ko-KR"/>
                </a:p>
              </p:txBody>
            </p:sp>
            <p:sp>
              <p:nvSpPr>
                <p:cNvPr id="948" name="AutoShape 1185"/>
                <p:cNvSpPr>
                  <a:spLocks noChangeArrowheads="1"/>
                </p:cNvSpPr>
                <p:nvPr/>
              </p:nvSpPr>
              <p:spPr bwMode="auto">
                <a:xfrm>
                  <a:off x="630" y="2585"/>
                  <a:ext cx="69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ko-KR" altLang="ko-KR"/>
                </a:p>
              </p:txBody>
            </p:sp>
          </p:grpSp>
          <p:sp>
            <p:nvSpPr>
              <p:cNvPr id="932" name="Freeform 1186"/>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grpSp>
            <p:nvGrpSpPr>
              <p:cNvPr id="933" name="Group 1187"/>
              <p:cNvGrpSpPr>
                <a:grpSpLocks/>
              </p:cNvGrpSpPr>
              <p:nvPr/>
            </p:nvGrpSpPr>
            <p:grpSpPr bwMode="auto">
              <a:xfrm>
                <a:off x="4739" y="1327"/>
                <a:ext cx="582" cy="139"/>
                <a:chOff x="614" y="2568"/>
                <a:chExt cx="725" cy="139"/>
              </a:xfrm>
            </p:grpSpPr>
            <p:sp>
              <p:nvSpPr>
                <p:cNvPr id="945" name="AutoShape 1188"/>
                <p:cNvSpPr>
                  <a:spLocks noChangeArrowheads="1"/>
                </p:cNvSpPr>
                <p:nvPr/>
              </p:nvSpPr>
              <p:spPr bwMode="auto">
                <a:xfrm>
                  <a:off x="614" y="2569"/>
                  <a:ext cx="724" cy="140"/>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ko-KR" altLang="ko-KR"/>
                </a:p>
              </p:txBody>
            </p:sp>
            <p:sp>
              <p:nvSpPr>
                <p:cNvPr id="946" name="AutoShape 1189"/>
                <p:cNvSpPr>
                  <a:spLocks noChangeArrowheads="1"/>
                </p:cNvSpPr>
                <p:nvPr/>
              </p:nvSpPr>
              <p:spPr bwMode="auto">
                <a:xfrm>
                  <a:off x="625" y="2587"/>
                  <a:ext cx="69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ko-KR" altLang="ko-KR"/>
                </a:p>
              </p:txBody>
            </p:sp>
          </p:grpSp>
          <p:sp>
            <p:nvSpPr>
              <p:cNvPr id="934" name="Rectangle 1190"/>
              <p:cNvSpPr>
                <a:spLocks noChangeArrowheads="1"/>
              </p:cNvSpPr>
              <p:nvPr/>
            </p:nvSpPr>
            <p:spPr bwMode="auto">
              <a:xfrm>
                <a:off x="5247" y="429"/>
                <a:ext cx="73" cy="2293"/>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ko-KR" altLang="ko-KR"/>
              </a:p>
            </p:txBody>
          </p:sp>
          <p:sp>
            <p:nvSpPr>
              <p:cNvPr id="935" name="Freeform 1191"/>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936" name="Freeform 1192"/>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937" name="Oval 1193"/>
              <p:cNvSpPr>
                <a:spLocks noChangeArrowheads="1"/>
              </p:cNvSpPr>
              <p:nvPr/>
            </p:nvSpPr>
            <p:spPr bwMode="auto">
              <a:xfrm>
                <a:off x="5520" y="2610"/>
                <a:ext cx="45" cy="94"/>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ko-KR" altLang="ko-KR"/>
              </a:p>
            </p:txBody>
          </p:sp>
          <p:sp>
            <p:nvSpPr>
              <p:cNvPr id="938" name="Freeform 1194"/>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939" name="AutoShape 1195"/>
              <p:cNvSpPr>
                <a:spLocks noChangeArrowheads="1"/>
              </p:cNvSpPr>
              <p:nvPr/>
            </p:nvSpPr>
            <p:spPr bwMode="auto">
              <a:xfrm>
                <a:off x="4140" y="2675"/>
                <a:ext cx="1198" cy="150"/>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ko-KR" altLang="ko-KR"/>
              </a:p>
            </p:txBody>
          </p:sp>
          <p:sp>
            <p:nvSpPr>
              <p:cNvPr id="940" name="AutoShape 1196"/>
              <p:cNvSpPr>
                <a:spLocks noChangeArrowheads="1"/>
              </p:cNvSpPr>
              <p:nvPr/>
            </p:nvSpPr>
            <p:spPr bwMode="auto">
              <a:xfrm>
                <a:off x="4204" y="2713"/>
                <a:ext cx="1071" cy="84"/>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ko-KR" altLang="ko-KR"/>
              </a:p>
            </p:txBody>
          </p:sp>
          <p:sp>
            <p:nvSpPr>
              <p:cNvPr id="941" name="Oval 1197"/>
              <p:cNvSpPr>
                <a:spLocks noChangeArrowheads="1"/>
              </p:cNvSpPr>
              <p:nvPr/>
            </p:nvSpPr>
            <p:spPr bwMode="auto">
              <a:xfrm>
                <a:off x="4312" y="2385"/>
                <a:ext cx="154" cy="140"/>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ko-KR" altLang="ko-KR"/>
              </a:p>
            </p:txBody>
          </p:sp>
          <p:sp>
            <p:nvSpPr>
              <p:cNvPr id="942" name="Oval 1198"/>
              <p:cNvSpPr>
                <a:spLocks noChangeArrowheads="1"/>
              </p:cNvSpPr>
              <p:nvPr/>
            </p:nvSpPr>
            <p:spPr bwMode="auto">
              <a:xfrm>
                <a:off x="4485" y="2385"/>
                <a:ext cx="163" cy="140"/>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ko-KR" altLang="ko-KR" sz="1800">
                  <a:solidFill>
                    <a:srgbClr val="FF0000"/>
                  </a:solidFill>
                </a:endParaRPr>
              </a:p>
            </p:txBody>
          </p:sp>
          <p:sp>
            <p:nvSpPr>
              <p:cNvPr id="943" name="Oval 1199"/>
              <p:cNvSpPr>
                <a:spLocks noChangeArrowheads="1"/>
              </p:cNvSpPr>
              <p:nvPr/>
            </p:nvSpPr>
            <p:spPr bwMode="auto">
              <a:xfrm>
                <a:off x="4666" y="2385"/>
                <a:ext cx="154" cy="140"/>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ko-KR" altLang="ko-KR"/>
              </a:p>
            </p:txBody>
          </p:sp>
          <p:sp>
            <p:nvSpPr>
              <p:cNvPr id="944" name="Rectangle 1200"/>
              <p:cNvSpPr>
                <a:spLocks noChangeArrowheads="1"/>
              </p:cNvSpPr>
              <p:nvPr/>
            </p:nvSpPr>
            <p:spPr bwMode="auto">
              <a:xfrm>
                <a:off x="5066" y="1833"/>
                <a:ext cx="82" cy="767"/>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ko-KR" altLang="ko-K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912"/>
                                        </p:tgtEl>
                                        <p:attrNameLst>
                                          <p:attrName>style.visibility</p:attrName>
                                        </p:attrNameLst>
                                      </p:cBhvr>
                                      <p:to>
                                        <p:strVal val="visible"/>
                                      </p:to>
                                    </p:set>
                                    <p:animEffect transition="in" filter="dissolve">
                                      <p:cBhvr>
                                        <p:cTn id="7" dur="500"/>
                                        <p:tgtEl>
                                          <p:spTgt spid="912"/>
                                        </p:tgtEl>
                                      </p:cBhvr>
                                    </p:animEffect>
                                  </p:childTnLst>
                                </p:cTn>
                              </p:par>
                              <p:par>
                                <p:cTn id="8" presetID="9" presetClass="entr" presetSubtype="0" fill="hold" nodeType="withEffect">
                                  <p:stCondLst>
                                    <p:cond delay="0"/>
                                  </p:stCondLst>
                                  <p:childTnLst>
                                    <p:set>
                                      <p:cBhvr>
                                        <p:cTn id="9" dur="1" fill="hold">
                                          <p:stCondLst>
                                            <p:cond delay="0"/>
                                          </p:stCondLst>
                                        </p:cTn>
                                        <p:tgtEl>
                                          <p:spTgt spid="875"/>
                                        </p:tgtEl>
                                        <p:attrNameLst>
                                          <p:attrName>style.visibility</p:attrName>
                                        </p:attrNameLst>
                                      </p:cBhvr>
                                      <p:to>
                                        <p:strVal val="visible"/>
                                      </p:to>
                                    </p:set>
                                    <p:animEffect transition="in" filter="dissolve">
                                      <p:cBhvr>
                                        <p:cTn id="10" dur="500"/>
                                        <p:tgtEl>
                                          <p:spTgt spid="875"/>
                                        </p:tgtEl>
                                      </p:cBhvr>
                                    </p:animEffect>
                                  </p:childTnLst>
                                </p:cTn>
                              </p:par>
                              <p:par>
                                <p:cTn id="11" presetID="9" presetClass="entr" presetSubtype="0" fill="hold" nodeType="withEffect">
                                  <p:stCondLst>
                                    <p:cond delay="0"/>
                                  </p:stCondLst>
                                  <p:childTnLst>
                                    <p:set>
                                      <p:cBhvr>
                                        <p:cTn id="12" dur="1" fill="hold">
                                          <p:stCondLst>
                                            <p:cond delay="0"/>
                                          </p:stCondLst>
                                        </p:cTn>
                                        <p:tgtEl>
                                          <p:spTgt spid="901"/>
                                        </p:tgtEl>
                                        <p:attrNameLst>
                                          <p:attrName>style.visibility</p:attrName>
                                        </p:attrNameLst>
                                      </p:cBhvr>
                                      <p:to>
                                        <p:strVal val="visible"/>
                                      </p:to>
                                    </p:set>
                                    <p:animEffect transition="in" filter="dissolve">
                                      <p:cBhvr>
                                        <p:cTn id="13" dur="500"/>
                                        <p:tgtEl>
                                          <p:spTgt spid="9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a:xfrm>
            <a:off x="533400" y="152400"/>
            <a:ext cx="8153400" cy="609600"/>
          </a:xfrm>
        </p:spPr>
        <p:txBody>
          <a:bodyPr/>
          <a:lstStyle/>
          <a:p>
            <a:pPr eaLnBrk="1" hangingPunct="1"/>
            <a:r>
              <a:rPr lang="en-US" altLang="ko-KR" smtClean="0"/>
              <a:t>Internet characteristics</a:t>
            </a:r>
          </a:p>
        </p:txBody>
      </p:sp>
      <p:sp>
        <p:nvSpPr>
          <p:cNvPr id="39939" name="Rectangle 3"/>
          <p:cNvSpPr>
            <a:spLocks noGrp="1" noChangeArrowheads="1"/>
          </p:cNvSpPr>
          <p:nvPr>
            <p:ph type="body" idx="1"/>
          </p:nvPr>
        </p:nvSpPr>
        <p:spPr>
          <a:xfrm>
            <a:off x="685800" y="990600"/>
            <a:ext cx="8153400" cy="5334000"/>
          </a:xfrm>
        </p:spPr>
        <p:txBody>
          <a:bodyPr/>
          <a:lstStyle/>
          <a:p>
            <a:pPr eaLnBrk="1" hangingPunct="1">
              <a:lnSpc>
                <a:spcPct val="80000"/>
              </a:lnSpc>
            </a:pPr>
            <a:r>
              <a:rPr lang="en-US" altLang="ko-KR" sz="2000" dirty="0" smtClean="0"/>
              <a:t>Open standard</a:t>
            </a:r>
          </a:p>
          <a:p>
            <a:pPr lvl="1" eaLnBrk="1" hangingPunct="1">
              <a:lnSpc>
                <a:spcPct val="80000"/>
              </a:lnSpc>
            </a:pPr>
            <a:r>
              <a:rPr lang="en-US" altLang="ko-KR" sz="1800" dirty="0" smtClean="0"/>
              <a:t>Transmission Control Protocol/Internet Protocol (TCP/IP)</a:t>
            </a:r>
          </a:p>
          <a:p>
            <a:pPr lvl="2" eaLnBrk="1" hangingPunct="1">
              <a:lnSpc>
                <a:spcPct val="80000"/>
              </a:lnSpc>
            </a:pPr>
            <a:r>
              <a:rPr lang="en-US" altLang="ko-KR" sz="1600" dirty="0" smtClean="0"/>
              <a:t>address</a:t>
            </a:r>
          </a:p>
          <a:p>
            <a:pPr lvl="2" eaLnBrk="1" hangingPunct="1">
              <a:lnSpc>
                <a:spcPct val="80000"/>
              </a:lnSpc>
            </a:pPr>
            <a:r>
              <a:rPr lang="en-US" altLang="ko-KR" sz="1600" dirty="0" smtClean="0"/>
              <a:t>sequence number</a:t>
            </a:r>
          </a:p>
          <a:p>
            <a:pPr lvl="2" eaLnBrk="1" hangingPunct="1">
              <a:lnSpc>
                <a:spcPct val="80000"/>
              </a:lnSpc>
            </a:pPr>
            <a:r>
              <a:rPr lang="en-US" altLang="ko-KR" sz="1600" dirty="0" smtClean="0"/>
              <a:t>message fragment</a:t>
            </a:r>
          </a:p>
          <a:p>
            <a:pPr lvl="1" eaLnBrk="1" hangingPunct="1">
              <a:lnSpc>
                <a:spcPct val="80000"/>
              </a:lnSpc>
            </a:pPr>
            <a:r>
              <a:rPr lang="en-US" altLang="ko-KR" sz="1800" dirty="0" smtClean="0"/>
              <a:t>packet-switched, wide-area network</a:t>
            </a:r>
          </a:p>
          <a:p>
            <a:pPr lvl="1" eaLnBrk="1" hangingPunct="1">
              <a:lnSpc>
                <a:spcPct val="80000"/>
              </a:lnSpc>
            </a:pPr>
            <a:r>
              <a:rPr lang="en-US" altLang="ko-KR" sz="1800" dirty="0" smtClean="0"/>
              <a:t>Separation of communication and Data processing</a:t>
            </a:r>
          </a:p>
          <a:p>
            <a:pPr lvl="1" eaLnBrk="1" hangingPunct="1">
              <a:lnSpc>
                <a:spcPct val="80000"/>
              </a:lnSpc>
            </a:pPr>
            <a:r>
              <a:rPr lang="en-US" altLang="ko-KR" sz="1800" dirty="0" smtClean="0"/>
              <a:t>Standard organization for internet technology</a:t>
            </a:r>
          </a:p>
          <a:p>
            <a:pPr lvl="2" eaLnBrk="1" hangingPunct="1">
              <a:lnSpc>
                <a:spcPct val="80000"/>
              </a:lnSpc>
            </a:pPr>
            <a:r>
              <a:rPr lang="en-US" altLang="ko-KR" sz="1600" dirty="0" smtClean="0"/>
              <a:t>IETF (Internet Engineering Task Force)</a:t>
            </a:r>
          </a:p>
          <a:p>
            <a:pPr eaLnBrk="1" hangingPunct="1">
              <a:lnSpc>
                <a:spcPct val="80000"/>
              </a:lnSpc>
            </a:pPr>
            <a:r>
              <a:rPr lang="en-US" altLang="ko-KR" sz="2000" dirty="0" smtClean="0"/>
              <a:t>standard services: E-mail, file transfer, remote login, WWW</a:t>
            </a:r>
          </a:p>
          <a:p>
            <a:pPr eaLnBrk="1" hangingPunct="1">
              <a:lnSpc>
                <a:spcPct val="80000"/>
              </a:lnSpc>
            </a:pPr>
            <a:r>
              <a:rPr lang="en-US" altLang="ko-KR" sz="2000" dirty="0" smtClean="0"/>
              <a:t>Transfer time</a:t>
            </a:r>
          </a:p>
          <a:p>
            <a:pPr lvl="1" eaLnBrk="1" hangingPunct="1">
              <a:lnSpc>
                <a:spcPct val="80000"/>
              </a:lnSpc>
            </a:pPr>
            <a:r>
              <a:rPr lang="en-US" altLang="ko-KR" sz="1800" dirty="0" smtClean="0"/>
              <a:t>Depends on bandwidth, traffic, message length</a:t>
            </a:r>
          </a:p>
          <a:p>
            <a:pPr lvl="1" eaLnBrk="1" hangingPunct="1">
              <a:lnSpc>
                <a:spcPct val="80000"/>
              </a:lnSpc>
            </a:pPr>
            <a:r>
              <a:rPr lang="en-US" altLang="ko-KR" sz="1800" dirty="0" smtClean="0"/>
              <a:t>Influenced by reordering message packets, retransmitting missing packets</a:t>
            </a:r>
          </a:p>
          <a:p>
            <a:pPr eaLnBrk="1" hangingPunct="1">
              <a:lnSpc>
                <a:spcPct val="80000"/>
              </a:lnSpc>
            </a:pPr>
            <a:r>
              <a:rPr lang="en-US" altLang="ko-KR" sz="2000" dirty="0" smtClean="0"/>
              <a:t>Distributed control</a:t>
            </a:r>
          </a:p>
          <a:p>
            <a:pPr lvl="1" eaLnBrk="1" hangingPunct="1">
              <a:lnSpc>
                <a:spcPct val="80000"/>
              </a:lnSpc>
            </a:pPr>
            <a:r>
              <a:rPr lang="en-US" altLang="ko-KR" sz="1800" dirty="0" smtClean="0"/>
              <a:t>None controls the whole internet</a:t>
            </a:r>
          </a:p>
          <a:p>
            <a:pPr lvl="1" eaLnBrk="1" hangingPunct="1">
              <a:lnSpc>
                <a:spcPct val="80000"/>
              </a:lnSpc>
            </a:pPr>
            <a:r>
              <a:rPr lang="en-US" altLang="ko-KR" sz="1800" dirty="0" smtClean="0"/>
              <a:t>Each organization controls its own network</a:t>
            </a:r>
          </a:p>
          <a:p>
            <a:pPr eaLnBrk="1" hangingPunct="1">
              <a:lnSpc>
                <a:spcPct val="80000"/>
              </a:lnSpc>
            </a:pPr>
            <a:r>
              <a:rPr lang="en-US" altLang="ko-KR" sz="2000" dirty="0" smtClean="0"/>
              <a:t>scalability</a:t>
            </a:r>
          </a:p>
          <a:p>
            <a:pPr lvl="1" eaLnBrk="1" hangingPunct="1">
              <a:lnSpc>
                <a:spcPct val="80000"/>
              </a:lnSpc>
            </a:pPr>
            <a:r>
              <a:rPr lang="en-US" altLang="ko-KR" sz="1800" dirty="0" smtClean="0"/>
              <a:t>Easy to connect and disconnect</a:t>
            </a:r>
          </a:p>
          <a:p>
            <a:pPr lvl="1" eaLnBrk="1" hangingPunct="1">
              <a:lnSpc>
                <a:spcPct val="80000"/>
              </a:lnSpc>
            </a:pPr>
            <a:r>
              <a:rPr lang="en-US" altLang="ko-KR" sz="1800" dirty="0" smtClean="0"/>
              <a:t>Easy to reconfigure sub-networks</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pPr eaLnBrk="1" hangingPunct="1"/>
            <a:r>
              <a:rPr lang="en-US" altLang="ko-KR" smtClean="0"/>
              <a:t>Protocol Stacks - TCP/IP versus OSI</a:t>
            </a:r>
          </a:p>
        </p:txBody>
      </p:sp>
      <p:sp>
        <p:nvSpPr>
          <p:cNvPr id="40963" name="Rectangle 3"/>
          <p:cNvSpPr>
            <a:spLocks noGrp="1" noChangeArrowheads="1"/>
          </p:cNvSpPr>
          <p:nvPr>
            <p:ph type="body" idx="1"/>
          </p:nvPr>
        </p:nvSpPr>
        <p:spPr>
          <a:xfrm>
            <a:off x="539552" y="935302"/>
            <a:ext cx="8029575" cy="1600200"/>
          </a:xfrm>
        </p:spPr>
        <p:txBody>
          <a:bodyPr/>
          <a:lstStyle/>
          <a:p>
            <a:pPr eaLnBrk="1" hangingPunct="1">
              <a:lnSpc>
                <a:spcPct val="90000"/>
              </a:lnSpc>
            </a:pPr>
            <a:r>
              <a:rPr lang="en-US" altLang="ko-KR" sz="2000" smtClean="0"/>
              <a:t>OSI</a:t>
            </a:r>
          </a:p>
          <a:p>
            <a:pPr lvl="1" eaLnBrk="1" hangingPunct="1">
              <a:lnSpc>
                <a:spcPct val="90000"/>
              </a:lnSpc>
              <a:spcBef>
                <a:spcPct val="50000"/>
              </a:spcBef>
            </a:pPr>
            <a:r>
              <a:rPr lang="en-US" altLang="ko-KR" sz="1600" smtClean="0"/>
              <a:t>Subnet Layers</a:t>
            </a:r>
          </a:p>
          <a:p>
            <a:pPr eaLnBrk="1" hangingPunct="1">
              <a:lnSpc>
                <a:spcPct val="90000"/>
              </a:lnSpc>
            </a:pPr>
            <a:r>
              <a:rPr lang="en-US" altLang="ko-KR" sz="2000" smtClean="0"/>
              <a:t>TCP/IP</a:t>
            </a:r>
          </a:p>
          <a:p>
            <a:pPr lvl="1" eaLnBrk="1" hangingPunct="1">
              <a:lnSpc>
                <a:spcPct val="90000"/>
              </a:lnSpc>
            </a:pPr>
            <a:r>
              <a:rPr lang="en-US" altLang="ko-KR" sz="1800" smtClean="0"/>
              <a:t>Upper layer above Subnet Layer</a:t>
            </a:r>
          </a:p>
          <a:p>
            <a:pPr eaLnBrk="1" hangingPunct="1">
              <a:lnSpc>
                <a:spcPct val="90000"/>
              </a:lnSpc>
            </a:pPr>
            <a:r>
              <a:rPr lang="en-US" altLang="ko-KR" sz="2000" smtClean="0"/>
              <a:t>internet: Hybrid TCP/IP  Architecture</a:t>
            </a:r>
          </a:p>
        </p:txBody>
      </p:sp>
      <p:sp>
        <p:nvSpPr>
          <p:cNvPr id="40964" name="Rectangle 4"/>
          <p:cNvSpPr>
            <a:spLocks noChangeArrowheads="1"/>
          </p:cNvSpPr>
          <p:nvPr/>
        </p:nvSpPr>
        <p:spPr bwMode="auto">
          <a:xfrm>
            <a:off x="352425" y="2981325"/>
            <a:ext cx="2971800" cy="381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rgbClr val="FF0066"/>
              </a:buClr>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1pPr>
            <a:lvl2pPr marL="742950" indent="-285750" eaLnBrk="0" hangingPunct="0">
              <a:spcBef>
                <a:spcPct val="20000"/>
              </a:spcBef>
              <a:buClr>
                <a:srgbClr val="FF0000"/>
              </a:buClr>
              <a:buFont typeface="Symbol" panose="05050102010706020507" pitchFamily="18" charset="2"/>
              <a:buChar char="©"/>
              <a:defRPr kumimoji="1" sz="2000">
                <a:solidFill>
                  <a:schemeClr val="tx1"/>
                </a:solidFill>
                <a:latin typeface="Times New Roman" panose="02020603050405020304" pitchFamily="18" charset="0"/>
                <a:ea typeface="굴림" panose="020B0600000101010101" pitchFamily="50" charset="-127"/>
              </a:defRPr>
            </a:lvl2pPr>
            <a:lvl3pPr marL="1143000" indent="-228600" eaLnBrk="0" hangingPunct="0">
              <a:spcBef>
                <a:spcPct val="20000"/>
              </a:spcBef>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3pPr>
            <a:lvl4pPr marL="1600200" indent="-228600" eaLnBrk="0" hangingPunct="0">
              <a:spcBef>
                <a:spcPct val="20000"/>
              </a:spcBef>
              <a:buFont typeface="Symbol" panose="05050102010706020507" pitchFamily="18" charset="2"/>
              <a:buChar char="ª"/>
              <a:defRPr kumimoji="1" sz="1600">
                <a:solidFill>
                  <a:schemeClr val="tx1"/>
                </a:solidFill>
                <a:latin typeface="Times New Roman" panose="02020603050405020304" pitchFamily="18" charset="0"/>
                <a:ea typeface="굴림" panose="020B0600000101010101" pitchFamily="50" charset="-127"/>
              </a:defRPr>
            </a:lvl4pPr>
            <a:lvl5pPr marL="2057400" indent="-228600" eaLnBrk="0" hangingPunct="0">
              <a:spcBef>
                <a:spcPct val="20000"/>
              </a:spcBef>
              <a:buChar char="»"/>
              <a:defRPr kumimoji="1" sz="1400">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9pPr>
          </a:lstStyle>
          <a:p>
            <a:pPr algn="ctr">
              <a:spcBef>
                <a:spcPct val="0"/>
              </a:spcBef>
              <a:buClrTx/>
              <a:buFontTx/>
              <a:buNone/>
            </a:pPr>
            <a:r>
              <a:rPr lang="en-US" altLang="ko-KR">
                <a:latin typeface="Verdana" panose="020B0604030504040204" pitchFamily="34" charset="0"/>
              </a:rPr>
              <a:t>OSI</a:t>
            </a:r>
          </a:p>
        </p:txBody>
      </p:sp>
      <p:sp>
        <p:nvSpPr>
          <p:cNvPr id="40965" name="Rectangle 5"/>
          <p:cNvSpPr>
            <a:spLocks noChangeArrowheads="1"/>
          </p:cNvSpPr>
          <p:nvPr/>
        </p:nvSpPr>
        <p:spPr bwMode="auto">
          <a:xfrm>
            <a:off x="352425" y="3362325"/>
            <a:ext cx="2971800" cy="381000"/>
          </a:xfrm>
          <a:prstGeom prst="rect">
            <a:avLst/>
          </a:prstGeom>
          <a:solidFill>
            <a:srgbClr val="CCECFF"/>
          </a:solidFill>
          <a:ln w="9525">
            <a:solidFill>
              <a:srgbClr val="000000"/>
            </a:solidFill>
            <a:miter lim="800000"/>
            <a:headEnd/>
            <a:tailEnd/>
          </a:ln>
        </p:spPr>
        <p:txBody>
          <a:bodyPr wrap="none" anchor="ctr"/>
          <a:lstStyle>
            <a:lvl1pPr eaLnBrk="0" hangingPunct="0">
              <a:spcBef>
                <a:spcPct val="20000"/>
              </a:spcBef>
              <a:buClr>
                <a:srgbClr val="FF0066"/>
              </a:buClr>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1pPr>
            <a:lvl2pPr marL="742950" indent="-285750" eaLnBrk="0" hangingPunct="0">
              <a:spcBef>
                <a:spcPct val="20000"/>
              </a:spcBef>
              <a:buClr>
                <a:srgbClr val="FF0000"/>
              </a:buClr>
              <a:buFont typeface="Symbol" panose="05050102010706020507" pitchFamily="18" charset="2"/>
              <a:buChar char="©"/>
              <a:defRPr kumimoji="1" sz="2000">
                <a:solidFill>
                  <a:schemeClr val="tx1"/>
                </a:solidFill>
                <a:latin typeface="Times New Roman" panose="02020603050405020304" pitchFamily="18" charset="0"/>
                <a:ea typeface="굴림" panose="020B0600000101010101" pitchFamily="50" charset="-127"/>
              </a:defRPr>
            </a:lvl2pPr>
            <a:lvl3pPr marL="1143000" indent="-228600" eaLnBrk="0" hangingPunct="0">
              <a:spcBef>
                <a:spcPct val="20000"/>
              </a:spcBef>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3pPr>
            <a:lvl4pPr marL="1600200" indent="-228600" eaLnBrk="0" hangingPunct="0">
              <a:spcBef>
                <a:spcPct val="20000"/>
              </a:spcBef>
              <a:buFont typeface="Symbol" panose="05050102010706020507" pitchFamily="18" charset="2"/>
              <a:buChar char="ª"/>
              <a:defRPr kumimoji="1" sz="1600">
                <a:solidFill>
                  <a:schemeClr val="tx1"/>
                </a:solidFill>
                <a:latin typeface="Times New Roman" panose="02020603050405020304" pitchFamily="18" charset="0"/>
                <a:ea typeface="굴림" panose="020B0600000101010101" pitchFamily="50" charset="-127"/>
              </a:defRPr>
            </a:lvl4pPr>
            <a:lvl5pPr marL="2057400" indent="-228600" eaLnBrk="0" hangingPunct="0">
              <a:spcBef>
                <a:spcPct val="20000"/>
              </a:spcBef>
              <a:buChar char="»"/>
              <a:defRPr kumimoji="1" sz="1400">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9pPr>
          </a:lstStyle>
          <a:p>
            <a:pPr algn="ctr">
              <a:spcBef>
                <a:spcPct val="0"/>
              </a:spcBef>
              <a:buClrTx/>
              <a:buFontTx/>
              <a:buNone/>
            </a:pPr>
            <a:r>
              <a:rPr lang="en-US" altLang="ko-KR">
                <a:solidFill>
                  <a:schemeClr val="bg2"/>
                </a:solidFill>
                <a:latin typeface="Verdana" panose="020B0604030504040204" pitchFamily="34" charset="0"/>
              </a:rPr>
              <a:t>Application (7)</a:t>
            </a:r>
          </a:p>
        </p:txBody>
      </p:sp>
      <p:sp>
        <p:nvSpPr>
          <p:cNvPr id="40966" name="Rectangle 6"/>
          <p:cNvSpPr>
            <a:spLocks noChangeArrowheads="1"/>
          </p:cNvSpPr>
          <p:nvPr/>
        </p:nvSpPr>
        <p:spPr bwMode="auto">
          <a:xfrm>
            <a:off x="352425" y="3743325"/>
            <a:ext cx="2971800" cy="381000"/>
          </a:xfrm>
          <a:prstGeom prst="rect">
            <a:avLst/>
          </a:prstGeom>
          <a:solidFill>
            <a:srgbClr val="CCECFF"/>
          </a:solidFill>
          <a:ln w="9525">
            <a:solidFill>
              <a:srgbClr val="000000"/>
            </a:solidFill>
            <a:miter lim="800000"/>
            <a:headEnd/>
            <a:tailEnd/>
          </a:ln>
        </p:spPr>
        <p:txBody>
          <a:bodyPr wrap="none" anchor="ctr"/>
          <a:lstStyle>
            <a:lvl1pPr eaLnBrk="0" hangingPunct="0">
              <a:spcBef>
                <a:spcPct val="20000"/>
              </a:spcBef>
              <a:buClr>
                <a:srgbClr val="FF0066"/>
              </a:buClr>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1pPr>
            <a:lvl2pPr marL="742950" indent="-285750" eaLnBrk="0" hangingPunct="0">
              <a:spcBef>
                <a:spcPct val="20000"/>
              </a:spcBef>
              <a:buClr>
                <a:srgbClr val="FF0000"/>
              </a:buClr>
              <a:buFont typeface="Symbol" panose="05050102010706020507" pitchFamily="18" charset="2"/>
              <a:buChar char="©"/>
              <a:defRPr kumimoji="1" sz="2000">
                <a:solidFill>
                  <a:schemeClr val="tx1"/>
                </a:solidFill>
                <a:latin typeface="Times New Roman" panose="02020603050405020304" pitchFamily="18" charset="0"/>
                <a:ea typeface="굴림" panose="020B0600000101010101" pitchFamily="50" charset="-127"/>
              </a:defRPr>
            </a:lvl2pPr>
            <a:lvl3pPr marL="1143000" indent="-228600" eaLnBrk="0" hangingPunct="0">
              <a:spcBef>
                <a:spcPct val="20000"/>
              </a:spcBef>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3pPr>
            <a:lvl4pPr marL="1600200" indent="-228600" eaLnBrk="0" hangingPunct="0">
              <a:spcBef>
                <a:spcPct val="20000"/>
              </a:spcBef>
              <a:buFont typeface="Symbol" panose="05050102010706020507" pitchFamily="18" charset="2"/>
              <a:buChar char="ª"/>
              <a:defRPr kumimoji="1" sz="1600">
                <a:solidFill>
                  <a:schemeClr val="tx1"/>
                </a:solidFill>
                <a:latin typeface="Times New Roman" panose="02020603050405020304" pitchFamily="18" charset="0"/>
                <a:ea typeface="굴림" panose="020B0600000101010101" pitchFamily="50" charset="-127"/>
              </a:defRPr>
            </a:lvl4pPr>
            <a:lvl5pPr marL="2057400" indent="-228600" eaLnBrk="0" hangingPunct="0">
              <a:spcBef>
                <a:spcPct val="20000"/>
              </a:spcBef>
              <a:buChar char="»"/>
              <a:defRPr kumimoji="1" sz="1400">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9pPr>
          </a:lstStyle>
          <a:p>
            <a:pPr algn="ctr">
              <a:spcBef>
                <a:spcPct val="0"/>
              </a:spcBef>
              <a:buClrTx/>
              <a:buFontTx/>
              <a:buNone/>
            </a:pPr>
            <a:r>
              <a:rPr lang="en-US" altLang="ko-KR">
                <a:solidFill>
                  <a:schemeClr val="bg2"/>
                </a:solidFill>
                <a:latin typeface="Verdana" panose="020B0604030504040204" pitchFamily="34" charset="0"/>
              </a:rPr>
              <a:t>Presentation (6)</a:t>
            </a:r>
          </a:p>
        </p:txBody>
      </p:sp>
      <p:sp>
        <p:nvSpPr>
          <p:cNvPr id="40967" name="Rectangle 7"/>
          <p:cNvSpPr>
            <a:spLocks noChangeArrowheads="1"/>
          </p:cNvSpPr>
          <p:nvPr/>
        </p:nvSpPr>
        <p:spPr bwMode="auto">
          <a:xfrm>
            <a:off x="352425" y="4124325"/>
            <a:ext cx="2971800" cy="381000"/>
          </a:xfrm>
          <a:prstGeom prst="rect">
            <a:avLst/>
          </a:prstGeom>
          <a:solidFill>
            <a:srgbClr val="CCECFF"/>
          </a:solidFill>
          <a:ln w="9525">
            <a:solidFill>
              <a:srgbClr val="000000"/>
            </a:solidFill>
            <a:miter lim="800000"/>
            <a:headEnd/>
            <a:tailEnd/>
          </a:ln>
        </p:spPr>
        <p:txBody>
          <a:bodyPr wrap="none" anchor="ctr"/>
          <a:lstStyle>
            <a:lvl1pPr eaLnBrk="0" hangingPunct="0">
              <a:spcBef>
                <a:spcPct val="20000"/>
              </a:spcBef>
              <a:buClr>
                <a:srgbClr val="FF0066"/>
              </a:buClr>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1pPr>
            <a:lvl2pPr marL="742950" indent="-285750" eaLnBrk="0" hangingPunct="0">
              <a:spcBef>
                <a:spcPct val="20000"/>
              </a:spcBef>
              <a:buClr>
                <a:srgbClr val="FF0000"/>
              </a:buClr>
              <a:buFont typeface="Symbol" panose="05050102010706020507" pitchFamily="18" charset="2"/>
              <a:buChar char="©"/>
              <a:defRPr kumimoji="1" sz="2000">
                <a:solidFill>
                  <a:schemeClr val="tx1"/>
                </a:solidFill>
                <a:latin typeface="Times New Roman" panose="02020603050405020304" pitchFamily="18" charset="0"/>
                <a:ea typeface="굴림" panose="020B0600000101010101" pitchFamily="50" charset="-127"/>
              </a:defRPr>
            </a:lvl2pPr>
            <a:lvl3pPr marL="1143000" indent="-228600" eaLnBrk="0" hangingPunct="0">
              <a:spcBef>
                <a:spcPct val="20000"/>
              </a:spcBef>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3pPr>
            <a:lvl4pPr marL="1600200" indent="-228600" eaLnBrk="0" hangingPunct="0">
              <a:spcBef>
                <a:spcPct val="20000"/>
              </a:spcBef>
              <a:buFont typeface="Symbol" panose="05050102010706020507" pitchFamily="18" charset="2"/>
              <a:buChar char="ª"/>
              <a:defRPr kumimoji="1" sz="1600">
                <a:solidFill>
                  <a:schemeClr val="tx1"/>
                </a:solidFill>
                <a:latin typeface="Times New Roman" panose="02020603050405020304" pitchFamily="18" charset="0"/>
                <a:ea typeface="굴림" panose="020B0600000101010101" pitchFamily="50" charset="-127"/>
              </a:defRPr>
            </a:lvl4pPr>
            <a:lvl5pPr marL="2057400" indent="-228600" eaLnBrk="0" hangingPunct="0">
              <a:spcBef>
                <a:spcPct val="20000"/>
              </a:spcBef>
              <a:buChar char="»"/>
              <a:defRPr kumimoji="1" sz="1400">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9pPr>
          </a:lstStyle>
          <a:p>
            <a:pPr algn="ctr">
              <a:spcBef>
                <a:spcPct val="0"/>
              </a:spcBef>
              <a:buClrTx/>
              <a:buFontTx/>
              <a:buNone/>
            </a:pPr>
            <a:r>
              <a:rPr lang="en-US" altLang="ko-KR">
                <a:solidFill>
                  <a:schemeClr val="bg2"/>
                </a:solidFill>
                <a:latin typeface="Verdana" panose="020B0604030504040204" pitchFamily="34" charset="0"/>
              </a:rPr>
              <a:t>Session (5)</a:t>
            </a:r>
          </a:p>
        </p:txBody>
      </p:sp>
      <p:sp>
        <p:nvSpPr>
          <p:cNvPr id="40968" name="Rectangle 8"/>
          <p:cNvSpPr>
            <a:spLocks noChangeArrowheads="1"/>
          </p:cNvSpPr>
          <p:nvPr/>
        </p:nvSpPr>
        <p:spPr bwMode="auto">
          <a:xfrm>
            <a:off x="352425" y="4505325"/>
            <a:ext cx="2971800" cy="381000"/>
          </a:xfrm>
          <a:prstGeom prst="rect">
            <a:avLst/>
          </a:prstGeom>
          <a:solidFill>
            <a:srgbClr val="CCECFF"/>
          </a:solidFill>
          <a:ln w="9525">
            <a:solidFill>
              <a:srgbClr val="000000"/>
            </a:solidFill>
            <a:miter lim="800000"/>
            <a:headEnd/>
            <a:tailEnd/>
          </a:ln>
        </p:spPr>
        <p:txBody>
          <a:bodyPr wrap="none" anchor="ctr"/>
          <a:lstStyle>
            <a:lvl1pPr eaLnBrk="0" hangingPunct="0">
              <a:spcBef>
                <a:spcPct val="20000"/>
              </a:spcBef>
              <a:buClr>
                <a:srgbClr val="FF0066"/>
              </a:buClr>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1pPr>
            <a:lvl2pPr marL="742950" indent="-285750" eaLnBrk="0" hangingPunct="0">
              <a:spcBef>
                <a:spcPct val="20000"/>
              </a:spcBef>
              <a:buClr>
                <a:srgbClr val="FF0000"/>
              </a:buClr>
              <a:buFont typeface="Symbol" panose="05050102010706020507" pitchFamily="18" charset="2"/>
              <a:buChar char="©"/>
              <a:defRPr kumimoji="1" sz="2000">
                <a:solidFill>
                  <a:schemeClr val="tx1"/>
                </a:solidFill>
                <a:latin typeface="Times New Roman" panose="02020603050405020304" pitchFamily="18" charset="0"/>
                <a:ea typeface="굴림" panose="020B0600000101010101" pitchFamily="50" charset="-127"/>
              </a:defRPr>
            </a:lvl2pPr>
            <a:lvl3pPr marL="1143000" indent="-228600" eaLnBrk="0" hangingPunct="0">
              <a:spcBef>
                <a:spcPct val="20000"/>
              </a:spcBef>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3pPr>
            <a:lvl4pPr marL="1600200" indent="-228600" eaLnBrk="0" hangingPunct="0">
              <a:spcBef>
                <a:spcPct val="20000"/>
              </a:spcBef>
              <a:buFont typeface="Symbol" panose="05050102010706020507" pitchFamily="18" charset="2"/>
              <a:buChar char="ª"/>
              <a:defRPr kumimoji="1" sz="1600">
                <a:solidFill>
                  <a:schemeClr val="tx1"/>
                </a:solidFill>
                <a:latin typeface="Times New Roman" panose="02020603050405020304" pitchFamily="18" charset="0"/>
                <a:ea typeface="굴림" panose="020B0600000101010101" pitchFamily="50" charset="-127"/>
              </a:defRPr>
            </a:lvl4pPr>
            <a:lvl5pPr marL="2057400" indent="-228600" eaLnBrk="0" hangingPunct="0">
              <a:spcBef>
                <a:spcPct val="20000"/>
              </a:spcBef>
              <a:buChar char="»"/>
              <a:defRPr kumimoji="1" sz="1400">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9pPr>
          </a:lstStyle>
          <a:p>
            <a:pPr algn="ctr">
              <a:spcBef>
                <a:spcPct val="0"/>
              </a:spcBef>
              <a:buClrTx/>
              <a:buFontTx/>
              <a:buNone/>
            </a:pPr>
            <a:r>
              <a:rPr lang="en-US" altLang="ko-KR">
                <a:solidFill>
                  <a:schemeClr val="bg2"/>
                </a:solidFill>
                <a:latin typeface="Verdana" panose="020B0604030504040204" pitchFamily="34" charset="0"/>
              </a:rPr>
              <a:t>Transport (4)</a:t>
            </a:r>
          </a:p>
        </p:txBody>
      </p:sp>
      <p:sp>
        <p:nvSpPr>
          <p:cNvPr id="40969" name="Rectangle 9"/>
          <p:cNvSpPr>
            <a:spLocks noChangeArrowheads="1"/>
          </p:cNvSpPr>
          <p:nvPr/>
        </p:nvSpPr>
        <p:spPr bwMode="auto">
          <a:xfrm>
            <a:off x="352425" y="4886325"/>
            <a:ext cx="2971800" cy="762000"/>
          </a:xfrm>
          <a:prstGeom prst="rect">
            <a:avLst/>
          </a:prstGeom>
          <a:solidFill>
            <a:srgbClr val="CCECFF"/>
          </a:solidFill>
          <a:ln w="9525">
            <a:solidFill>
              <a:srgbClr val="000000"/>
            </a:solidFill>
            <a:miter lim="800000"/>
            <a:headEnd/>
            <a:tailEnd/>
          </a:ln>
        </p:spPr>
        <p:txBody>
          <a:bodyPr wrap="none" anchor="ctr"/>
          <a:lstStyle>
            <a:lvl1pPr eaLnBrk="0" hangingPunct="0">
              <a:spcBef>
                <a:spcPct val="20000"/>
              </a:spcBef>
              <a:buClr>
                <a:srgbClr val="FF0066"/>
              </a:buClr>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1pPr>
            <a:lvl2pPr marL="742950" indent="-285750" eaLnBrk="0" hangingPunct="0">
              <a:spcBef>
                <a:spcPct val="20000"/>
              </a:spcBef>
              <a:buClr>
                <a:srgbClr val="FF0000"/>
              </a:buClr>
              <a:buFont typeface="Symbol" panose="05050102010706020507" pitchFamily="18" charset="2"/>
              <a:buChar char="©"/>
              <a:defRPr kumimoji="1" sz="2000">
                <a:solidFill>
                  <a:schemeClr val="tx1"/>
                </a:solidFill>
                <a:latin typeface="Times New Roman" panose="02020603050405020304" pitchFamily="18" charset="0"/>
                <a:ea typeface="굴림" panose="020B0600000101010101" pitchFamily="50" charset="-127"/>
              </a:defRPr>
            </a:lvl2pPr>
            <a:lvl3pPr marL="1143000" indent="-228600" eaLnBrk="0" hangingPunct="0">
              <a:spcBef>
                <a:spcPct val="20000"/>
              </a:spcBef>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3pPr>
            <a:lvl4pPr marL="1600200" indent="-228600" eaLnBrk="0" hangingPunct="0">
              <a:spcBef>
                <a:spcPct val="20000"/>
              </a:spcBef>
              <a:buFont typeface="Symbol" panose="05050102010706020507" pitchFamily="18" charset="2"/>
              <a:buChar char="ª"/>
              <a:defRPr kumimoji="1" sz="1600">
                <a:solidFill>
                  <a:schemeClr val="tx1"/>
                </a:solidFill>
                <a:latin typeface="Times New Roman" panose="02020603050405020304" pitchFamily="18" charset="0"/>
                <a:ea typeface="굴림" panose="020B0600000101010101" pitchFamily="50" charset="-127"/>
              </a:defRPr>
            </a:lvl4pPr>
            <a:lvl5pPr marL="2057400" indent="-228600" eaLnBrk="0" hangingPunct="0">
              <a:spcBef>
                <a:spcPct val="20000"/>
              </a:spcBef>
              <a:buChar char="»"/>
              <a:defRPr kumimoji="1" sz="1400">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9pPr>
          </a:lstStyle>
          <a:p>
            <a:pPr algn="ctr">
              <a:spcBef>
                <a:spcPct val="0"/>
              </a:spcBef>
              <a:buClrTx/>
              <a:buFontTx/>
              <a:buNone/>
            </a:pPr>
            <a:r>
              <a:rPr lang="en-US" altLang="ko-KR">
                <a:solidFill>
                  <a:schemeClr val="bg2"/>
                </a:solidFill>
                <a:latin typeface="Verdana" panose="020B0604030504040204" pitchFamily="34" charset="0"/>
              </a:rPr>
              <a:t>Network (3)</a:t>
            </a:r>
          </a:p>
        </p:txBody>
      </p:sp>
      <p:sp>
        <p:nvSpPr>
          <p:cNvPr id="40970" name="Rectangle 10"/>
          <p:cNvSpPr>
            <a:spLocks noChangeArrowheads="1"/>
          </p:cNvSpPr>
          <p:nvPr/>
        </p:nvSpPr>
        <p:spPr bwMode="auto">
          <a:xfrm>
            <a:off x="352425" y="5648325"/>
            <a:ext cx="2971800" cy="381000"/>
          </a:xfrm>
          <a:prstGeom prst="rect">
            <a:avLst/>
          </a:prstGeom>
          <a:solidFill>
            <a:srgbClr val="CCECFF"/>
          </a:solidFill>
          <a:ln w="9525">
            <a:solidFill>
              <a:srgbClr val="000000"/>
            </a:solidFill>
            <a:miter lim="800000"/>
            <a:headEnd/>
            <a:tailEnd/>
          </a:ln>
        </p:spPr>
        <p:txBody>
          <a:bodyPr wrap="none" anchor="ctr"/>
          <a:lstStyle>
            <a:lvl1pPr eaLnBrk="0" hangingPunct="0">
              <a:spcBef>
                <a:spcPct val="20000"/>
              </a:spcBef>
              <a:buClr>
                <a:srgbClr val="FF0066"/>
              </a:buClr>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1pPr>
            <a:lvl2pPr marL="742950" indent="-285750" eaLnBrk="0" hangingPunct="0">
              <a:spcBef>
                <a:spcPct val="20000"/>
              </a:spcBef>
              <a:buClr>
                <a:srgbClr val="FF0000"/>
              </a:buClr>
              <a:buFont typeface="Symbol" panose="05050102010706020507" pitchFamily="18" charset="2"/>
              <a:buChar char="©"/>
              <a:defRPr kumimoji="1" sz="2000">
                <a:solidFill>
                  <a:schemeClr val="tx1"/>
                </a:solidFill>
                <a:latin typeface="Times New Roman" panose="02020603050405020304" pitchFamily="18" charset="0"/>
                <a:ea typeface="굴림" panose="020B0600000101010101" pitchFamily="50" charset="-127"/>
              </a:defRPr>
            </a:lvl2pPr>
            <a:lvl3pPr marL="1143000" indent="-228600" eaLnBrk="0" hangingPunct="0">
              <a:spcBef>
                <a:spcPct val="20000"/>
              </a:spcBef>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3pPr>
            <a:lvl4pPr marL="1600200" indent="-228600" eaLnBrk="0" hangingPunct="0">
              <a:spcBef>
                <a:spcPct val="20000"/>
              </a:spcBef>
              <a:buFont typeface="Symbol" panose="05050102010706020507" pitchFamily="18" charset="2"/>
              <a:buChar char="ª"/>
              <a:defRPr kumimoji="1" sz="1600">
                <a:solidFill>
                  <a:schemeClr val="tx1"/>
                </a:solidFill>
                <a:latin typeface="Times New Roman" panose="02020603050405020304" pitchFamily="18" charset="0"/>
                <a:ea typeface="굴림" panose="020B0600000101010101" pitchFamily="50" charset="-127"/>
              </a:defRPr>
            </a:lvl4pPr>
            <a:lvl5pPr marL="2057400" indent="-228600" eaLnBrk="0" hangingPunct="0">
              <a:spcBef>
                <a:spcPct val="20000"/>
              </a:spcBef>
              <a:buChar char="»"/>
              <a:defRPr kumimoji="1" sz="1400">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9pPr>
          </a:lstStyle>
          <a:p>
            <a:pPr algn="ctr">
              <a:spcBef>
                <a:spcPct val="0"/>
              </a:spcBef>
              <a:buClrTx/>
              <a:buFontTx/>
              <a:buNone/>
            </a:pPr>
            <a:r>
              <a:rPr lang="en-US" altLang="ko-KR">
                <a:solidFill>
                  <a:schemeClr val="bg2"/>
                </a:solidFill>
                <a:latin typeface="Verdana" panose="020B0604030504040204" pitchFamily="34" charset="0"/>
              </a:rPr>
              <a:t>Data Link (2)</a:t>
            </a:r>
          </a:p>
        </p:txBody>
      </p:sp>
      <p:sp>
        <p:nvSpPr>
          <p:cNvPr id="40971" name="Rectangle 11"/>
          <p:cNvSpPr>
            <a:spLocks noChangeArrowheads="1"/>
          </p:cNvSpPr>
          <p:nvPr/>
        </p:nvSpPr>
        <p:spPr bwMode="auto">
          <a:xfrm>
            <a:off x="352425" y="6029325"/>
            <a:ext cx="2971800" cy="381000"/>
          </a:xfrm>
          <a:prstGeom prst="rect">
            <a:avLst/>
          </a:prstGeom>
          <a:solidFill>
            <a:srgbClr val="CCECFF"/>
          </a:solidFill>
          <a:ln w="9525">
            <a:solidFill>
              <a:srgbClr val="000000"/>
            </a:solidFill>
            <a:miter lim="800000"/>
            <a:headEnd/>
            <a:tailEnd/>
          </a:ln>
        </p:spPr>
        <p:txBody>
          <a:bodyPr wrap="none" anchor="ctr"/>
          <a:lstStyle>
            <a:lvl1pPr eaLnBrk="0" hangingPunct="0">
              <a:spcBef>
                <a:spcPct val="20000"/>
              </a:spcBef>
              <a:buClr>
                <a:srgbClr val="FF0066"/>
              </a:buClr>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1pPr>
            <a:lvl2pPr marL="742950" indent="-285750" eaLnBrk="0" hangingPunct="0">
              <a:spcBef>
                <a:spcPct val="20000"/>
              </a:spcBef>
              <a:buClr>
                <a:srgbClr val="FF0000"/>
              </a:buClr>
              <a:buFont typeface="Symbol" panose="05050102010706020507" pitchFamily="18" charset="2"/>
              <a:buChar char="©"/>
              <a:defRPr kumimoji="1" sz="2000">
                <a:solidFill>
                  <a:schemeClr val="tx1"/>
                </a:solidFill>
                <a:latin typeface="Times New Roman" panose="02020603050405020304" pitchFamily="18" charset="0"/>
                <a:ea typeface="굴림" panose="020B0600000101010101" pitchFamily="50" charset="-127"/>
              </a:defRPr>
            </a:lvl2pPr>
            <a:lvl3pPr marL="1143000" indent="-228600" eaLnBrk="0" hangingPunct="0">
              <a:spcBef>
                <a:spcPct val="20000"/>
              </a:spcBef>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3pPr>
            <a:lvl4pPr marL="1600200" indent="-228600" eaLnBrk="0" hangingPunct="0">
              <a:spcBef>
                <a:spcPct val="20000"/>
              </a:spcBef>
              <a:buFont typeface="Symbol" panose="05050102010706020507" pitchFamily="18" charset="2"/>
              <a:buChar char="ª"/>
              <a:defRPr kumimoji="1" sz="1600">
                <a:solidFill>
                  <a:schemeClr val="tx1"/>
                </a:solidFill>
                <a:latin typeface="Times New Roman" panose="02020603050405020304" pitchFamily="18" charset="0"/>
                <a:ea typeface="굴림" panose="020B0600000101010101" pitchFamily="50" charset="-127"/>
              </a:defRPr>
            </a:lvl4pPr>
            <a:lvl5pPr marL="2057400" indent="-228600" eaLnBrk="0" hangingPunct="0">
              <a:spcBef>
                <a:spcPct val="20000"/>
              </a:spcBef>
              <a:buChar char="»"/>
              <a:defRPr kumimoji="1" sz="1400">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9pPr>
          </a:lstStyle>
          <a:p>
            <a:pPr algn="ctr">
              <a:spcBef>
                <a:spcPct val="0"/>
              </a:spcBef>
              <a:buClrTx/>
              <a:buFontTx/>
              <a:buNone/>
            </a:pPr>
            <a:r>
              <a:rPr lang="en-US" altLang="ko-KR">
                <a:solidFill>
                  <a:schemeClr val="bg2"/>
                </a:solidFill>
                <a:latin typeface="Verdana" panose="020B0604030504040204" pitchFamily="34" charset="0"/>
              </a:rPr>
              <a:t>Physical (1)</a:t>
            </a:r>
          </a:p>
        </p:txBody>
      </p:sp>
      <p:grpSp>
        <p:nvGrpSpPr>
          <p:cNvPr id="40972" name="Group 12"/>
          <p:cNvGrpSpPr>
            <a:grpSpLocks/>
          </p:cNvGrpSpPr>
          <p:nvPr/>
        </p:nvGrpSpPr>
        <p:grpSpPr bwMode="auto">
          <a:xfrm>
            <a:off x="3324225" y="2981325"/>
            <a:ext cx="2371725" cy="3429000"/>
            <a:chOff x="2094" y="1878"/>
            <a:chExt cx="1872" cy="2160"/>
          </a:xfrm>
        </p:grpSpPr>
        <p:sp>
          <p:nvSpPr>
            <p:cNvPr id="40979" name="Rectangle 13"/>
            <p:cNvSpPr>
              <a:spLocks noChangeArrowheads="1"/>
            </p:cNvSpPr>
            <p:nvPr/>
          </p:nvSpPr>
          <p:spPr bwMode="auto">
            <a:xfrm>
              <a:off x="2094" y="1878"/>
              <a:ext cx="1872" cy="24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rgbClr val="FF0066"/>
                </a:buClr>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1pPr>
              <a:lvl2pPr marL="742950" indent="-285750" eaLnBrk="0" hangingPunct="0">
                <a:spcBef>
                  <a:spcPct val="20000"/>
                </a:spcBef>
                <a:buClr>
                  <a:srgbClr val="FF0000"/>
                </a:buClr>
                <a:buFont typeface="Symbol" panose="05050102010706020507" pitchFamily="18" charset="2"/>
                <a:buChar char="©"/>
                <a:defRPr kumimoji="1" sz="2000">
                  <a:solidFill>
                    <a:schemeClr val="tx1"/>
                  </a:solidFill>
                  <a:latin typeface="Times New Roman" panose="02020603050405020304" pitchFamily="18" charset="0"/>
                  <a:ea typeface="굴림" panose="020B0600000101010101" pitchFamily="50" charset="-127"/>
                </a:defRPr>
              </a:lvl2pPr>
              <a:lvl3pPr marL="1143000" indent="-228600" eaLnBrk="0" hangingPunct="0">
                <a:spcBef>
                  <a:spcPct val="20000"/>
                </a:spcBef>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3pPr>
              <a:lvl4pPr marL="1600200" indent="-228600" eaLnBrk="0" hangingPunct="0">
                <a:spcBef>
                  <a:spcPct val="20000"/>
                </a:spcBef>
                <a:buFont typeface="Symbol" panose="05050102010706020507" pitchFamily="18" charset="2"/>
                <a:buChar char="ª"/>
                <a:defRPr kumimoji="1" sz="1600">
                  <a:solidFill>
                    <a:schemeClr val="tx1"/>
                  </a:solidFill>
                  <a:latin typeface="Times New Roman" panose="02020603050405020304" pitchFamily="18" charset="0"/>
                  <a:ea typeface="굴림" panose="020B0600000101010101" pitchFamily="50" charset="-127"/>
                </a:defRPr>
              </a:lvl4pPr>
              <a:lvl5pPr marL="2057400" indent="-228600" eaLnBrk="0" hangingPunct="0">
                <a:spcBef>
                  <a:spcPct val="20000"/>
                </a:spcBef>
                <a:buChar char="»"/>
                <a:defRPr kumimoji="1" sz="1400">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9pPr>
            </a:lstStyle>
            <a:p>
              <a:pPr algn="ctr">
                <a:spcBef>
                  <a:spcPct val="0"/>
                </a:spcBef>
                <a:buClrTx/>
                <a:buFontTx/>
                <a:buNone/>
              </a:pPr>
              <a:r>
                <a:rPr lang="en-US" altLang="ko-KR">
                  <a:latin typeface="Verdana" panose="020B0604030504040204" pitchFamily="34" charset="0"/>
                </a:rPr>
                <a:t>TCP/IP</a:t>
              </a:r>
            </a:p>
          </p:txBody>
        </p:sp>
        <p:sp>
          <p:nvSpPr>
            <p:cNvPr id="40980" name="Rectangle 14"/>
            <p:cNvSpPr>
              <a:spLocks noChangeArrowheads="1"/>
            </p:cNvSpPr>
            <p:nvPr/>
          </p:nvSpPr>
          <p:spPr bwMode="auto">
            <a:xfrm>
              <a:off x="2094" y="2118"/>
              <a:ext cx="1872" cy="576"/>
            </a:xfrm>
            <a:prstGeom prst="rect">
              <a:avLst/>
            </a:prstGeom>
            <a:solidFill>
              <a:srgbClr val="CCECFF"/>
            </a:solidFill>
            <a:ln w="9525">
              <a:solidFill>
                <a:srgbClr val="000000"/>
              </a:solidFill>
              <a:miter lim="800000"/>
              <a:headEnd/>
              <a:tailEnd/>
            </a:ln>
          </p:spPr>
          <p:txBody>
            <a:bodyPr wrap="none" anchor="ctr"/>
            <a:lstStyle>
              <a:lvl1pPr eaLnBrk="0" hangingPunct="0">
                <a:spcBef>
                  <a:spcPct val="20000"/>
                </a:spcBef>
                <a:buClr>
                  <a:srgbClr val="FF0066"/>
                </a:buClr>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1pPr>
              <a:lvl2pPr marL="742950" indent="-285750" eaLnBrk="0" hangingPunct="0">
                <a:spcBef>
                  <a:spcPct val="20000"/>
                </a:spcBef>
                <a:buClr>
                  <a:srgbClr val="FF0000"/>
                </a:buClr>
                <a:buFont typeface="Symbol" panose="05050102010706020507" pitchFamily="18" charset="2"/>
                <a:buChar char="©"/>
                <a:defRPr kumimoji="1" sz="2000">
                  <a:solidFill>
                    <a:schemeClr val="tx1"/>
                  </a:solidFill>
                  <a:latin typeface="Times New Roman" panose="02020603050405020304" pitchFamily="18" charset="0"/>
                  <a:ea typeface="굴림" panose="020B0600000101010101" pitchFamily="50" charset="-127"/>
                </a:defRPr>
              </a:lvl2pPr>
              <a:lvl3pPr marL="1143000" indent="-228600" eaLnBrk="0" hangingPunct="0">
                <a:spcBef>
                  <a:spcPct val="20000"/>
                </a:spcBef>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3pPr>
              <a:lvl4pPr marL="1600200" indent="-228600" eaLnBrk="0" hangingPunct="0">
                <a:spcBef>
                  <a:spcPct val="20000"/>
                </a:spcBef>
                <a:buFont typeface="Symbol" panose="05050102010706020507" pitchFamily="18" charset="2"/>
                <a:buChar char="ª"/>
                <a:defRPr kumimoji="1" sz="1600">
                  <a:solidFill>
                    <a:schemeClr val="tx1"/>
                  </a:solidFill>
                  <a:latin typeface="Times New Roman" panose="02020603050405020304" pitchFamily="18" charset="0"/>
                  <a:ea typeface="굴림" panose="020B0600000101010101" pitchFamily="50" charset="-127"/>
                </a:defRPr>
              </a:lvl4pPr>
              <a:lvl5pPr marL="2057400" indent="-228600" eaLnBrk="0" hangingPunct="0">
                <a:spcBef>
                  <a:spcPct val="20000"/>
                </a:spcBef>
                <a:buChar char="»"/>
                <a:defRPr kumimoji="1" sz="1400">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9pPr>
            </a:lstStyle>
            <a:p>
              <a:pPr algn="ctr">
                <a:spcBef>
                  <a:spcPct val="0"/>
                </a:spcBef>
                <a:buClrTx/>
                <a:buFontTx/>
                <a:buNone/>
              </a:pPr>
              <a:r>
                <a:rPr lang="en-US" altLang="ko-KR">
                  <a:solidFill>
                    <a:schemeClr val="bg2"/>
                  </a:solidFill>
                  <a:latin typeface="Verdana" panose="020B0604030504040204" pitchFamily="34" charset="0"/>
                </a:rPr>
                <a:t>Application</a:t>
              </a:r>
            </a:p>
          </p:txBody>
        </p:sp>
        <p:sp>
          <p:nvSpPr>
            <p:cNvPr id="40981" name="Rectangle 15"/>
            <p:cNvSpPr>
              <a:spLocks noChangeArrowheads="1"/>
            </p:cNvSpPr>
            <p:nvPr/>
          </p:nvSpPr>
          <p:spPr bwMode="auto">
            <a:xfrm>
              <a:off x="2094" y="2694"/>
              <a:ext cx="1872" cy="384"/>
            </a:xfrm>
            <a:prstGeom prst="rect">
              <a:avLst/>
            </a:prstGeom>
            <a:solidFill>
              <a:srgbClr val="CCECFF"/>
            </a:solidFill>
            <a:ln w="9525">
              <a:solidFill>
                <a:srgbClr val="000000"/>
              </a:solidFill>
              <a:miter lim="800000"/>
              <a:headEnd/>
              <a:tailEnd/>
            </a:ln>
          </p:spPr>
          <p:txBody>
            <a:bodyPr wrap="none" anchor="ctr"/>
            <a:lstStyle>
              <a:lvl1pPr eaLnBrk="0" hangingPunct="0">
                <a:spcBef>
                  <a:spcPct val="20000"/>
                </a:spcBef>
                <a:buClr>
                  <a:srgbClr val="FF0066"/>
                </a:buClr>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1pPr>
              <a:lvl2pPr marL="742950" indent="-285750" eaLnBrk="0" hangingPunct="0">
                <a:spcBef>
                  <a:spcPct val="20000"/>
                </a:spcBef>
                <a:buClr>
                  <a:srgbClr val="FF0000"/>
                </a:buClr>
                <a:buFont typeface="Symbol" panose="05050102010706020507" pitchFamily="18" charset="2"/>
                <a:buChar char="©"/>
                <a:defRPr kumimoji="1" sz="2000">
                  <a:solidFill>
                    <a:schemeClr val="tx1"/>
                  </a:solidFill>
                  <a:latin typeface="Times New Roman" panose="02020603050405020304" pitchFamily="18" charset="0"/>
                  <a:ea typeface="굴림" panose="020B0600000101010101" pitchFamily="50" charset="-127"/>
                </a:defRPr>
              </a:lvl2pPr>
              <a:lvl3pPr marL="1143000" indent="-228600" eaLnBrk="0" hangingPunct="0">
                <a:spcBef>
                  <a:spcPct val="20000"/>
                </a:spcBef>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3pPr>
              <a:lvl4pPr marL="1600200" indent="-228600" eaLnBrk="0" hangingPunct="0">
                <a:spcBef>
                  <a:spcPct val="20000"/>
                </a:spcBef>
                <a:buFont typeface="Symbol" panose="05050102010706020507" pitchFamily="18" charset="2"/>
                <a:buChar char="ª"/>
                <a:defRPr kumimoji="1" sz="1600">
                  <a:solidFill>
                    <a:schemeClr val="tx1"/>
                  </a:solidFill>
                  <a:latin typeface="Times New Roman" panose="02020603050405020304" pitchFamily="18" charset="0"/>
                  <a:ea typeface="굴림" panose="020B0600000101010101" pitchFamily="50" charset="-127"/>
                </a:defRPr>
              </a:lvl4pPr>
              <a:lvl5pPr marL="2057400" indent="-228600" eaLnBrk="0" hangingPunct="0">
                <a:spcBef>
                  <a:spcPct val="20000"/>
                </a:spcBef>
                <a:buChar char="»"/>
                <a:defRPr kumimoji="1" sz="1400">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9pPr>
            </a:lstStyle>
            <a:p>
              <a:pPr algn="ctr">
                <a:spcBef>
                  <a:spcPct val="0"/>
                </a:spcBef>
                <a:buClrTx/>
                <a:buFontTx/>
                <a:buNone/>
              </a:pPr>
              <a:r>
                <a:rPr lang="en-US" altLang="ko-KR">
                  <a:solidFill>
                    <a:schemeClr val="bg2"/>
                  </a:solidFill>
                  <a:latin typeface="Verdana" panose="020B0604030504040204" pitchFamily="34" charset="0"/>
                </a:rPr>
                <a:t>Transport</a:t>
              </a:r>
            </a:p>
          </p:txBody>
        </p:sp>
        <p:sp>
          <p:nvSpPr>
            <p:cNvPr id="40982" name="Rectangle 16"/>
            <p:cNvSpPr>
              <a:spLocks noChangeArrowheads="1"/>
            </p:cNvSpPr>
            <p:nvPr/>
          </p:nvSpPr>
          <p:spPr bwMode="auto">
            <a:xfrm>
              <a:off x="2094" y="3078"/>
              <a:ext cx="1872" cy="240"/>
            </a:xfrm>
            <a:prstGeom prst="rect">
              <a:avLst/>
            </a:prstGeom>
            <a:solidFill>
              <a:srgbClr val="CCECFF"/>
            </a:solidFill>
            <a:ln w="9525">
              <a:solidFill>
                <a:srgbClr val="000000"/>
              </a:solidFill>
              <a:miter lim="800000"/>
              <a:headEnd/>
              <a:tailEnd/>
            </a:ln>
          </p:spPr>
          <p:txBody>
            <a:bodyPr wrap="none" anchor="ctr"/>
            <a:lstStyle>
              <a:lvl1pPr eaLnBrk="0" hangingPunct="0">
                <a:spcBef>
                  <a:spcPct val="20000"/>
                </a:spcBef>
                <a:buClr>
                  <a:srgbClr val="FF0066"/>
                </a:buClr>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1pPr>
              <a:lvl2pPr marL="742950" indent="-285750" eaLnBrk="0" hangingPunct="0">
                <a:spcBef>
                  <a:spcPct val="20000"/>
                </a:spcBef>
                <a:buClr>
                  <a:srgbClr val="FF0000"/>
                </a:buClr>
                <a:buFont typeface="Symbol" panose="05050102010706020507" pitchFamily="18" charset="2"/>
                <a:buChar char="©"/>
                <a:defRPr kumimoji="1" sz="2000">
                  <a:solidFill>
                    <a:schemeClr val="tx1"/>
                  </a:solidFill>
                  <a:latin typeface="Times New Roman" panose="02020603050405020304" pitchFamily="18" charset="0"/>
                  <a:ea typeface="굴림" panose="020B0600000101010101" pitchFamily="50" charset="-127"/>
                </a:defRPr>
              </a:lvl2pPr>
              <a:lvl3pPr marL="1143000" indent="-228600" eaLnBrk="0" hangingPunct="0">
                <a:spcBef>
                  <a:spcPct val="20000"/>
                </a:spcBef>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3pPr>
              <a:lvl4pPr marL="1600200" indent="-228600" eaLnBrk="0" hangingPunct="0">
                <a:spcBef>
                  <a:spcPct val="20000"/>
                </a:spcBef>
                <a:buFont typeface="Symbol" panose="05050102010706020507" pitchFamily="18" charset="2"/>
                <a:buChar char="ª"/>
                <a:defRPr kumimoji="1" sz="1600">
                  <a:solidFill>
                    <a:schemeClr val="tx1"/>
                  </a:solidFill>
                  <a:latin typeface="Times New Roman" panose="02020603050405020304" pitchFamily="18" charset="0"/>
                  <a:ea typeface="굴림" panose="020B0600000101010101" pitchFamily="50" charset="-127"/>
                </a:defRPr>
              </a:lvl4pPr>
              <a:lvl5pPr marL="2057400" indent="-228600" eaLnBrk="0" hangingPunct="0">
                <a:spcBef>
                  <a:spcPct val="20000"/>
                </a:spcBef>
                <a:buChar char="»"/>
                <a:defRPr kumimoji="1" sz="1400">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9pPr>
            </a:lstStyle>
            <a:p>
              <a:pPr algn="ctr">
                <a:spcBef>
                  <a:spcPct val="0"/>
                </a:spcBef>
                <a:buClrTx/>
                <a:buFontTx/>
                <a:buNone/>
              </a:pPr>
              <a:r>
                <a:rPr lang="en-US" altLang="ko-KR">
                  <a:solidFill>
                    <a:schemeClr val="bg2"/>
                  </a:solidFill>
                  <a:latin typeface="Verdana" panose="020B0604030504040204" pitchFamily="34" charset="0"/>
                </a:rPr>
                <a:t>Internet</a:t>
              </a:r>
            </a:p>
          </p:txBody>
        </p:sp>
        <p:sp>
          <p:nvSpPr>
            <p:cNvPr id="40983" name="Rectangle 17"/>
            <p:cNvSpPr>
              <a:spLocks noChangeArrowheads="1"/>
            </p:cNvSpPr>
            <p:nvPr/>
          </p:nvSpPr>
          <p:spPr bwMode="auto">
            <a:xfrm>
              <a:off x="2094" y="3318"/>
              <a:ext cx="1872" cy="720"/>
            </a:xfrm>
            <a:prstGeom prst="rect">
              <a:avLst/>
            </a:prstGeom>
            <a:solidFill>
              <a:srgbClr val="CCECFF"/>
            </a:solidFill>
            <a:ln w="9525">
              <a:solidFill>
                <a:srgbClr val="000000"/>
              </a:solidFill>
              <a:miter lim="800000"/>
              <a:headEnd/>
              <a:tailEnd/>
            </a:ln>
          </p:spPr>
          <p:txBody>
            <a:bodyPr wrap="none" anchor="ctr"/>
            <a:lstStyle>
              <a:lvl1pPr eaLnBrk="0" hangingPunct="0">
                <a:spcBef>
                  <a:spcPct val="20000"/>
                </a:spcBef>
                <a:buClr>
                  <a:srgbClr val="FF0066"/>
                </a:buClr>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1pPr>
              <a:lvl2pPr marL="742950" indent="-285750" eaLnBrk="0" hangingPunct="0">
                <a:spcBef>
                  <a:spcPct val="20000"/>
                </a:spcBef>
                <a:buClr>
                  <a:srgbClr val="FF0000"/>
                </a:buClr>
                <a:buFont typeface="Symbol" panose="05050102010706020507" pitchFamily="18" charset="2"/>
                <a:buChar char="©"/>
                <a:defRPr kumimoji="1" sz="2000">
                  <a:solidFill>
                    <a:schemeClr val="tx1"/>
                  </a:solidFill>
                  <a:latin typeface="Times New Roman" panose="02020603050405020304" pitchFamily="18" charset="0"/>
                  <a:ea typeface="굴림" panose="020B0600000101010101" pitchFamily="50" charset="-127"/>
                </a:defRPr>
              </a:lvl2pPr>
              <a:lvl3pPr marL="1143000" indent="-228600" eaLnBrk="0" hangingPunct="0">
                <a:spcBef>
                  <a:spcPct val="20000"/>
                </a:spcBef>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3pPr>
              <a:lvl4pPr marL="1600200" indent="-228600" eaLnBrk="0" hangingPunct="0">
                <a:spcBef>
                  <a:spcPct val="20000"/>
                </a:spcBef>
                <a:buFont typeface="Symbol" panose="05050102010706020507" pitchFamily="18" charset="2"/>
                <a:buChar char="ª"/>
                <a:defRPr kumimoji="1" sz="1600">
                  <a:solidFill>
                    <a:schemeClr val="tx1"/>
                  </a:solidFill>
                  <a:latin typeface="Times New Roman" panose="02020603050405020304" pitchFamily="18" charset="0"/>
                  <a:ea typeface="굴림" panose="020B0600000101010101" pitchFamily="50" charset="-127"/>
                </a:defRPr>
              </a:lvl4pPr>
              <a:lvl5pPr marL="2057400" indent="-228600" eaLnBrk="0" hangingPunct="0">
                <a:spcBef>
                  <a:spcPct val="20000"/>
                </a:spcBef>
                <a:buChar char="»"/>
                <a:defRPr kumimoji="1" sz="1400">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9pPr>
            </a:lstStyle>
            <a:p>
              <a:pPr algn="ctr">
                <a:spcBef>
                  <a:spcPct val="0"/>
                </a:spcBef>
                <a:buClrTx/>
                <a:buFontTx/>
                <a:buNone/>
              </a:pPr>
              <a:r>
                <a:rPr lang="en-US" altLang="ko-KR">
                  <a:solidFill>
                    <a:schemeClr val="bg2"/>
                  </a:solidFill>
                  <a:latin typeface="Verdana" panose="020B0604030504040204" pitchFamily="34" charset="0"/>
                </a:rPr>
                <a:t>Subnet</a:t>
              </a:r>
            </a:p>
          </p:txBody>
        </p:sp>
      </p:grpSp>
      <p:sp>
        <p:nvSpPr>
          <p:cNvPr id="40973" name="Rectangle 18"/>
          <p:cNvSpPr>
            <a:spLocks noChangeArrowheads="1"/>
          </p:cNvSpPr>
          <p:nvPr/>
        </p:nvSpPr>
        <p:spPr bwMode="auto">
          <a:xfrm>
            <a:off x="6134100" y="5256213"/>
            <a:ext cx="2366963" cy="647700"/>
          </a:xfrm>
          <a:prstGeom prst="rect">
            <a:avLst/>
          </a:prstGeom>
          <a:solidFill>
            <a:srgbClr val="CCECFF"/>
          </a:solidFill>
          <a:ln w="9525">
            <a:solidFill>
              <a:srgbClr val="000000"/>
            </a:solidFill>
            <a:miter lim="800000"/>
            <a:headEnd/>
            <a:tailEnd/>
          </a:ln>
        </p:spPr>
        <p:txBody>
          <a:bodyPr wrap="none" anchor="ctr"/>
          <a:lstStyle>
            <a:lvl1pPr eaLnBrk="0" hangingPunct="0">
              <a:spcBef>
                <a:spcPct val="20000"/>
              </a:spcBef>
              <a:buClr>
                <a:srgbClr val="FF0066"/>
              </a:buClr>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1pPr>
            <a:lvl2pPr marL="742950" indent="-285750" eaLnBrk="0" hangingPunct="0">
              <a:spcBef>
                <a:spcPct val="20000"/>
              </a:spcBef>
              <a:buClr>
                <a:srgbClr val="FF0000"/>
              </a:buClr>
              <a:buFont typeface="Symbol" panose="05050102010706020507" pitchFamily="18" charset="2"/>
              <a:buChar char="©"/>
              <a:defRPr kumimoji="1" sz="2000">
                <a:solidFill>
                  <a:schemeClr val="tx1"/>
                </a:solidFill>
                <a:latin typeface="Times New Roman" panose="02020603050405020304" pitchFamily="18" charset="0"/>
                <a:ea typeface="굴림" panose="020B0600000101010101" pitchFamily="50" charset="-127"/>
              </a:defRPr>
            </a:lvl2pPr>
            <a:lvl3pPr marL="1143000" indent="-228600" eaLnBrk="0" hangingPunct="0">
              <a:spcBef>
                <a:spcPct val="20000"/>
              </a:spcBef>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3pPr>
            <a:lvl4pPr marL="1600200" indent="-228600" eaLnBrk="0" hangingPunct="0">
              <a:spcBef>
                <a:spcPct val="20000"/>
              </a:spcBef>
              <a:buFont typeface="Symbol" panose="05050102010706020507" pitchFamily="18" charset="2"/>
              <a:buChar char="ª"/>
              <a:defRPr kumimoji="1" sz="1600">
                <a:solidFill>
                  <a:schemeClr val="tx1"/>
                </a:solidFill>
                <a:latin typeface="Times New Roman" panose="02020603050405020304" pitchFamily="18" charset="0"/>
                <a:ea typeface="굴림" panose="020B0600000101010101" pitchFamily="50" charset="-127"/>
              </a:defRPr>
            </a:lvl4pPr>
            <a:lvl5pPr marL="2057400" indent="-228600" eaLnBrk="0" hangingPunct="0">
              <a:spcBef>
                <a:spcPct val="20000"/>
              </a:spcBef>
              <a:buChar char="»"/>
              <a:defRPr kumimoji="1" sz="1400">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9pPr>
          </a:lstStyle>
          <a:p>
            <a:pPr algn="ctr">
              <a:spcBef>
                <a:spcPct val="0"/>
              </a:spcBef>
              <a:buClrTx/>
              <a:buFontTx/>
              <a:buNone/>
            </a:pPr>
            <a:r>
              <a:rPr lang="en-US" altLang="ko-KR">
                <a:solidFill>
                  <a:schemeClr val="bg2"/>
                </a:solidFill>
                <a:latin typeface="Verdana" panose="020B0604030504040204" pitchFamily="34" charset="0"/>
              </a:rPr>
              <a:t>Data Link</a:t>
            </a:r>
          </a:p>
        </p:txBody>
      </p:sp>
      <p:sp>
        <p:nvSpPr>
          <p:cNvPr id="40974" name="Rectangle 19"/>
          <p:cNvSpPr>
            <a:spLocks noChangeArrowheads="1"/>
          </p:cNvSpPr>
          <p:nvPr/>
        </p:nvSpPr>
        <p:spPr bwMode="auto">
          <a:xfrm>
            <a:off x="6134100" y="5810250"/>
            <a:ext cx="2366963" cy="590550"/>
          </a:xfrm>
          <a:prstGeom prst="rect">
            <a:avLst/>
          </a:prstGeom>
          <a:solidFill>
            <a:srgbClr val="CCECFF"/>
          </a:solidFill>
          <a:ln w="9525">
            <a:solidFill>
              <a:srgbClr val="000000"/>
            </a:solidFill>
            <a:miter lim="800000"/>
            <a:headEnd/>
            <a:tailEnd/>
          </a:ln>
        </p:spPr>
        <p:txBody>
          <a:bodyPr wrap="none" anchor="ctr"/>
          <a:lstStyle>
            <a:lvl1pPr eaLnBrk="0" hangingPunct="0">
              <a:spcBef>
                <a:spcPct val="20000"/>
              </a:spcBef>
              <a:buClr>
                <a:srgbClr val="FF0066"/>
              </a:buClr>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1pPr>
            <a:lvl2pPr marL="742950" indent="-285750" eaLnBrk="0" hangingPunct="0">
              <a:spcBef>
                <a:spcPct val="20000"/>
              </a:spcBef>
              <a:buClr>
                <a:srgbClr val="FF0000"/>
              </a:buClr>
              <a:buFont typeface="Symbol" panose="05050102010706020507" pitchFamily="18" charset="2"/>
              <a:buChar char="©"/>
              <a:defRPr kumimoji="1" sz="2000">
                <a:solidFill>
                  <a:schemeClr val="tx1"/>
                </a:solidFill>
                <a:latin typeface="Times New Roman" panose="02020603050405020304" pitchFamily="18" charset="0"/>
                <a:ea typeface="굴림" panose="020B0600000101010101" pitchFamily="50" charset="-127"/>
              </a:defRPr>
            </a:lvl2pPr>
            <a:lvl3pPr marL="1143000" indent="-228600" eaLnBrk="0" hangingPunct="0">
              <a:spcBef>
                <a:spcPct val="20000"/>
              </a:spcBef>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3pPr>
            <a:lvl4pPr marL="1600200" indent="-228600" eaLnBrk="0" hangingPunct="0">
              <a:spcBef>
                <a:spcPct val="20000"/>
              </a:spcBef>
              <a:buFont typeface="Symbol" panose="05050102010706020507" pitchFamily="18" charset="2"/>
              <a:buChar char="ª"/>
              <a:defRPr kumimoji="1" sz="1600">
                <a:solidFill>
                  <a:schemeClr val="tx1"/>
                </a:solidFill>
                <a:latin typeface="Times New Roman" panose="02020603050405020304" pitchFamily="18" charset="0"/>
                <a:ea typeface="굴림" panose="020B0600000101010101" pitchFamily="50" charset="-127"/>
              </a:defRPr>
            </a:lvl4pPr>
            <a:lvl5pPr marL="2057400" indent="-228600" eaLnBrk="0" hangingPunct="0">
              <a:spcBef>
                <a:spcPct val="20000"/>
              </a:spcBef>
              <a:buChar char="»"/>
              <a:defRPr kumimoji="1" sz="1400">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9pPr>
          </a:lstStyle>
          <a:p>
            <a:pPr algn="ctr">
              <a:spcBef>
                <a:spcPct val="0"/>
              </a:spcBef>
              <a:buClrTx/>
              <a:buFontTx/>
              <a:buNone/>
            </a:pPr>
            <a:r>
              <a:rPr lang="en-US" altLang="ko-KR">
                <a:solidFill>
                  <a:schemeClr val="bg2"/>
                </a:solidFill>
                <a:latin typeface="Verdana" panose="020B0604030504040204" pitchFamily="34" charset="0"/>
              </a:rPr>
              <a:t>Physical</a:t>
            </a:r>
          </a:p>
        </p:txBody>
      </p:sp>
      <p:sp>
        <p:nvSpPr>
          <p:cNvPr id="40975" name="Rectangle 20"/>
          <p:cNvSpPr>
            <a:spLocks noChangeArrowheads="1"/>
          </p:cNvSpPr>
          <p:nvPr/>
        </p:nvSpPr>
        <p:spPr bwMode="auto">
          <a:xfrm>
            <a:off x="6134100" y="2976563"/>
            <a:ext cx="2371725" cy="381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rgbClr val="FF0066"/>
              </a:buClr>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1pPr>
            <a:lvl2pPr marL="742950" indent="-285750" eaLnBrk="0" hangingPunct="0">
              <a:spcBef>
                <a:spcPct val="20000"/>
              </a:spcBef>
              <a:buClr>
                <a:srgbClr val="FF0000"/>
              </a:buClr>
              <a:buFont typeface="Symbol" panose="05050102010706020507" pitchFamily="18" charset="2"/>
              <a:buChar char="©"/>
              <a:defRPr kumimoji="1" sz="2000">
                <a:solidFill>
                  <a:schemeClr val="tx1"/>
                </a:solidFill>
                <a:latin typeface="Times New Roman" panose="02020603050405020304" pitchFamily="18" charset="0"/>
                <a:ea typeface="굴림" panose="020B0600000101010101" pitchFamily="50" charset="-127"/>
              </a:defRPr>
            </a:lvl2pPr>
            <a:lvl3pPr marL="1143000" indent="-228600" eaLnBrk="0" hangingPunct="0">
              <a:spcBef>
                <a:spcPct val="20000"/>
              </a:spcBef>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3pPr>
            <a:lvl4pPr marL="1600200" indent="-228600" eaLnBrk="0" hangingPunct="0">
              <a:spcBef>
                <a:spcPct val="20000"/>
              </a:spcBef>
              <a:buFont typeface="Symbol" panose="05050102010706020507" pitchFamily="18" charset="2"/>
              <a:buChar char="ª"/>
              <a:defRPr kumimoji="1" sz="1600">
                <a:solidFill>
                  <a:schemeClr val="tx1"/>
                </a:solidFill>
                <a:latin typeface="Times New Roman" panose="02020603050405020304" pitchFamily="18" charset="0"/>
                <a:ea typeface="굴림" panose="020B0600000101010101" pitchFamily="50" charset="-127"/>
              </a:defRPr>
            </a:lvl4pPr>
            <a:lvl5pPr marL="2057400" indent="-228600" eaLnBrk="0" hangingPunct="0">
              <a:spcBef>
                <a:spcPct val="20000"/>
              </a:spcBef>
              <a:buChar char="»"/>
              <a:defRPr kumimoji="1" sz="1400">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9pPr>
          </a:lstStyle>
          <a:p>
            <a:pPr algn="ctr">
              <a:spcBef>
                <a:spcPct val="0"/>
              </a:spcBef>
              <a:buClrTx/>
              <a:buFontTx/>
              <a:buNone/>
            </a:pPr>
            <a:r>
              <a:rPr lang="en-US" altLang="ko-KR">
                <a:latin typeface="Verdana" panose="020B0604030504040204" pitchFamily="34" charset="0"/>
              </a:rPr>
              <a:t>internet</a:t>
            </a:r>
          </a:p>
        </p:txBody>
      </p:sp>
      <p:sp>
        <p:nvSpPr>
          <p:cNvPr id="40976" name="Rectangle 21"/>
          <p:cNvSpPr>
            <a:spLocks noChangeArrowheads="1"/>
          </p:cNvSpPr>
          <p:nvPr/>
        </p:nvSpPr>
        <p:spPr bwMode="auto">
          <a:xfrm>
            <a:off x="6134100" y="3357563"/>
            <a:ext cx="2371725" cy="914400"/>
          </a:xfrm>
          <a:prstGeom prst="rect">
            <a:avLst/>
          </a:prstGeom>
          <a:solidFill>
            <a:srgbClr val="CCECFF"/>
          </a:solidFill>
          <a:ln w="9525">
            <a:solidFill>
              <a:srgbClr val="000000"/>
            </a:solidFill>
            <a:miter lim="800000"/>
            <a:headEnd/>
            <a:tailEnd/>
          </a:ln>
        </p:spPr>
        <p:txBody>
          <a:bodyPr wrap="none" anchor="ctr"/>
          <a:lstStyle>
            <a:lvl1pPr eaLnBrk="0" hangingPunct="0">
              <a:spcBef>
                <a:spcPct val="20000"/>
              </a:spcBef>
              <a:buClr>
                <a:srgbClr val="FF0066"/>
              </a:buClr>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1pPr>
            <a:lvl2pPr marL="742950" indent="-285750" eaLnBrk="0" hangingPunct="0">
              <a:spcBef>
                <a:spcPct val="20000"/>
              </a:spcBef>
              <a:buClr>
                <a:srgbClr val="FF0000"/>
              </a:buClr>
              <a:buFont typeface="Symbol" panose="05050102010706020507" pitchFamily="18" charset="2"/>
              <a:buChar char="©"/>
              <a:defRPr kumimoji="1" sz="2000">
                <a:solidFill>
                  <a:schemeClr val="tx1"/>
                </a:solidFill>
                <a:latin typeface="Times New Roman" panose="02020603050405020304" pitchFamily="18" charset="0"/>
                <a:ea typeface="굴림" panose="020B0600000101010101" pitchFamily="50" charset="-127"/>
              </a:defRPr>
            </a:lvl2pPr>
            <a:lvl3pPr marL="1143000" indent="-228600" eaLnBrk="0" hangingPunct="0">
              <a:spcBef>
                <a:spcPct val="20000"/>
              </a:spcBef>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3pPr>
            <a:lvl4pPr marL="1600200" indent="-228600" eaLnBrk="0" hangingPunct="0">
              <a:spcBef>
                <a:spcPct val="20000"/>
              </a:spcBef>
              <a:buFont typeface="Symbol" panose="05050102010706020507" pitchFamily="18" charset="2"/>
              <a:buChar char="ª"/>
              <a:defRPr kumimoji="1" sz="1600">
                <a:solidFill>
                  <a:schemeClr val="tx1"/>
                </a:solidFill>
                <a:latin typeface="Times New Roman" panose="02020603050405020304" pitchFamily="18" charset="0"/>
                <a:ea typeface="굴림" panose="020B0600000101010101" pitchFamily="50" charset="-127"/>
              </a:defRPr>
            </a:lvl4pPr>
            <a:lvl5pPr marL="2057400" indent="-228600" eaLnBrk="0" hangingPunct="0">
              <a:spcBef>
                <a:spcPct val="20000"/>
              </a:spcBef>
              <a:buChar char="»"/>
              <a:defRPr kumimoji="1" sz="1400">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9pPr>
          </a:lstStyle>
          <a:p>
            <a:pPr algn="ctr">
              <a:spcBef>
                <a:spcPct val="0"/>
              </a:spcBef>
              <a:buClrTx/>
              <a:buFontTx/>
              <a:buNone/>
            </a:pPr>
            <a:r>
              <a:rPr lang="en-US" altLang="ko-KR">
                <a:solidFill>
                  <a:schemeClr val="bg2"/>
                </a:solidFill>
                <a:latin typeface="Verdana" panose="020B0604030504040204" pitchFamily="34" charset="0"/>
              </a:rPr>
              <a:t>Application</a:t>
            </a:r>
          </a:p>
        </p:txBody>
      </p:sp>
      <p:sp>
        <p:nvSpPr>
          <p:cNvPr id="40977" name="Rectangle 22"/>
          <p:cNvSpPr>
            <a:spLocks noChangeArrowheads="1"/>
          </p:cNvSpPr>
          <p:nvPr/>
        </p:nvSpPr>
        <p:spPr bwMode="auto">
          <a:xfrm>
            <a:off x="6134100" y="4271963"/>
            <a:ext cx="2371725" cy="609600"/>
          </a:xfrm>
          <a:prstGeom prst="rect">
            <a:avLst/>
          </a:prstGeom>
          <a:solidFill>
            <a:srgbClr val="CCECFF"/>
          </a:solidFill>
          <a:ln w="9525">
            <a:solidFill>
              <a:srgbClr val="000000"/>
            </a:solidFill>
            <a:miter lim="800000"/>
            <a:headEnd/>
            <a:tailEnd/>
          </a:ln>
        </p:spPr>
        <p:txBody>
          <a:bodyPr wrap="none" anchor="ctr"/>
          <a:lstStyle>
            <a:lvl1pPr eaLnBrk="0" hangingPunct="0">
              <a:spcBef>
                <a:spcPct val="20000"/>
              </a:spcBef>
              <a:buClr>
                <a:srgbClr val="FF0066"/>
              </a:buClr>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1pPr>
            <a:lvl2pPr marL="742950" indent="-285750" eaLnBrk="0" hangingPunct="0">
              <a:spcBef>
                <a:spcPct val="20000"/>
              </a:spcBef>
              <a:buClr>
                <a:srgbClr val="FF0000"/>
              </a:buClr>
              <a:buFont typeface="Symbol" panose="05050102010706020507" pitchFamily="18" charset="2"/>
              <a:buChar char="©"/>
              <a:defRPr kumimoji="1" sz="2000">
                <a:solidFill>
                  <a:schemeClr val="tx1"/>
                </a:solidFill>
                <a:latin typeface="Times New Roman" panose="02020603050405020304" pitchFamily="18" charset="0"/>
                <a:ea typeface="굴림" panose="020B0600000101010101" pitchFamily="50" charset="-127"/>
              </a:defRPr>
            </a:lvl2pPr>
            <a:lvl3pPr marL="1143000" indent="-228600" eaLnBrk="0" hangingPunct="0">
              <a:spcBef>
                <a:spcPct val="20000"/>
              </a:spcBef>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3pPr>
            <a:lvl4pPr marL="1600200" indent="-228600" eaLnBrk="0" hangingPunct="0">
              <a:spcBef>
                <a:spcPct val="20000"/>
              </a:spcBef>
              <a:buFont typeface="Symbol" panose="05050102010706020507" pitchFamily="18" charset="2"/>
              <a:buChar char="ª"/>
              <a:defRPr kumimoji="1" sz="1600">
                <a:solidFill>
                  <a:schemeClr val="tx1"/>
                </a:solidFill>
                <a:latin typeface="Times New Roman" panose="02020603050405020304" pitchFamily="18" charset="0"/>
                <a:ea typeface="굴림" panose="020B0600000101010101" pitchFamily="50" charset="-127"/>
              </a:defRPr>
            </a:lvl4pPr>
            <a:lvl5pPr marL="2057400" indent="-228600" eaLnBrk="0" hangingPunct="0">
              <a:spcBef>
                <a:spcPct val="20000"/>
              </a:spcBef>
              <a:buChar char="»"/>
              <a:defRPr kumimoji="1" sz="1400">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9pPr>
          </a:lstStyle>
          <a:p>
            <a:pPr algn="ctr">
              <a:spcBef>
                <a:spcPct val="0"/>
              </a:spcBef>
              <a:buClrTx/>
              <a:buFontTx/>
              <a:buNone/>
            </a:pPr>
            <a:r>
              <a:rPr lang="en-US" altLang="ko-KR">
                <a:solidFill>
                  <a:schemeClr val="bg2"/>
                </a:solidFill>
                <a:latin typeface="Verdana" panose="020B0604030504040204" pitchFamily="34" charset="0"/>
              </a:rPr>
              <a:t>Transport</a:t>
            </a:r>
          </a:p>
        </p:txBody>
      </p:sp>
      <p:sp>
        <p:nvSpPr>
          <p:cNvPr id="40978" name="Rectangle 23"/>
          <p:cNvSpPr>
            <a:spLocks noChangeArrowheads="1"/>
          </p:cNvSpPr>
          <p:nvPr/>
        </p:nvSpPr>
        <p:spPr bwMode="auto">
          <a:xfrm>
            <a:off x="6134100" y="4881563"/>
            <a:ext cx="2371725" cy="381000"/>
          </a:xfrm>
          <a:prstGeom prst="rect">
            <a:avLst/>
          </a:prstGeom>
          <a:solidFill>
            <a:srgbClr val="CCECFF"/>
          </a:solidFill>
          <a:ln w="9525">
            <a:solidFill>
              <a:srgbClr val="000000"/>
            </a:solidFill>
            <a:miter lim="800000"/>
            <a:headEnd/>
            <a:tailEnd/>
          </a:ln>
        </p:spPr>
        <p:txBody>
          <a:bodyPr wrap="none" anchor="ctr"/>
          <a:lstStyle>
            <a:lvl1pPr eaLnBrk="0" hangingPunct="0">
              <a:spcBef>
                <a:spcPct val="20000"/>
              </a:spcBef>
              <a:buClr>
                <a:srgbClr val="FF0066"/>
              </a:buClr>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1pPr>
            <a:lvl2pPr marL="742950" indent="-285750" eaLnBrk="0" hangingPunct="0">
              <a:spcBef>
                <a:spcPct val="20000"/>
              </a:spcBef>
              <a:buClr>
                <a:srgbClr val="FF0000"/>
              </a:buClr>
              <a:buFont typeface="Symbol" panose="05050102010706020507" pitchFamily="18" charset="2"/>
              <a:buChar char="©"/>
              <a:defRPr kumimoji="1" sz="2000">
                <a:solidFill>
                  <a:schemeClr val="tx1"/>
                </a:solidFill>
                <a:latin typeface="Times New Roman" panose="02020603050405020304" pitchFamily="18" charset="0"/>
                <a:ea typeface="굴림" panose="020B0600000101010101" pitchFamily="50" charset="-127"/>
              </a:defRPr>
            </a:lvl2pPr>
            <a:lvl3pPr marL="1143000" indent="-228600" eaLnBrk="0" hangingPunct="0">
              <a:spcBef>
                <a:spcPct val="20000"/>
              </a:spcBef>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3pPr>
            <a:lvl4pPr marL="1600200" indent="-228600" eaLnBrk="0" hangingPunct="0">
              <a:spcBef>
                <a:spcPct val="20000"/>
              </a:spcBef>
              <a:buFont typeface="Symbol" panose="05050102010706020507" pitchFamily="18" charset="2"/>
              <a:buChar char="ª"/>
              <a:defRPr kumimoji="1" sz="1600">
                <a:solidFill>
                  <a:schemeClr val="tx1"/>
                </a:solidFill>
                <a:latin typeface="Times New Roman" panose="02020603050405020304" pitchFamily="18" charset="0"/>
                <a:ea typeface="굴림" panose="020B0600000101010101" pitchFamily="50" charset="-127"/>
              </a:defRPr>
            </a:lvl4pPr>
            <a:lvl5pPr marL="2057400" indent="-228600" eaLnBrk="0" hangingPunct="0">
              <a:spcBef>
                <a:spcPct val="20000"/>
              </a:spcBef>
              <a:buChar char="»"/>
              <a:defRPr kumimoji="1" sz="1400">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9pPr>
          </a:lstStyle>
          <a:p>
            <a:pPr algn="ctr">
              <a:spcBef>
                <a:spcPct val="0"/>
              </a:spcBef>
              <a:buClrTx/>
              <a:buFontTx/>
              <a:buNone/>
            </a:pPr>
            <a:r>
              <a:rPr lang="en-US" altLang="ko-KR">
                <a:solidFill>
                  <a:schemeClr val="bg2"/>
                </a:solidFill>
                <a:latin typeface="Verdana" panose="020B0604030504040204" pitchFamily="34" charset="0"/>
              </a:rPr>
              <a:t>Internet</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descr="EC-3 - Fig-3"/>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27544" y="1069317"/>
            <a:ext cx="7344816" cy="5400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154" name="Picture 2" descr="http://static.inven.co.kr/column/2016/10/19/news/i12467896678.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15816" y="1268760"/>
            <a:ext cx="5256584" cy="5379716"/>
          </a:xfrm>
          <a:prstGeom prst="rect">
            <a:avLst/>
          </a:prstGeom>
          <a:noFill/>
          <a:extLst>
            <a:ext uri="{909E8E84-426E-40DD-AFC4-6F175D3DCCD1}">
              <a14:hiddenFill xmlns:a14="http://schemas.microsoft.com/office/drawing/2010/main">
                <a:solidFill>
                  <a:srgbClr val="FFFFFF"/>
                </a:solidFill>
              </a14:hiddenFill>
            </a:ext>
          </a:extLst>
        </p:spPr>
      </p:pic>
      <p:sp>
        <p:nvSpPr>
          <p:cNvPr id="2" name="제목 1"/>
          <p:cNvSpPr>
            <a:spLocks noGrp="1"/>
          </p:cNvSpPr>
          <p:nvPr>
            <p:ph type="title"/>
          </p:nvPr>
        </p:nvSpPr>
        <p:spPr/>
        <p:txBody>
          <a:bodyPr/>
          <a:lstStyle/>
          <a:p>
            <a:r>
              <a:rPr lang="en-US" altLang="ko-KR" dirty="0" smtClean="0"/>
              <a:t>The TCP/IP Architecture and Protocol Suite</a:t>
            </a:r>
            <a:endParaRPr lang="ko-KR" altLang="en-US" dirty="0"/>
          </a:p>
        </p:txBody>
      </p:sp>
      <p:pic>
        <p:nvPicPr>
          <p:cNvPr id="49162" name="Picture 10" descr="kWm9f5M.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71800" y="854151"/>
            <a:ext cx="5472608" cy="59609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19053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a:xfrm>
            <a:off x="152400" y="152400"/>
            <a:ext cx="5427712" cy="533400"/>
          </a:xfrm>
        </p:spPr>
        <p:txBody>
          <a:bodyPr/>
          <a:lstStyle/>
          <a:p>
            <a:pPr eaLnBrk="1" hangingPunct="1">
              <a:lnSpc>
                <a:spcPct val="80000"/>
              </a:lnSpc>
            </a:pPr>
            <a:r>
              <a:rPr lang="en-US" altLang="ko-KR" dirty="0" smtClean="0"/>
              <a:t> Internet standard protocols</a:t>
            </a:r>
          </a:p>
        </p:txBody>
      </p:sp>
      <p:grpSp>
        <p:nvGrpSpPr>
          <p:cNvPr id="46083" name="Group 3"/>
          <p:cNvGrpSpPr>
            <a:grpSpLocks/>
          </p:cNvGrpSpPr>
          <p:nvPr/>
        </p:nvGrpSpPr>
        <p:grpSpPr bwMode="auto">
          <a:xfrm>
            <a:off x="609600" y="838200"/>
            <a:ext cx="5334000" cy="2057400"/>
            <a:chOff x="528" y="1728"/>
            <a:chExt cx="3264" cy="1920"/>
          </a:xfrm>
        </p:grpSpPr>
        <p:sp>
          <p:nvSpPr>
            <p:cNvPr id="46114" name="Rectangle 4"/>
            <p:cNvSpPr>
              <a:spLocks noChangeArrowheads="1"/>
            </p:cNvSpPr>
            <p:nvPr/>
          </p:nvSpPr>
          <p:spPr bwMode="auto">
            <a:xfrm>
              <a:off x="528" y="1728"/>
              <a:ext cx="3264" cy="384"/>
            </a:xfrm>
            <a:prstGeom prst="rect">
              <a:avLst/>
            </a:prstGeom>
            <a:solidFill>
              <a:schemeClr val="bg1"/>
            </a:solidFill>
            <a:ln w="9525">
              <a:solidFill>
                <a:schemeClr val="tx1"/>
              </a:solidFill>
              <a:miter lim="800000"/>
              <a:headEnd/>
              <a:tailEnd/>
            </a:ln>
          </p:spPr>
          <p:txBody>
            <a:bodyPr wrap="none" anchor="ctr"/>
            <a:lstStyle>
              <a:lvl1pPr eaLnBrk="0" hangingPunct="0">
                <a:spcBef>
                  <a:spcPct val="20000"/>
                </a:spcBef>
                <a:buClr>
                  <a:srgbClr val="FF0066"/>
                </a:buClr>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1pPr>
              <a:lvl2pPr marL="742950" indent="-285750" eaLnBrk="0" hangingPunct="0">
                <a:spcBef>
                  <a:spcPct val="20000"/>
                </a:spcBef>
                <a:buClr>
                  <a:srgbClr val="FF0000"/>
                </a:buClr>
                <a:buFont typeface="Symbol" panose="05050102010706020507" pitchFamily="18" charset="2"/>
                <a:buChar char="©"/>
                <a:defRPr kumimoji="1" sz="2000">
                  <a:solidFill>
                    <a:schemeClr val="tx1"/>
                  </a:solidFill>
                  <a:latin typeface="Times New Roman" panose="02020603050405020304" pitchFamily="18" charset="0"/>
                  <a:ea typeface="굴림" panose="020B0600000101010101" pitchFamily="50" charset="-127"/>
                </a:defRPr>
              </a:lvl2pPr>
              <a:lvl3pPr marL="1143000" indent="-228600" eaLnBrk="0" hangingPunct="0">
                <a:spcBef>
                  <a:spcPct val="20000"/>
                </a:spcBef>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3pPr>
              <a:lvl4pPr marL="1600200" indent="-228600" eaLnBrk="0" hangingPunct="0">
                <a:spcBef>
                  <a:spcPct val="20000"/>
                </a:spcBef>
                <a:buFont typeface="Symbol" panose="05050102010706020507" pitchFamily="18" charset="2"/>
                <a:buChar char="ª"/>
                <a:defRPr kumimoji="1" sz="1600">
                  <a:solidFill>
                    <a:schemeClr val="tx1"/>
                  </a:solidFill>
                  <a:latin typeface="Times New Roman" panose="02020603050405020304" pitchFamily="18" charset="0"/>
                  <a:ea typeface="굴림" panose="020B0600000101010101" pitchFamily="50" charset="-127"/>
                </a:defRPr>
              </a:lvl4pPr>
              <a:lvl5pPr marL="2057400" indent="-228600" eaLnBrk="0" hangingPunct="0">
                <a:spcBef>
                  <a:spcPct val="20000"/>
                </a:spcBef>
                <a:buChar char="»"/>
                <a:defRPr kumimoji="1" sz="1400">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9pPr>
            </a:lstStyle>
            <a:p>
              <a:pPr algn="ctr" eaLnBrk="1" hangingPunct="1">
                <a:spcBef>
                  <a:spcPct val="0"/>
                </a:spcBef>
                <a:buClrTx/>
                <a:buFontTx/>
                <a:buNone/>
              </a:pPr>
              <a:r>
                <a:rPr lang="en-US" altLang="ko-KR" sz="2000"/>
                <a:t>Application Layer </a:t>
              </a:r>
              <a:r>
                <a:rPr lang="en-US" altLang="ko-KR" sz="2000">
                  <a:latin typeface="Helvetica" panose="020B0604020202020204" pitchFamily="34" charset="0"/>
                </a:rPr>
                <a:t>(FTP, Telnet, WWW, email)</a:t>
              </a:r>
              <a:endParaRPr lang="en-US" altLang="ko-KR" sz="2000" b="1">
                <a:latin typeface="Helvetica" panose="020B0604020202020204" pitchFamily="34" charset="0"/>
              </a:endParaRPr>
            </a:p>
          </p:txBody>
        </p:sp>
        <p:sp>
          <p:nvSpPr>
            <p:cNvPr id="46115" name="Rectangle 5"/>
            <p:cNvSpPr>
              <a:spLocks noChangeArrowheads="1"/>
            </p:cNvSpPr>
            <p:nvPr/>
          </p:nvSpPr>
          <p:spPr bwMode="auto">
            <a:xfrm>
              <a:off x="528" y="2112"/>
              <a:ext cx="3264" cy="384"/>
            </a:xfrm>
            <a:prstGeom prst="rect">
              <a:avLst/>
            </a:prstGeom>
            <a:solidFill>
              <a:schemeClr val="folHlink"/>
            </a:solidFill>
            <a:ln w="9525">
              <a:solidFill>
                <a:schemeClr val="tx1"/>
              </a:solidFill>
              <a:miter lim="800000"/>
              <a:headEnd/>
              <a:tailEnd/>
            </a:ln>
          </p:spPr>
          <p:txBody>
            <a:bodyPr wrap="none" anchor="ctr"/>
            <a:lstStyle>
              <a:lvl1pPr eaLnBrk="0" hangingPunct="0">
                <a:spcBef>
                  <a:spcPct val="20000"/>
                </a:spcBef>
                <a:buClr>
                  <a:srgbClr val="FF0066"/>
                </a:buClr>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1pPr>
              <a:lvl2pPr marL="742950" indent="-285750" eaLnBrk="0" hangingPunct="0">
                <a:spcBef>
                  <a:spcPct val="20000"/>
                </a:spcBef>
                <a:buClr>
                  <a:srgbClr val="FF0000"/>
                </a:buClr>
                <a:buFont typeface="Symbol" panose="05050102010706020507" pitchFamily="18" charset="2"/>
                <a:buChar char="©"/>
                <a:defRPr kumimoji="1" sz="2000">
                  <a:solidFill>
                    <a:schemeClr val="tx1"/>
                  </a:solidFill>
                  <a:latin typeface="Times New Roman" panose="02020603050405020304" pitchFamily="18" charset="0"/>
                  <a:ea typeface="굴림" panose="020B0600000101010101" pitchFamily="50" charset="-127"/>
                </a:defRPr>
              </a:lvl2pPr>
              <a:lvl3pPr marL="1143000" indent="-228600" eaLnBrk="0" hangingPunct="0">
                <a:spcBef>
                  <a:spcPct val="20000"/>
                </a:spcBef>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3pPr>
              <a:lvl4pPr marL="1600200" indent="-228600" eaLnBrk="0" hangingPunct="0">
                <a:spcBef>
                  <a:spcPct val="20000"/>
                </a:spcBef>
                <a:buFont typeface="Symbol" panose="05050102010706020507" pitchFamily="18" charset="2"/>
                <a:buChar char="ª"/>
                <a:defRPr kumimoji="1" sz="1600">
                  <a:solidFill>
                    <a:schemeClr val="tx1"/>
                  </a:solidFill>
                  <a:latin typeface="Times New Roman" panose="02020603050405020304" pitchFamily="18" charset="0"/>
                  <a:ea typeface="굴림" panose="020B0600000101010101" pitchFamily="50" charset="-127"/>
                </a:defRPr>
              </a:lvl4pPr>
              <a:lvl5pPr marL="2057400" indent="-228600" eaLnBrk="0" hangingPunct="0">
                <a:spcBef>
                  <a:spcPct val="20000"/>
                </a:spcBef>
                <a:buChar char="»"/>
                <a:defRPr kumimoji="1" sz="1400">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9pPr>
            </a:lstStyle>
            <a:p>
              <a:pPr algn="ctr" eaLnBrk="1" hangingPunct="1">
                <a:spcBef>
                  <a:spcPct val="0"/>
                </a:spcBef>
                <a:buClrTx/>
                <a:buFontTx/>
                <a:buNone/>
              </a:pPr>
              <a:r>
                <a:rPr lang="en-US" altLang="ko-KR" sz="2100" dirty="0">
                  <a:solidFill>
                    <a:srgbClr val="000066"/>
                  </a:solidFill>
                </a:rPr>
                <a:t>Transport </a:t>
              </a:r>
              <a:r>
                <a:rPr lang="en-US" altLang="ko-KR" sz="2100" dirty="0" smtClean="0">
                  <a:solidFill>
                    <a:srgbClr val="000066"/>
                  </a:solidFill>
                </a:rPr>
                <a:t>Layer(TCP, UDP)</a:t>
              </a:r>
              <a:r>
                <a:rPr lang="en-US" altLang="ko-KR" sz="2000" dirty="0" smtClean="0">
                  <a:solidFill>
                    <a:srgbClr val="000066"/>
                  </a:solidFill>
                </a:rPr>
                <a:t> </a:t>
              </a:r>
              <a:endParaRPr lang="en-US" altLang="ko-KR" sz="2000" dirty="0">
                <a:solidFill>
                  <a:srgbClr val="000066"/>
                </a:solidFill>
              </a:endParaRPr>
            </a:p>
          </p:txBody>
        </p:sp>
        <p:sp>
          <p:nvSpPr>
            <p:cNvPr id="46116" name="Rectangle 6"/>
            <p:cNvSpPr>
              <a:spLocks noChangeArrowheads="1"/>
            </p:cNvSpPr>
            <p:nvPr/>
          </p:nvSpPr>
          <p:spPr bwMode="auto">
            <a:xfrm>
              <a:off x="528" y="2496"/>
              <a:ext cx="3264" cy="384"/>
            </a:xfrm>
            <a:prstGeom prst="rect">
              <a:avLst/>
            </a:prstGeom>
            <a:solidFill>
              <a:schemeClr val="folHlink"/>
            </a:solidFill>
            <a:ln w="9525">
              <a:solidFill>
                <a:schemeClr val="tx1"/>
              </a:solidFill>
              <a:miter lim="800000"/>
              <a:headEnd/>
              <a:tailEnd/>
            </a:ln>
          </p:spPr>
          <p:txBody>
            <a:bodyPr wrap="none" anchor="ctr"/>
            <a:lstStyle>
              <a:lvl1pPr eaLnBrk="0" hangingPunct="0">
                <a:spcBef>
                  <a:spcPct val="20000"/>
                </a:spcBef>
                <a:buClr>
                  <a:srgbClr val="FF0066"/>
                </a:buClr>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1pPr>
              <a:lvl2pPr marL="742950" indent="-285750" eaLnBrk="0" hangingPunct="0">
                <a:spcBef>
                  <a:spcPct val="20000"/>
                </a:spcBef>
                <a:buClr>
                  <a:srgbClr val="FF0000"/>
                </a:buClr>
                <a:buFont typeface="Symbol" panose="05050102010706020507" pitchFamily="18" charset="2"/>
                <a:buChar char="©"/>
                <a:defRPr kumimoji="1" sz="2000">
                  <a:solidFill>
                    <a:schemeClr val="tx1"/>
                  </a:solidFill>
                  <a:latin typeface="Times New Roman" panose="02020603050405020304" pitchFamily="18" charset="0"/>
                  <a:ea typeface="굴림" panose="020B0600000101010101" pitchFamily="50" charset="-127"/>
                </a:defRPr>
              </a:lvl2pPr>
              <a:lvl3pPr marL="1143000" indent="-228600" eaLnBrk="0" hangingPunct="0">
                <a:spcBef>
                  <a:spcPct val="20000"/>
                </a:spcBef>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3pPr>
              <a:lvl4pPr marL="1600200" indent="-228600" eaLnBrk="0" hangingPunct="0">
                <a:spcBef>
                  <a:spcPct val="20000"/>
                </a:spcBef>
                <a:buFont typeface="Symbol" panose="05050102010706020507" pitchFamily="18" charset="2"/>
                <a:buChar char="ª"/>
                <a:defRPr kumimoji="1" sz="1600">
                  <a:solidFill>
                    <a:schemeClr val="tx1"/>
                  </a:solidFill>
                  <a:latin typeface="Times New Roman" panose="02020603050405020304" pitchFamily="18" charset="0"/>
                  <a:ea typeface="굴림" panose="020B0600000101010101" pitchFamily="50" charset="-127"/>
                </a:defRPr>
              </a:lvl4pPr>
              <a:lvl5pPr marL="2057400" indent="-228600" eaLnBrk="0" hangingPunct="0">
                <a:spcBef>
                  <a:spcPct val="20000"/>
                </a:spcBef>
                <a:buChar char="»"/>
                <a:defRPr kumimoji="1" sz="1400">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9pPr>
            </a:lstStyle>
            <a:p>
              <a:pPr algn="ctr" eaLnBrk="1" hangingPunct="1">
                <a:spcBef>
                  <a:spcPct val="0"/>
                </a:spcBef>
                <a:buClrTx/>
                <a:buFontTx/>
                <a:buNone/>
              </a:pPr>
              <a:r>
                <a:rPr lang="en-US" altLang="ko-KR" sz="2100">
                  <a:solidFill>
                    <a:srgbClr val="000066"/>
                  </a:solidFill>
                </a:rPr>
                <a:t>Internet Layer(IP)</a:t>
              </a:r>
            </a:p>
          </p:txBody>
        </p:sp>
        <p:sp>
          <p:nvSpPr>
            <p:cNvPr id="46117" name="Rectangle 7"/>
            <p:cNvSpPr>
              <a:spLocks noChangeArrowheads="1"/>
            </p:cNvSpPr>
            <p:nvPr/>
          </p:nvSpPr>
          <p:spPr bwMode="auto">
            <a:xfrm>
              <a:off x="528" y="2880"/>
              <a:ext cx="1056" cy="76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rgbClr val="FF0066"/>
                </a:buClr>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1pPr>
              <a:lvl2pPr marL="742950" indent="-285750" eaLnBrk="0" hangingPunct="0">
                <a:spcBef>
                  <a:spcPct val="20000"/>
                </a:spcBef>
                <a:buClr>
                  <a:srgbClr val="FF0000"/>
                </a:buClr>
                <a:buFont typeface="Symbol" panose="05050102010706020507" pitchFamily="18" charset="2"/>
                <a:buChar char="©"/>
                <a:defRPr kumimoji="1" sz="2000">
                  <a:solidFill>
                    <a:schemeClr val="tx1"/>
                  </a:solidFill>
                  <a:latin typeface="Times New Roman" panose="02020603050405020304" pitchFamily="18" charset="0"/>
                  <a:ea typeface="굴림" panose="020B0600000101010101" pitchFamily="50" charset="-127"/>
                </a:defRPr>
              </a:lvl2pPr>
              <a:lvl3pPr marL="1143000" indent="-228600" eaLnBrk="0" hangingPunct="0">
                <a:spcBef>
                  <a:spcPct val="20000"/>
                </a:spcBef>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3pPr>
              <a:lvl4pPr marL="1600200" indent="-228600" eaLnBrk="0" hangingPunct="0">
                <a:spcBef>
                  <a:spcPct val="20000"/>
                </a:spcBef>
                <a:buFont typeface="Symbol" panose="05050102010706020507" pitchFamily="18" charset="2"/>
                <a:buChar char="ª"/>
                <a:defRPr kumimoji="1" sz="1600">
                  <a:solidFill>
                    <a:schemeClr val="tx1"/>
                  </a:solidFill>
                  <a:latin typeface="Times New Roman" panose="02020603050405020304" pitchFamily="18" charset="0"/>
                  <a:ea typeface="굴림" panose="020B0600000101010101" pitchFamily="50" charset="-127"/>
                </a:defRPr>
              </a:lvl4pPr>
              <a:lvl5pPr marL="2057400" indent="-228600" eaLnBrk="0" hangingPunct="0">
                <a:spcBef>
                  <a:spcPct val="20000"/>
                </a:spcBef>
                <a:buChar char="»"/>
                <a:defRPr kumimoji="1" sz="1400">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9pPr>
            </a:lstStyle>
            <a:p>
              <a:pPr algn="ctr" eaLnBrk="1" hangingPunct="1">
                <a:spcBef>
                  <a:spcPct val="0"/>
                </a:spcBef>
                <a:buClrTx/>
                <a:buFontTx/>
                <a:buNone/>
              </a:pPr>
              <a:r>
                <a:rPr lang="en-US" altLang="ko-KR" sz="2100"/>
                <a:t>Subnet</a:t>
              </a:r>
            </a:p>
            <a:p>
              <a:pPr algn="ctr" eaLnBrk="1" hangingPunct="1">
                <a:spcBef>
                  <a:spcPct val="0"/>
                </a:spcBef>
                <a:buClrTx/>
                <a:buFontTx/>
                <a:buNone/>
              </a:pPr>
              <a:r>
                <a:rPr lang="en-US" altLang="ko-KR" sz="2100"/>
                <a:t>Standards</a:t>
              </a:r>
            </a:p>
          </p:txBody>
        </p:sp>
        <p:sp>
          <p:nvSpPr>
            <p:cNvPr id="46118" name="Rectangle 8"/>
            <p:cNvSpPr>
              <a:spLocks noChangeArrowheads="1"/>
            </p:cNvSpPr>
            <p:nvPr/>
          </p:nvSpPr>
          <p:spPr bwMode="auto">
            <a:xfrm>
              <a:off x="1584" y="2880"/>
              <a:ext cx="2208" cy="38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rgbClr val="FF0066"/>
                </a:buClr>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1pPr>
              <a:lvl2pPr marL="742950" indent="-285750" eaLnBrk="0" hangingPunct="0">
                <a:spcBef>
                  <a:spcPct val="20000"/>
                </a:spcBef>
                <a:buClr>
                  <a:srgbClr val="FF0000"/>
                </a:buClr>
                <a:buFont typeface="Symbol" panose="05050102010706020507" pitchFamily="18" charset="2"/>
                <a:buChar char="©"/>
                <a:defRPr kumimoji="1" sz="2000">
                  <a:solidFill>
                    <a:schemeClr val="tx1"/>
                  </a:solidFill>
                  <a:latin typeface="Times New Roman" panose="02020603050405020304" pitchFamily="18" charset="0"/>
                  <a:ea typeface="굴림" panose="020B0600000101010101" pitchFamily="50" charset="-127"/>
                </a:defRPr>
              </a:lvl2pPr>
              <a:lvl3pPr marL="1143000" indent="-228600" eaLnBrk="0" hangingPunct="0">
                <a:spcBef>
                  <a:spcPct val="20000"/>
                </a:spcBef>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3pPr>
              <a:lvl4pPr marL="1600200" indent="-228600" eaLnBrk="0" hangingPunct="0">
                <a:spcBef>
                  <a:spcPct val="20000"/>
                </a:spcBef>
                <a:buFont typeface="Symbol" panose="05050102010706020507" pitchFamily="18" charset="2"/>
                <a:buChar char="ª"/>
                <a:defRPr kumimoji="1" sz="1600">
                  <a:solidFill>
                    <a:schemeClr val="tx1"/>
                  </a:solidFill>
                  <a:latin typeface="Times New Roman" panose="02020603050405020304" pitchFamily="18" charset="0"/>
                  <a:ea typeface="굴림" panose="020B0600000101010101" pitchFamily="50" charset="-127"/>
                </a:defRPr>
              </a:lvl4pPr>
              <a:lvl5pPr marL="2057400" indent="-228600" eaLnBrk="0" hangingPunct="0">
                <a:spcBef>
                  <a:spcPct val="20000"/>
                </a:spcBef>
                <a:buChar char="»"/>
                <a:defRPr kumimoji="1" sz="1400">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9pPr>
            </a:lstStyle>
            <a:p>
              <a:pPr algn="ctr" eaLnBrk="1" hangingPunct="1">
                <a:spcBef>
                  <a:spcPct val="0"/>
                </a:spcBef>
                <a:buClrTx/>
                <a:buFontTx/>
                <a:buNone/>
              </a:pPr>
              <a:r>
                <a:rPr lang="en-US" altLang="ko-KR" sz="2000"/>
                <a:t>Data Link Layer(PPP, Ethernet)</a:t>
              </a:r>
            </a:p>
          </p:txBody>
        </p:sp>
        <p:sp>
          <p:nvSpPr>
            <p:cNvPr id="46119" name="Rectangle 9"/>
            <p:cNvSpPr>
              <a:spLocks noChangeArrowheads="1"/>
            </p:cNvSpPr>
            <p:nvPr/>
          </p:nvSpPr>
          <p:spPr bwMode="auto">
            <a:xfrm>
              <a:off x="1584" y="3264"/>
              <a:ext cx="2208" cy="38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rgbClr val="FF0066"/>
                </a:buClr>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1pPr>
              <a:lvl2pPr marL="742950" indent="-285750" eaLnBrk="0" hangingPunct="0">
                <a:spcBef>
                  <a:spcPct val="20000"/>
                </a:spcBef>
                <a:buClr>
                  <a:srgbClr val="FF0000"/>
                </a:buClr>
                <a:buFont typeface="Symbol" panose="05050102010706020507" pitchFamily="18" charset="2"/>
                <a:buChar char="©"/>
                <a:defRPr kumimoji="1" sz="2000">
                  <a:solidFill>
                    <a:schemeClr val="tx1"/>
                  </a:solidFill>
                  <a:latin typeface="Times New Roman" panose="02020603050405020304" pitchFamily="18" charset="0"/>
                  <a:ea typeface="굴림" panose="020B0600000101010101" pitchFamily="50" charset="-127"/>
                </a:defRPr>
              </a:lvl2pPr>
              <a:lvl3pPr marL="1143000" indent="-228600" eaLnBrk="0" hangingPunct="0">
                <a:spcBef>
                  <a:spcPct val="20000"/>
                </a:spcBef>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3pPr>
              <a:lvl4pPr marL="1600200" indent="-228600" eaLnBrk="0" hangingPunct="0">
                <a:spcBef>
                  <a:spcPct val="20000"/>
                </a:spcBef>
                <a:buFont typeface="Symbol" panose="05050102010706020507" pitchFamily="18" charset="2"/>
                <a:buChar char="ª"/>
                <a:defRPr kumimoji="1" sz="1600">
                  <a:solidFill>
                    <a:schemeClr val="tx1"/>
                  </a:solidFill>
                  <a:latin typeface="Times New Roman" panose="02020603050405020304" pitchFamily="18" charset="0"/>
                  <a:ea typeface="굴림" panose="020B0600000101010101" pitchFamily="50" charset="-127"/>
                </a:defRPr>
              </a:lvl4pPr>
              <a:lvl5pPr marL="2057400" indent="-228600" eaLnBrk="0" hangingPunct="0">
                <a:spcBef>
                  <a:spcPct val="20000"/>
                </a:spcBef>
                <a:buChar char="»"/>
                <a:defRPr kumimoji="1" sz="1400">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9pPr>
            </a:lstStyle>
            <a:p>
              <a:pPr algn="ctr" eaLnBrk="1" hangingPunct="1">
                <a:spcBef>
                  <a:spcPct val="0"/>
                </a:spcBef>
                <a:buClrTx/>
                <a:buFontTx/>
                <a:buNone/>
              </a:pPr>
              <a:r>
                <a:rPr lang="en-US" altLang="ko-KR" sz="2100"/>
                <a:t>Physical Layer</a:t>
              </a:r>
            </a:p>
          </p:txBody>
        </p:sp>
      </p:grpSp>
      <p:sp>
        <p:nvSpPr>
          <p:cNvPr id="46084" name="Line 12"/>
          <p:cNvSpPr>
            <a:spLocks noChangeShapeType="1"/>
          </p:cNvSpPr>
          <p:nvPr/>
        </p:nvSpPr>
        <p:spPr bwMode="auto">
          <a:xfrm>
            <a:off x="1998663" y="5584825"/>
            <a:ext cx="0" cy="3905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46085" name="Line 13"/>
          <p:cNvSpPr>
            <a:spLocks noChangeShapeType="1"/>
          </p:cNvSpPr>
          <p:nvPr/>
        </p:nvSpPr>
        <p:spPr bwMode="auto">
          <a:xfrm>
            <a:off x="6916738" y="5584825"/>
            <a:ext cx="0" cy="3905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46086" name="Line 14"/>
          <p:cNvSpPr>
            <a:spLocks noChangeShapeType="1"/>
          </p:cNvSpPr>
          <p:nvPr/>
        </p:nvSpPr>
        <p:spPr bwMode="auto">
          <a:xfrm>
            <a:off x="3138488" y="4213225"/>
            <a:ext cx="2709862"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46087" name="Line 15"/>
          <p:cNvSpPr>
            <a:spLocks noChangeShapeType="1"/>
          </p:cNvSpPr>
          <p:nvPr/>
        </p:nvSpPr>
        <p:spPr bwMode="auto">
          <a:xfrm>
            <a:off x="3138488" y="4800600"/>
            <a:ext cx="2709862"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46088" name="Line 16"/>
          <p:cNvSpPr>
            <a:spLocks noChangeShapeType="1"/>
          </p:cNvSpPr>
          <p:nvPr/>
        </p:nvSpPr>
        <p:spPr bwMode="auto">
          <a:xfrm>
            <a:off x="3138488" y="5387975"/>
            <a:ext cx="2709862"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46089" name="Line 17"/>
          <p:cNvSpPr>
            <a:spLocks noChangeShapeType="1"/>
          </p:cNvSpPr>
          <p:nvPr/>
        </p:nvSpPr>
        <p:spPr bwMode="auto">
          <a:xfrm>
            <a:off x="3138488" y="3624263"/>
            <a:ext cx="2709862"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46090" name="Rectangle 18"/>
          <p:cNvSpPr>
            <a:spLocks noChangeArrowheads="1"/>
          </p:cNvSpPr>
          <p:nvPr/>
        </p:nvSpPr>
        <p:spPr bwMode="auto">
          <a:xfrm>
            <a:off x="1143000" y="3429000"/>
            <a:ext cx="1782763" cy="392113"/>
          </a:xfrm>
          <a:prstGeom prst="rect">
            <a:avLst/>
          </a:prstGeom>
          <a:solidFill>
            <a:schemeClr val="bg1"/>
          </a:solidFill>
          <a:ln w="9525">
            <a:solidFill>
              <a:schemeClr val="tx1"/>
            </a:solidFill>
            <a:miter lim="800000"/>
            <a:headEnd/>
            <a:tailEnd/>
          </a:ln>
          <a:effectLst>
            <a:outerShdw dist="107763" dir="2700000" algn="ctr" rotWithShape="0">
              <a:schemeClr val="bg2"/>
            </a:outerShdw>
          </a:effectLst>
        </p:spPr>
        <p:txBody>
          <a:bodyPr wrap="none" anchor="ctr"/>
          <a:lstStyle>
            <a:lvl1pPr eaLnBrk="0" hangingPunct="0">
              <a:defRPr kumimoji="1" sz="2400">
                <a:solidFill>
                  <a:schemeClr val="tx1"/>
                </a:solidFill>
                <a:latin typeface="Times New Roman" panose="02020603050405020304" pitchFamily="18" charset="0"/>
                <a:ea typeface="굴림" panose="020B0600000101010101" pitchFamily="50" charset="-127"/>
              </a:defRPr>
            </a:lvl1pPr>
            <a:lvl2pPr marL="742950" indent="-285750" eaLnBrk="0" hangingPunct="0">
              <a:defRPr kumimoji="1" sz="2400">
                <a:solidFill>
                  <a:schemeClr val="tx1"/>
                </a:solidFill>
                <a:latin typeface="Times New Roman" panose="02020603050405020304" pitchFamily="18" charset="0"/>
                <a:ea typeface="굴림" panose="020B0600000101010101" pitchFamily="50" charset="-127"/>
              </a:defRPr>
            </a:lvl2pPr>
            <a:lvl3pPr marL="1143000" indent="-228600" eaLnBrk="0" hangingPunct="0">
              <a:defRPr kumimoji="1" sz="2400">
                <a:solidFill>
                  <a:schemeClr val="tx1"/>
                </a:solidFill>
                <a:latin typeface="Times New Roman" panose="02020603050405020304" pitchFamily="18" charset="0"/>
                <a:ea typeface="굴림" panose="020B0600000101010101" pitchFamily="50" charset="-127"/>
              </a:defRPr>
            </a:lvl3pPr>
            <a:lvl4pPr marL="1600200" indent="-228600" eaLnBrk="0" hangingPunct="0">
              <a:defRPr kumimoji="1" sz="2400">
                <a:solidFill>
                  <a:schemeClr val="tx1"/>
                </a:solidFill>
                <a:latin typeface="Times New Roman" panose="02020603050405020304" pitchFamily="18" charset="0"/>
                <a:ea typeface="굴림" panose="020B0600000101010101" pitchFamily="50" charset="-127"/>
              </a:defRPr>
            </a:lvl4pPr>
            <a:lvl5pPr marL="2057400" indent="-228600" eaLnBrk="0" hangingPunct="0">
              <a:defRPr kumimoji="1" sz="2400">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굴림" panose="020B0600000101010101" pitchFamily="50" charset="-127"/>
              </a:defRPr>
            </a:lvl9pPr>
          </a:lstStyle>
          <a:p>
            <a:pPr algn="ctr" eaLnBrk="1" hangingPunct="1"/>
            <a:r>
              <a:rPr lang="en-US" altLang="ko-KR" sz="2000">
                <a:latin typeface="Arial" panose="020B0604020202020204" pitchFamily="34" charset="0"/>
              </a:rPr>
              <a:t>Application</a:t>
            </a:r>
          </a:p>
        </p:txBody>
      </p:sp>
      <p:sp>
        <p:nvSpPr>
          <p:cNvPr id="46091" name="Rectangle 19"/>
          <p:cNvSpPr>
            <a:spLocks noChangeArrowheads="1"/>
          </p:cNvSpPr>
          <p:nvPr/>
        </p:nvSpPr>
        <p:spPr bwMode="auto">
          <a:xfrm>
            <a:off x="1143000" y="4016375"/>
            <a:ext cx="1782763" cy="392113"/>
          </a:xfrm>
          <a:prstGeom prst="rect">
            <a:avLst/>
          </a:prstGeom>
          <a:solidFill>
            <a:schemeClr val="bg1"/>
          </a:solidFill>
          <a:ln w="9525">
            <a:solidFill>
              <a:schemeClr val="tx1"/>
            </a:solidFill>
            <a:miter lim="800000"/>
            <a:headEnd/>
            <a:tailEnd/>
          </a:ln>
          <a:effectLst>
            <a:outerShdw dist="107763" dir="2700000" algn="ctr" rotWithShape="0">
              <a:schemeClr val="bg2"/>
            </a:outerShdw>
          </a:effectLst>
        </p:spPr>
        <p:txBody>
          <a:bodyPr wrap="none" anchor="ctr"/>
          <a:lstStyle>
            <a:lvl1pPr eaLnBrk="0" hangingPunct="0">
              <a:defRPr kumimoji="1" sz="2400">
                <a:solidFill>
                  <a:schemeClr val="tx1"/>
                </a:solidFill>
                <a:latin typeface="Times New Roman" panose="02020603050405020304" pitchFamily="18" charset="0"/>
                <a:ea typeface="굴림" panose="020B0600000101010101" pitchFamily="50" charset="-127"/>
              </a:defRPr>
            </a:lvl1pPr>
            <a:lvl2pPr marL="742950" indent="-285750" eaLnBrk="0" hangingPunct="0">
              <a:defRPr kumimoji="1" sz="2400">
                <a:solidFill>
                  <a:schemeClr val="tx1"/>
                </a:solidFill>
                <a:latin typeface="Times New Roman" panose="02020603050405020304" pitchFamily="18" charset="0"/>
                <a:ea typeface="굴림" panose="020B0600000101010101" pitchFamily="50" charset="-127"/>
              </a:defRPr>
            </a:lvl2pPr>
            <a:lvl3pPr marL="1143000" indent="-228600" eaLnBrk="0" hangingPunct="0">
              <a:defRPr kumimoji="1" sz="2400">
                <a:solidFill>
                  <a:schemeClr val="tx1"/>
                </a:solidFill>
                <a:latin typeface="Times New Roman" panose="02020603050405020304" pitchFamily="18" charset="0"/>
                <a:ea typeface="굴림" panose="020B0600000101010101" pitchFamily="50" charset="-127"/>
              </a:defRPr>
            </a:lvl3pPr>
            <a:lvl4pPr marL="1600200" indent="-228600" eaLnBrk="0" hangingPunct="0">
              <a:defRPr kumimoji="1" sz="2400">
                <a:solidFill>
                  <a:schemeClr val="tx1"/>
                </a:solidFill>
                <a:latin typeface="Times New Roman" panose="02020603050405020304" pitchFamily="18" charset="0"/>
                <a:ea typeface="굴림" panose="020B0600000101010101" pitchFamily="50" charset="-127"/>
              </a:defRPr>
            </a:lvl4pPr>
            <a:lvl5pPr marL="2057400" indent="-228600" eaLnBrk="0" hangingPunct="0">
              <a:defRPr kumimoji="1" sz="2400">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굴림" panose="020B0600000101010101" pitchFamily="50" charset="-127"/>
              </a:defRPr>
            </a:lvl9pPr>
          </a:lstStyle>
          <a:p>
            <a:pPr algn="ctr" eaLnBrk="1" hangingPunct="1"/>
            <a:r>
              <a:rPr lang="en-US" altLang="ko-KR" sz="2000">
                <a:latin typeface="Arial" panose="020B0604020202020204" pitchFamily="34" charset="0"/>
              </a:rPr>
              <a:t>Transport</a:t>
            </a:r>
          </a:p>
        </p:txBody>
      </p:sp>
      <p:sp>
        <p:nvSpPr>
          <p:cNvPr id="46092" name="Rectangle 20"/>
          <p:cNvSpPr>
            <a:spLocks noChangeArrowheads="1"/>
          </p:cNvSpPr>
          <p:nvPr/>
        </p:nvSpPr>
        <p:spPr bwMode="auto">
          <a:xfrm>
            <a:off x="1143000" y="4603750"/>
            <a:ext cx="1782763" cy="392113"/>
          </a:xfrm>
          <a:prstGeom prst="rect">
            <a:avLst/>
          </a:prstGeom>
          <a:solidFill>
            <a:schemeClr val="bg1"/>
          </a:solidFill>
          <a:ln w="9525">
            <a:solidFill>
              <a:schemeClr val="tx1"/>
            </a:solidFill>
            <a:miter lim="800000"/>
            <a:headEnd/>
            <a:tailEnd/>
          </a:ln>
          <a:effectLst>
            <a:outerShdw dist="107763" dir="2700000" algn="ctr" rotWithShape="0">
              <a:schemeClr val="bg2"/>
            </a:outerShdw>
          </a:effectLst>
        </p:spPr>
        <p:txBody>
          <a:bodyPr wrap="none" anchor="ctr"/>
          <a:lstStyle>
            <a:lvl1pPr eaLnBrk="0" hangingPunct="0">
              <a:defRPr kumimoji="1" sz="2400">
                <a:solidFill>
                  <a:schemeClr val="tx1"/>
                </a:solidFill>
                <a:latin typeface="Times New Roman" panose="02020603050405020304" pitchFamily="18" charset="0"/>
                <a:ea typeface="굴림" panose="020B0600000101010101" pitchFamily="50" charset="-127"/>
              </a:defRPr>
            </a:lvl1pPr>
            <a:lvl2pPr marL="742950" indent="-285750" eaLnBrk="0" hangingPunct="0">
              <a:defRPr kumimoji="1" sz="2400">
                <a:solidFill>
                  <a:schemeClr val="tx1"/>
                </a:solidFill>
                <a:latin typeface="Times New Roman" panose="02020603050405020304" pitchFamily="18" charset="0"/>
                <a:ea typeface="굴림" panose="020B0600000101010101" pitchFamily="50" charset="-127"/>
              </a:defRPr>
            </a:lvl2pPr>
            <a:lvl3pPr marL="1143000" indent="-228600" eaLnBrk="0" hangingPunct="0">
              <a:defRPr kumimoji="1" sz="2400">
                <a:solidFill>
                  <a:schemeClr val="tx1"/>
                </a:solidFill>
                <a:latin typeface="Times New Roman" panose="02020603050405020304" pitchFamily="18" charset="0"/>
                <a:ea typeface="굴림" panose="020B0600000101010101" pitchFamily="50" charset="-127"/>
              </a:defRPr>
            </a:lvl3pPr>
            <a:lvl4pPr marL="1600200" indent="-228600" eaLnBrk="0" hangingPunct="0">
              <a:defRPr kumimoji="1" sz="2400">
                <a:solidFill>
                  <a:schemeClr val="tx1"/>
                </a:solidFill>
                <a:latin typeface="Times New Roman" panose="02020603050405020304" pitchFamily="18" charset="0"/>
                <a:ea typeface="굴림" panose="020B0600000101010101" pitchFamily="50" charset="-127"/>
              </a:defRPr>
            </a:lvl4pPr>
            <a:lvl5pPr marL="2057400" indent="-228600" eaLnBrk="0" hangingPunct="0">
              <a:defRPr kumimoji="1" sz="2400">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굴림" panose="020B0600000101010101" pitchFamily="50" charset="-127"/>
              </a:defRPr>
            </a:lvl9pPr>
          </a:lstStyle>
          <a:p>
            <a:pPr algn="ctr" eaLnBrk="1" hangingPunct="1"/>
            <a:r>
              <a:rPr lang="en-US" altLang="ko-KR" sz="2000">
                <a:latin typeface="Arial" panose="020B0604020202020204" pitchFamily="34" charset="0"/>
              </a:rPr>
              <a:t>Internet</a:t>
            </a:r>
          </a:p>
        </p:txBody>
      </p:sp>
      <p:sp>
        <p:nvSpPr>
          <p:cNvPr id="46093" name="Rectangle 21"/>
          <p:cNvSpPr>
            <a:spLocks noChangeArrowheads="1"/>
          </p:cNvSpPr>
          <p:nvPr/>
        </p:nvSpPr>
        <p:spPr bwMode="auto">
          <a:xfrm>
            <a:off x="1143000" y="5192713"/>
            <a:ext cx="1782763" cy="392112"/>
          </a:xfrm>
          <a:prstGeom prst="rect">
            <a:avLst/>
          </a:prstGeom>
          <a:solidFill>
            <a:schemeClr val="bg1"/>
          </a:solidFill>
          <a:ln w="9525">
            <a:solidFill>
              <a:schemeClr val="tx1"/>
            </a:solidFill>
            <a:miter lim="800000"/>
            <a:headEnd/>
            <a:tailEnd/>
          </a:ln>
          <a:effectLst>
            <a:outerShdw dist="107763" dir="2700000" algn="ctr" rotWithShape="0">
              <a:schemeClr val="bg2"/>
            </a:outerShdw>
          </a:effectLst>
        </p:spPr>
        <p:txBody>
          <a:bodyPr wrap="none" anchor="ctr"/>
          <a:lstStyle>
            <a:lvl1pPr eaLnBrk="0" hangingPunct="0">
              <a:defRPr kumimoji="1" sz="2400">
                <a:solidFill>
                  <a:schemeClr val="tx1"/>
                </a:solidFill>
                <a:latin typeface="Times New Roman" panose="02020603050405020304" pitchFamily="18" charset="0"/>
                <a:ea typeface="굴림" panose="020B0600000101010101" pitchFamily="50" charset="-127"/>
              </a:defRPr>
            </a:lvl1pPr>
            <a:lvl2pPr marL="742950" indent="-285750" eaLnBrk="0" hangingPunct="0">
              <a:defRPr kumimoji="1" sz="2400">
                <a:solidFill>
                  <a:schemeClr val="tx1"/>
                </a:solidFill>
                <a:latin typeface="Times New Roman" panose="02020603050405020304" pitchFamily="18" charset="0"/>
                <a:ea typeface="굴림" panose="020B0600000101010101" pitchFamily="50" charset="-127"/>
              </a:defRPr>
            </a:lvl2pPr>
            <a:lvl3pPr marL="1143000" indent="-228600" eaLnBrk="0" hangingPunct="0">
              <a:defRPr kumimoji="1" sz="2400">
                <a:solidFill>
                  <a:schemeClr val="tx1"/>
                </a:solidFill>
                <a:latin typeface="Times New Roman" panose="02020603050405020304" pitchFamily="18" charset="0"/>
                <a:ea typeface="굴림" panose="020B0600000101010101" pitchFamily="50" charset="-127"/>
              </a:defRPr>
            </a:lvl3pPr>
            <a:lvl4pPr marL="1600200" indent="-228600" eaLnBrk="0" hangingPunct="0">
              <a:defRPr kumimoji="1" sz="2400">
                <a:solidFill>
                  <a:schemeClr val="tx1"/>
                </a:solidFill>
                <a:latin typeface="Times New Roman" panose="02020603050405020304" pitchFamily="18" charset="0"/>
                <a:ea typeface="굴림" panose="020B0600000101010101" pitchFamily="50" charset="-127"/>
              </a:defRPr>
            </a:lvl4pPr>
            <a:lvl5pPr marL="2057400" indent="-228600" eaLnBrk="0" hangingPunct="0">
              <a:defRPr kumimoji="1" sz="2400">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굴림" panose="020B0600000101010101" pitchFamily="50" charset="-127"/>
              </a:defRPr>
            </a:lvl9pPr>
          </a:lstStyle>
          <a:p>
            <a:pPr algn="ctr" eaLnBrk="1" hangingPunct="1"/>
            <a:r>
              <a:rPr lang="en-US" altLang="ko-KR" sz="2000">
                <a:latin typeface="Arial" panose="020B0604020202020204" pitchFamily="34" charset="0"/>
              </a:rPr>
              <a:t>Data Link</a:t>
            </a:r>
          </a:p>
        </p:txBody>
      </p:sp>
      <p:sp>
        <p:nvSpPr>
          <p:cNvPr id="46094" name="Rectangle 22"/>
          <p:cNvSpPr>
            <a:spLocks noChangeArrowheads="1"/>
          </p:cNvSpPr>
          <p:nvPr/>
        </p:nvSpPr>
        <p:spPr bwMode="auto">
          <a:xfrm>
            <a:off x="3567113" y="3429000"/>
            <a:ext cx="1149350" cy="392113"/>
          </a:xfrm>
          <a:prstGeom prst="rect">
            <a:avLst/>
          </a:prstGeom>
          <a:solidFill>
            <a:schemeClr val="accent1"/>
          </a:solidFill>
          <a:ln w="9525">
            <a:solidFill>
              <a:schemeClr val="tx1"/>
            </a:solidFill>
            <a:miter lim="800000"/>
            <a:headEnd/>
            <a:tailEnd/>
          </a:ln>
          <a:effectLst>
            <a:outerShdw dist="107763" dir="2700000" algn="ctr" rotWithShape="0">
              <a:schemeClr val="bg2"/>
            </a:outerShdw>
          </a:effectLst>
        </p:spPr>
        <p:txBody>
          <a:bodyPr wrap="none" anchor="ctr"/>
          <a:lstStyle>
            <a:lvl1pPr eaLnBrk="0" hangingPunct="0">
              <a:defRPr kumimoji="1" sz="2400">
                <a:solidFill>
                  <a:schemeClr val="tx1"/>
                </a:solidFill>
                <a:latin typeface="Times New Roman" panose="02020603050405020304" pitchFamily="18" charset="0"/>
                <a:ea typeface="굴림" panose="020B0600000101010101" pitchFamily="50" charset="-127"/>
              </a:defRPr>
            </a:lvl1pPr>
            <a:lvl2pPr marL="742950" indent="-285750" eaLnBrk="0" hangingPunct="0">
              <a:defRPr kumimoji="1" sz="2400">
                <a:solidFill>
                  <a:schemeClr val="tx1"/>
                </a:solidFill>
                <a:latin typeface="Times New Roman" panose="02020603050405020304" pitchFamily="18" charset="0"/>
                <a:ea typeface="굴림" panose="020B0600000101010101" pitchFamily="50" charset="-127"/>
              </a:defRPr>
            </a:lvl2pPr>
            <a:lvl3pPr marL="1143000" indent="-228600" eaLnBrk="0" hangingPunct="0">
              <a:defRPr kumimoji="1" sz="2400">
                <a:solidFill>
                  <a:schemeClr val="tx1"/>
                </a:solidFill>
                <a:latin typeface="Times New Roman" panose="02020603050405020304" pitchFamily="18" charset="0"/>
                <a:ea typeface="굴림" panose="020B0600000101010101" pitchFamily="50" charset="-127"/>
              </a:defRPr>
            </a:lvl3pPr>
            <a:lvl4pPr marL="1600200" indent="-228600" eaLnBrk="0" hangingPunct="0">
              <a:defRPr kumimoji="1" sz="2400">
                <a:solidFill>
                  <a:schemeClr val="tx1"/>
                </a:solidFill>
                <a:latin typeface="Times New Roman" panose="02020603050405020304" pitchFamily="18" charset="0"/>
                <a:ea typeface="굴림" panose="020B0600000101010101" pitchFamily="50" charset="-127"/>
              </a:defRPr>
            </a:lvl4pPr>
            <a:lvl5pPr marL="2057400" indent="-228600" eaLnBrk="0" hangingPunct="0">
              <a:defRPr kumimoji="1" sz="2400">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굴림" panose="020B0600000101010101" pitchFamily="50" charset="-127"/>
              </a:defRPr>
            </a:lvl9pPr>
          </a:lstStyle>
          <a:p>
            <a:pPr algn="ctr" eaLnBrk="1" hangingPunct="1"/>
            <a:r>
              <a:rPr lang="en-US" altLang="ko-KR" sz="2000">
                <a:solidFill>
                  <a:srgbClr val="000066"/>
                </a:solidFill>
                <a:latin typeface="Arial" panose="020B0604020202020204" pitchFamily="34" charset="0"/>
              </a:rPr>
              <a:t>APDU</a:t>
            </a:r>
          </a:p>
        </p:txBody>
      </p:sp>
      <p:sp>
        <p:nvSpPr>
          <p:cNvPr id="46095" name="Rectangle 23"/>
          <p:cNvSpPr>
            <a:spLocks noChangeArrowheads="1"/>
          </p:cNvSpPr>
          <p:nvPr/>
        </p:nvSpPr>
        <p:spPr bwMode="auto">
          <a:xfrm>
            <a:off x="3567113" y="4016375"/>
            <a:ext cx="1365250" cy="392113"/>
          </a:xfrm>
          <a:prstGeom prst="rect">
            <a:avLst/>
          </a:prstGeom>
          <a:solidFill>
            <a:schemeClr val="accent1"/>
          </a:solidFill>
          <a:ln w="9525">
            <a:solidFill>
              <a:schemeClr val="tx1"/>
            </a:solidFill>
            <a:miter lim="800000"/>
            <a:headEnd/>
            <a:tailEnd/>
          </a:ln>
          <a:effectLst>
            <a:outerShdw dist="107763" dir="2700000" algn="ctr" rotWithShape="0">
              <a:schemeClr val="bg2"/>
            </a:outerShdw>
          </a:effectLst>
        </p:spPr>
        <p:txBody>
          <a:bodyPr wrap="none" anchor="ctr"/>
          <a:lstStyle>
            <a:lvl1pPr eaLnBrk="0" hangingPunct="0">
              <a:defRPr kumimoji="1" sz="2400">
                <a:solidFill>
                  <a:schemeClr val="tx1"/>
                </a:solidFill>
                <a:latin typeface="Times New Roman" panose="02020603050405020304" pitchFamily="18" charset="0"/>
                <a:ea typeface="굴림" panose="020B0600000101010101" pitchFamily="50" charset="-127"/>
              </a:defRPr>
            </a:lvl1pPr>
            <a:lvl2pPr marL="742950" indent="-285750" eaLnBrk="0" hangingPunct="0">
              <a:defRPr kumimoji="1" sz="2400">
                <a:solidFill>
                  <a:schemeClr val="tx1"/>
                </a:solidFill>
                <a:latin typeface="Times New Roman" panose="02020603050405020304" pitchFamily="18" charset="0"/>
                <a:ea typeface="굴림" panose="020B0600000101010101" pitchFamily="50" charset="-127"/>
              </a:defRPr>
            </a:lvl2pPr>
            <a:lvl3pPr marL="1143000" indent="-228600" eaLnBrk="0" hangingPunct="0">
              <a:defRPr kumimoji="1" sz="2400">
                <a:solidFill>
                  <a:schemeClr val="tx1"/>
                </a:solidFill>
                <a:latin typeface="Times New Roman" panose="02020603050405020304" pitchFamily="18" charset="0"/>
                <a:ea typeface="굴림" panose="020B0600000101010101" pitchFamily="50" charset="-127"/>
              </a:defRPr>
            </a:lvl3pPr>
            <a:lvl4pPr marL="1600200" indent="-228600" eaLnBrk="0" hangingPunct="0">
              <a:defRPr kumimoji="1" sz="2400">
                <a:solidFill>
                  <a:schemeClr val="tx1"/>
                </a:solidFill>
                <a:latin typeface="Times New Roman" panose="02020603050405020304" pitchFamily="18" charset="0"/>
                <a:ea typeface="굴림" panose="020B0600000101010101" pitchFamily="50" charset="-127"/>
              </a:defRPr>
            </a:lvl4pPr>
            <a:lvl5pPr marL="2057400" indent="-228600" eaLnBrk="0" hangingPunct="0">
              <a:defRPr kumimoji="1" sz="2400">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굴림" panose="020B0600000101010101" pitchFamily="50" charset="-127"/>
              </a:defRPr>
            </a:lvl9pPr>
          </a:lstStyle>
          <a:p>
            <a:pPr algn="ctr" eaLnBrk="1" hangingPunct="1"/>
            <a:r>
              <a:rPr lang="en-US" altLang="ko-KR" sz="2000">
                <a:solidFill>
                  <a:srgbClr val="000066"/>
                </a:solidFill>
                <a:latin typeface="Arial" panose="020B0604020202020204" pitchFamily="34" charset="0"/>
              </a:rPr>
              <a:t>TPDU</a:t>
            </a:r>
          </a:p>
        </p:txBody>
      </p:sp>
      <p:sp>
        <p:nvSpPr>
          <p:cNvPr id="46096" name="Rectangle 24"/>
          <p:cNvSpPr>
            <a:spLocks noChangeArrowheads="1"/>
          </p:cNvSpPr>
          <p:nvPr/>
        </p:nvSpPr>
        <p:spPr bwMode="auto">
          <a:xfrm>
            <a:off x="3563938" y="4581525"/>
            <a:ext cx="1581150" cy="392113"/>
          </a:xfrm>
          <a:prstGeom prst="rect">
            <a:avLst/>
          </a:prstGeom>
          <a:solidFill>
            <a:schemeClr val="accent1"/>
          </a:solidFill>
          <a:ln w="9525">
            <a:solidFill>
              <a:schemeClr val="tx1"/>
            </a:solidFill>
            <a:miter lim="800000"/>
            <a:headEnd/>
            <a:tailEnd/>
          </a:ln>
          <a:effectLst>
            <a:outerShdw dist="107763" dir="2700000" algn="ctr" rotWithShape="0">
              <a:schemeClr val="bg2"/>
            </a:outerShdw>
          </a:effectLst>
        </p:spPr>
        <p:txBody>
          <a:bodyPr wrap="none" anchor="ctr"/>
          <a:lstStyle>
            <a:lvl1pPr eaLnBrk="0" hangingPunct="0">
              <a:defRPr kumimoji="1" sz="2400">
                <a:solidFill>
                  <a:schemeClr val="tx1"/>
                </a:solidFill>
                <a:latin typeface="Times New Roman" panose="02020603050405020304" pitchFamily="18" charset="0"/>
                <a:ea typeface="굴림" panose="020B0600000101010101" pitchFamily="50" charset="-127"/>
              </a:defRPr>
            </a:lvl1pPr>
            <a:lvl2pPr marL="742950" indent="-285750" eaLnBrk="0" hangingPunct="0">
              <a:defRPr kumimoji="1" sz="2400">
                <a:solidFill>
                  <a:schemeClr val="tx1"/>
                </a:solidFill>
                <a:latin typeface="Times New Roman" panose="02020603050405020304" pitchFamily="18" charset="0"/>
                <a:ea typeface="굴림" panose="020B0600000101010101" pitchFamily="50" charset="-127"/>
              </a:defRPr>
            </a:lvl2pPr>
            <a:lvl3pPr marL="1143000" indent="-228600" eaLnBrk="0" hangingPunct="0">
              <a:defRPr kumimoji="1" sz="2400">
                <a:solidFill>
                  <a:schemeClr val="tx1"/>
                </a:solidFill>
                <a:latin typeface="Times New Roman" panose="02020603050405020304" pitchFamily="18" charset="0"/>
                <a:ea typeface="굴림" panose="020B0600000101010101" pitchFamily="50" charset="-127"/>
              </a:defRPr>
            </a:lvl3pPr>
            <a:lvl4pPr marL="1600200" indent="-228600" eaLnBrk="0" hangingPunct="0">
              <a:defRPr kumimoji="1" sz="2400">
                <a:solidFill>
                  <a:schemeClr val="tx1"/>
                </a:solidFill>
                <a:latin typeface="Times New Roman" panose="02020603050405020304" pitchFamily="18" charset="0"/>
                <a:ea typeface="굴림" panose="020B0600000101010101" pitchFamily="50" charset="-127"/>
              </a:defRPr>
            </a:lvl4pPr>
            <a:lvl5pPr marL="2057400" indent="-228600" eaLnBrk="0" hangingPunct="0">
              <a:defRPr kumimoji="1" sz="2400">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굴림" panose="020B0600000101010101" pitchFamily="50" charset="-127"/>
              </a:defRPr>
            </a:lvl9pPr>
          </a:lstStyle>
          <a:p>
            <a:pPr algn="ctr" eaLnBrk="1" hangingPunct="1"/>
            <a:r>
              <a:rPr lang="en-US" altLang="ko-KR" sz="2000">
                <a:solidFill>
                  <a:srgbClr val="000066"/>
                </a:solidFill>
                <a:latin typeface="Arial" panose="020B0604020202020204" pitchFamily="34" charset="0"/>
              </a:rPr>
              <a:t>IPDU</a:t>
            </a:r>
          </a:p>
        </p:txBody>
      </p:sp>
      <p:sp>
        <p:nvSpPr>
          <p:cNvPr id="46097" name="Rectangle 25"/>
          <p:cNvSpPr>
            <a:spLocks noChangeArrowheads="1"/>
          </p:cNvSpPr>
          <p:nvPr/>
        </p:nvSpPr>
        <p:spPr bwMode="auto">
          <a:xfrm>
            <a:off x="3419475" y="5192713"/>
            <a:ext cx="1928813" cy="392112"/>
          </a:xfrm>
          <a:prstGeom prst="rect">
            <a:avLst/>
          </a:prstGeom>
          <a:solidFill>
            <a:schemeClr val="accent1"/>
          </a:solidFill>
          <a:ln w="9525">
            <a:solidFill>
              <a:schemeClr val="tx1"/>
            </a:solidFill>
            <a:miter lim="800000"/>
            <a:headEnd/>
            <a:tailEnd/>
          </a:ln>
          <a:effectLst>
            <a:outerShdw dist="107763" dir="2700000" algn="ctr" rotWithShape="0">
              <a:schemeClr val="bg2"/>
            </a:outerShdw>
          </a:effectLst>
        </p:spPr>
        <p:txBody>
          <a:bodyPr wrap="none" anchor="ctr"/>
          <a:lstStyle>
            <a:lvl1pPr eaLnBrk="0" hangingPunct="0">
              <a:defRPr kumimoji="1" sz="2400">
                <a:solidFill>
                  <a:schemeClr val="tx1"/>
                </a:solidFill>
                <a:latin typeface="Times New Roman" panose="02020603050405020304" pitchFamily="18" charset="0"/>
                <a:ea typeface="굴림" panose="020B0600000101010101" pitchFamily="50" charset="-127"/>
              </a:defRPr>
            </a:lvl1pPr>
            <a:lvl2pPr marL="742950" indent="-285750" eaLnBrk="0" hangingPunct="0">
              <a:defRPr kumimoji="1" sz="2400">
                <a:solidFill>
                  <a:schemeClr val="tx1"/>
                </a:solidFill>
                <a:latin typeface="Times New Roman" panose="02020603050405020304" pitchFamily="18" charset="0"/>
                <a:ea typeface="굴림" panose="020B0600000101010101" pitchFamily="50" charset="-127"/>
              </a:defRPr>
            </a:lvl2pPr>
            <a:lvl3pPr marL="1143000" indent="-228600" eaLnBrk="0" hangingPunct="0">
              <a:defRPr kumimoji="1" sz="2400">
                <a:solidFill>
                  <a:schemeClr val="tx1"/>
                </a:solidFill>
                <a:latin typeface="Times New Roman" panose="02020603050405020304" pitchFamily="18" charset="0"/>
                <a:ea typeface="굴림" panose="020B0600000101010101" pitchFamily="50" charset="-127"/>
              </a:defRPr>
            </a:lvl3pPr>
            <a:lvl4pPr marL="1600200" indent="-228600" eaLnBrk="0" hangingPunct="0">
              <a:defRPr kumimoji="1" sz="2400">
                <a:solidFill>
                  <a:schemeClr val="tx1"/>
                </a:solidFill>
                <a:latin typeface="Times New Roman" panose="02020603050405020304" pitchFamily="18" charset="0"/>
                <a:ea typeface="굴림" panose="020B0600000101010101" pitchFamily="50" charset="-127"/>
              </a:defRPr>
            </a:lvl4pPr>
            <a:lvl5pPr marL="2057400" indent="-228600" eaLnBrk="0" hangingPunct="0">
              <a:defRPr kumimoji="1" sz="2400">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굴림" panose="020B0600000101010101" pitchFamily="50" charset="-127"/>
              </a:defRPr>
            </a:lvl9pPr>
          </a:lstStyle>
          <a:p>
            <a:pPr algn="ctr" eaLnBrk="1" hangingPunct="1"/>
            <a:r>
              <a:rPr lang="en-US" altLang="ko-KR" sz="1800">
                <a:solidFill>
                  <a:srgbClr val="000066"/>
                </a:solidFill>
                <a:latin typeface="Arial" panose="020B0604020202020204" pitchFamily="34" charset="0"/>
              </a:rPr>
              <a:t>DLPDU</a:t>
            </a:r>
          </a:p>
        </p:txBody>
      </p:sp>
      <p:sp>
        <p:nvSpPr>
          <p:cNvPr id="46098" name="Rectangle 26"/>
          <p:cNvSpPr>
            <a:spLocks noChangeArrowheads="1"/>
          </p:cNvSpPr>
          <p:nvPr/>
        </p:nvSpPr>
        <p:spPr bwMode="auto">
          <a:xfrm>
            <a:off x="5989638" y="3429000"/>
            <a:ext cx="1782762" cy="392113"/>
          </a:xfrm>
          <a:prstGeom prst="rect">
            <a:avLst/>
          </a:prstGeom>
          <a:solidFill>
            <a:schemeClr val="bg1"/>
          </a:solidFill>
          <a:ln w="9525">
            <a:solidFill>
              <a:schemeClr val="tx1"/>
            </a:solidFill>
            <a:miter lim="800000"/>
            <a:headEnd/>
            <a:tailEnd/>
          </a:ln>
          <a:effectLst>
            <a:outerShdw dist="107763" dir="2700000" algn="ctr" rotWithShape="0">
              <a:schemeClr val="bg2"/>
            </a:outerShdw>
          </a:effectLst>
        </p:spPr>
        <p:txBody>
          <a:bodyPr wrap="none" anchor="ctr"/>
          <a:lstStyle>
            <a:lvl1pPr eaLnBrk="0" hangingPunct="0">
              <a:defRPr kumimoji="1" sz="2400">
                <a:solidFill>
                  <a:schemeClr val="tx1"/>
                </a:solidFill>
                <a:latin typeface="Times New Roman" panose="02020603050405020304" pitchFamily="18" charset="0"/>
                <a:ea typeface="굴림" panose="020B0600000101010101" pitchFamily="50" charset="-127"/>
              </a:defRPr>
            </a:lvl1pPr>
            <a:lvl2pPr marL="742950" indent="-285750" eaLnBrk="0" hangingPunct="0">
              <a:defRPr kumimoji="1" sz="2400">
                <a:solidFill>
                  <a:schemeClr val="tx1"/>
                </a:solidFill>
                <a:latin typeface="Times New Roman" panose="02020603050405020304" pitchFamily="18" charset="0"/>
                <a:ea typeface="굴림" panose="020B0600000101010101" pitchFamily="50" charset="-127"/>
              </a:defRPr>
            </a:lvl2pPr>
            <a:lvl3pPr marL="1143000" indent="-228600" eaLnBrk="0" hangingPunct="0">
              <a:defRPr kumimoji="1" sz="2400">
                <a:solidFill>
                  <a:schemeClr val="tx1"/>
                </a:solidFill>
                <a:latin typeface="Times New Roman" panose="02020603050405020304" pitchFamily="18" charset="0"/>
                <a:ea typeface="굴림" panose="020B0600000101010101" pitchFamily="50" charset="-127"/>
              </a:defRPr>
            </a:lvl3pPr>
            <a:lvl4pPr marL="1600200" indent="-228600" eaLnBrk="0" hangingPunct="0">
              <a:defRPr kumimoji="1" sz="2400">
                <a:solidFill>
                  <a:schemeClr val="tx1"/>
                </a:solidFill>
                <a:latin typeface="Times New Roman" panose="02020603050405020304" pitchFamily="18" charset="0"/>
                <a:ea typeface="굴림" panose="020B0600000101010101" pitchFamily="50" charset="-127"/>
              </a:defRPr>
            </a:lvl4pPr>
            <a:lvl5pPr marL="2057400" indent="-228600" eaLnBrk="0" hangingPunct="0">
              <a:defRPr kumimoji="1" sz="2400">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굴림" panose="020B0600000101010101" pitchFamily="50" charset="-127"/>
              </a:defRPr>
            </a:lvl9pPr>
          </a:lstStyle>
          <a:p>
            <a:pPr algn="ctr" eaLnBrk="1" hangingPunct="1"/>
            <a:r>
              <a:rPr lang="en-US" altLang="ko-KR" sz="2000">
                <a:latin typeface="Arial" panose="020B0604020202020204" pitchFamily="34" charset="0"/>
              </a:rPr>
              <a:t>Application</a:t>
            </a:r>
          </a:p>
        </p:txBody>
      </p:sp>
      <p:sp>
        <p:nvSpPr>
          <p:cNvPr id="46099" name="Rectangle 27"/>
          <p:cNvSpPr>
            <a:spLocks noChangeArrowheads="1"/>
          </p:cNvSpPr>
          <p:nvPr/>
        </p:nvSpPr>
        <p:spPr bwMode="auto">
          <a:xfrm>
            <a:off x="5989638" y="4016375"/>
            <a:ext cx="1782762" cy="392113"/>
          </a:xfrm>
          <a:prstGeom prst="rect">
            <a:avLst/>
          </a:prstGeom>
          <a:solidFill>
            <a:schemeClr val="bg1"/>
          </a:solidFill>
          <a:ln w="9525">
            <a:solidFill>
              <a:schemeClr val="tx1"/>
            </a:solidFill>
            <a:miter lim="800000"/>
            <a:headEnd/>
            <a:tailEnd/>
          </a:ln>
          <a:effectLst>
            <a:outerShdw dist="107763" dir="2700000" algn="ctr" rotWithShape="0">
              <a:schemeClr val="bg2"/>
            </a:outerShdw>
          </a:effectLst>
        </p:spPr>
        <p:txBody>
          <a:bodyPr wrap="none" anchor="ctr"/>
          <a:lstStyle>
            <a:lvl1pPr eaLnBrk="0" hangingPunct="0">
              <a:defRPr kumimoji="1" sz="2400">
                <a:solidFill>
                  <a:schemeClr val="tx1"/>
                </a:solidFill>
                <a:latin typeface="Times New Roman" panose="02020603050405020304" pitchFamily="18" charset="0"/>
                <a:ea typeface="굴림" panose="020B0600000101010101" pitchFamily="50" charset="-127"/>
              </a:defRPr>
            </a:lvl1pPr>
            <a:lvl2pPr marL="742950" indent="-285750" eaLnBrk="0" hangingPunct="0">
              <a:defRPr kumimoji="1" sz="2400">
                <a:solidFill>
                  <a:schemeClr val="tx1"/>
                </a:solidFill>
                <a:latin typeface="Times New Roman" panose="02020603050405020304" pitchFamily="18" charset="0"/>
                <a:ea typeface="굴림" panose="020B0600000101010101" pitchFamily="50" charset="-127"/>
              </a:defRPr>
            </a:lvl2pPr>
            <a:lvl3pPr marL="1143000" indent="-228600" eaLnBrk="0" hangingPunct="0">
              <a:defRPr kumimoji="1" sz="2400">
                <a:solidFill>
                  <a:schemeClr val="tx1"/>
                </a:solidFill>
                <a:latin typeface="Times New Roman" panose="02020603050405020304" pitchFamily="18" charset="0"/>
                <a:ea typeface="굴림" panose="020B0600000101010101" pitchFamily="50" charset="-127"/>
              </a:defRPr>
            </a:lvl3pPr>
            <a:lvl4pPr marL="1600200" indent="-228600" eaLnBrk="0" hangingPunct="0">
              <a:defRPr kumimoji="1" sz="2400">
                <a:solidFill>
                  <a:schemeClr val="tx1"/>
                </a:solidFill>
                <a:latin typeface="Times New Roman" panose="02020603050405020304" pitchFamily="18" charset="0"/>
                <a:ea typeface="굴림" panose="020B0600000101010101" pitchFamily="50" charset="-127"/>
              </a:defRPr>
            </a:lvl4pPr>
            <a:lvl5pPr marL="2057400" indent="-228600" eaLnBrk="0" hangingPunct="0">
              <a:defRPr kumimoji="1" sz="2400">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굴림" panose="020B0600000101010101" pitchFamily="50" charset="-127"/>
              </a:defRPr>
            </a:lvl9pPr>
          </a:lstStyle>
          <a:p>
            <a:pPr algn="ctr" eaLnBrk="1" hangingPunct="1"/>
            <a:r>
              <a:rPr lang="en-US" altLang="ko-KR" sz="2000">
                <a:latin typeface="Arial" panose="020B0604020202020204" pitchFamily="34" charset="0"/>
              </a:rPr>
              <a:t>Transport</a:t>
            </a:r>
          </a:p>
        </p:txBody>
      </p:sp>
      <p:sp>
        <p:nvSpPr>
          <p:cNvPr id="46100" name="Rectangle 28"/>
          <p:cNvSpPr>
            <a:spLocks noChangeArrowheads="1"/>
          </p:cNvSpPr>
          <p:nvPr/>
        </p:nvSpPr>
        <p:spPr bwMode="auto">
          <a:xfrm>
            <a:off x="5989638" y="4603750"/>
            <a:ext cx="1782762" cy="392113"/>
          </a:xfrm>
          <a:prstGeom prst="rect">
            <a:avLst/>
          </a:prstGeom>
          <a:solidFill>
            <a:schemeClr val="bg1"/>
          </a:solidFill>
          <a:ln w="9525">
            <a:solidFill>
              <a:schemeClr val="tx1"/>
            </a:solidFill>
            <a:miter lim="800000"/>
            <a:headEnd/>
            <a:tailEnd/>
          </a:ln>
          <a:effectLst>
            <a:outerShdw dist="107763" dir="2700000" algn="ctr" rotWithShape="0">
              <a:schemeClr val="bg2"/>
            </a:outerShdw>
          </a:effectLst>
        </p:spPr>
        <p:txBody>
          <a:bodyPr wrap="none" anchor="ctr"/>
          <a:lstStyle>
            <a:lvl1pPr eaLnBrk="0" hangingPunct="0">
              <a:defRPr kumimoji="1" sz="2400">
                <a:solidFill>
                  <a:schemeClr val="tx1"/>
                </a:solidFill>
                <a:latin typeface="Times New Roman" panose="02020603050405020304" pitchFamily="18" charset="0"/>
                <a:ea typeface="굴림" panose="020B0600000101010101" pitchFamily="50" charset="-127"/>
              </a:defRPr>
            </a:lvl1pPr>
            <a:lvl2pPr marL="742950" indent="-285750" eaLnBrk="0" hangingPunct="0">
              <a:defRPr kumimoji="1" sz="2400">
                <a:solidFill>
                  <a:schemeClr val="tx1"/>
                </a:solidFill>
                <a:latin typeface="Times New Roman" panose="02020603050405020304" pitchFamily="18" charset="0"/>
                <a:ea typeface="굴림" panose="020B0600000101010101" pitchFamily="50" charset="-127"/>
              </a:defRPr>
            </a:lvl2pPr>
            <a:lvl3pPr marL="1143000" indent="-228600" eaLnBrk="0" hangingPunct="0">
              <a:defRPr kumimoji="1" sz="2400">
                <a:solidFill>
                  <a:schemeClr val="tx1"/>
                </a:solidFill>
                <a:latin typeface="Times New Roman" panose="02020603050405020304" pitchFamily="18" charset="0"/>
                <a:ea typeface="굴림" panose="020B0600000101010101" pitchFamily="50" charset="-127"/>
              </a:defRPr>
            </a:lvl3pPr>
            <a:lvl4pPr marL="1600200" indent="-228600" eaLnBrk="0" hangingPunct="0">
              <a:defRPr kumimoji="1" sz="2400">
                <a:solidFill>
                  <a:schemeClr val="tx1"/>
                </a:solidFill>
                <a:latin typeface="Times New Roman" panose="02020603050405020304" pitchFamily="18" charset="0"/>
                <a:ea typeface="굴림" panose="020B0600000101010101" pitchFamily="50" charset="-127"/>
              </a:defRPr>
            </a:lvl4pPr>
            <a:lvl5pPr marL="2057400" indent="-228600" eaLnBrk="0" hangingPunct="0">
              <a:defRPr kumimoji="1" sz="2400">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굴림" panose="020B0600000101010101" pitchFamily="50" charset="-127"/>
              </a:defRPr>
            </a:lvl9pPr>
          </a:lstStyle>
          <a:p>
            <a:pPr algn="ctr" eaLnBrk="1" hangingPunct="1"/>
            <a:r>
              <a:rPr lang="en-US" altLang="ko-KR" sz="2000">
                <a:latin typeface="Arial" panose="020B0604020202020204" pitchFamily="34" charset="0"/>
              </a:rPr>
              <a:t>Internet</a:t>
            </a:r>
          </a:p>
        </p:txBody>
      </p:sp>
      <p:sp>
        <p:nvSpPr>
          <p:cNvPr id="46101" name="Rectangle 29"/>
          <p:cNvSpPr>
            <a:spLocks noChangeArrowheads="1"/>
          </p:cNvSpPr>
          <p:nvPr/>
        </p:nvSpPr>
        <p:spPr bwMode="auto">
          <a:xfrm>
            <a:off x="5989638" y="5192713"/>
            <a:ext cx="1782762" cy="392112"/>
          </a:xfrm>
          <a:prstGeom prst="rect">
            <a:avLst/>
          </a:prstGeom>
          <a:solidFill>
            <a:schemeClr val="bg1"/>
          </a:solidFill>
          <a:ln w="9525">
            <a:solidFill>
              <a:schemeClr val="tx1"/>
            </a:solidFill>
            <a:miter lim="800000"/>
            <a:headEnd/>
            <a:tailEnd/>
          </a:ln>
          <a:effectLst>
            <a:outerShdw dist="107763" dir="2700000" algn="ctr" rotWithShape="0">
              <a:schemeClr val="bg2"/>
            </a:outerShdw>
          </a:effectLst>
        </p:spPr>
        <p:txBody>
          <a:bodyPr wrap="none" anchor="ctr"/>
          <a:lstStyle>
            <a:lvl1pPr eaLnBrk="0" hangingPunct="0">
              <a:defRPr kumimoji="1" sz="2400">
                <a:solidFill>
                  <a:schemeClr val="tx1"/>
                </a:solidFill>
                <a:latin typeface="Times New Roman" panose="02020603050405020304" pitchFamily="18" charset="0"/>
                <a:ea typeface="굴림" panose="020B0600000101010101" pitchFamily="50" charset="-127"/>
              </a:defRPr>
            </a:lvl1pPr>
            <a:lvl2pPr marL="742950" indent="-285750" eaLnBrk="0" hangingPunct="0">
              <a:defRPr kumimoji="1" sz="2400">
                <a:solidFill>
                  <a:schemeClr val="tx1"/>
                </a:solidFill>
                <a:latin typeface="Times New Roman" panose="02020603050405020304" pitchFamily="18" charset="0"/>
                <a:ea typeface="굴림" panose="020B0600000101010101" pitchFamily="50" charset="-127"/>
              </a:defRPr>
            </a:lvl2pPr>
            <a:lvl3pPr marL="1143000" indent="-228600" eaLnBrk="0" hangingPunct="0">
              <a:defRPr kumimoji="1" sz="2400">
                <a:solidFill>
                  <a:schemeClr val="tx1"/>
                </a:solidFill>
                <a:latin typeface="Times New Roman" panose="02020603050405020304" pitchFamily="18" charset="0"/>
                <a:ea typeface="굴림" panose="020B0600000101010101" pitchFamily="50" charset="-127"/>
              </a:defRPr>
            </a:lvl3pPr>
            <a:lvl4pPr marL="1600200" indent="-228600" eaLnBrk="0" hangingPunct="0">
              <a:defRPr kumimoji="1" sz="2400">
                <a:solidFill>
                  <a:schemeClr val="tx1"/>
                </a:solidFill>
                <a:latin typeface="Times New Roman" panose="02020603050405020304" pitchFamily="18" charset="0"/>
                <a:ea typeface="굴림" panose="020B0600000101010101" pitchFamily="50" charset="-127"/>
              </a:defRPr>
            </a:lvl4pPr>
            <a:lvl5pPr marL="2057400" indent="-228600" eaLnBrk="0" hangingPunct="0">
              <a:defRPr kumimoji="1" sz="2400">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굴림" panose="020B0600000101010101" pitchFamily="50" charset="-127"/>
              </a:defRPr>
            </a:lvl9pPr>
          </a:lstStyle>
          <a:p>
            <a:pPr algn="ctr" eaLnBrk="1" hangingPunct="1"/>
            <a:r>
              <a:rPr lang="en-US" altLang="ko-KR" sz="2000">
                <a:latin typeface="Arial" panose="020B0604020202020204" pitchFamily="34" charset="0"/>
              </a:rPr>
              <a:t>Data Link</a:t>
            </a:r>
          </a:p>
        </p:txBody>
      </p:sp>
      <p:sp>
        <p:nvSpPr>
          <p:cNvPr id="46102" name="Line 30"/>
          <p:cNvSpPr>
            <a:spLocks noChangeShapeType="1"/>
          </p:cNvSpPr>
          <p:nvPr/>
        </p:nvSpPr>
        <p:spPr bwMode="auto">
          <a:xfrm>
            <a:off x="1357313" y="5975350"/>
            <a:ext cx="6129337"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grpSp>
        <p:nvGrpSpPr>
          <p:cNvPr id="46103" name="Group 31"/>
          <p:cNvGrpSpPr>
            <a:grpSpLocks/>
          </p:cNvGrpSpPr>
          <p:nvPr/>
        </p:nvGrpSpPr>
        <p:grpSpPr bwMode="auto">
          <a:xfrm>
            <a:off x="1476375" y="6037263"/>
            <a:ext cx="5888038" cy="369887"/>
            <a:chOff x="1137" y="3885"/>
            <a:chExt cx="3964" cy="272"/>
          </a:xfrm>
        </p:grpSpPr>
        <p:sp>
          <p:nvSpPr>
            <p:cNvPr id="46111" name="Text Box 32"/>
            <p:cNvSpPr txBox="1">
              <a:spLocks noChangeArrowheads="1"/>
            </p:cNvSpPr>
            <p:nvPr/>
          </p:nvSpPr>
          <p:spPr bwMode="auto">
            <a:xfrm>
              <a:off x="2820" y="3885"/>
              <a:ext cx="697" cy="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rgbClr val="FF0066"/>
                </a:buClr>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1pPr>
              <a:lvl2pPr marL="742950" indent="-285750" eaLnBrk="0" hangingPunct="0">
                <a:spcBef>
                  <a:spcPct val="20000"/>
                </a:spcBef>
                <a:buClr>
                  <a:srgbClr val="FF0000"/>
                </a:buClr>
                <a:buFont typeface="Symbol" panose="05050102010706020507" pitchFamily="18" charset="2"/>
                <a:buChar char="©"/>
                <a:defRPr kumimoji="1" sz="2000">
                  <a:solidFill>
                    <a:schemeClr val="tx1"/>
                  </a:solidFill>
                  <a:latin typeface="Times New Roman" panose="02020603050405020304" pitchFamily="18" charset="0"/>
                  <a:ea typeface="굴림" panose="020B0600000101010101" pitchFamily="50" charset="-127"/>
                </a:defRPr>
              </a:lvl2pPr>
              <a:lvl3pPr marL="1143000" indent="-228600" eaLnBrk="0" hangingPunct="0">
                <a:spcBef>
                  <a:spcPct val="20000"/>
                </a:spcBef>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3pPr>
              <a:lvl4pPr marL="1600200" indent="-228600" eaLnBrk="0" hangingPunct="0">
                <a:spcBef>
                  <a:spcPct val="20000"/>
                </a:spcBef>
                <a:buFont typeface="Symbol" panose="05050102010706020507" pitchFamily="18" charset="2"/>
                <a:buChar char="ª"/>
                <a:defRPr kumimoji="1" sz="1600">
                  <a:solidFill>
                    <a:schemeClr val="tx1"/>
                  </a:solidFill>
                  <a:latin typeface="Times New Roman" panose="02020603050405020304" pitchFamily="18" charset="0"/>
                  <a:ea typeface="굴림" panose="020B0600000101010101" pitchFamily="50" charset="-127"/>
                </a:defRPr>
              </a:lvl4pPr>
              <a:lvl5pPr marL="2057400" indent="-228600" eaLnBrk="0" hangingPunct="0">
                <a:spcBef>
                  <a:spcPct val="20000"/>
                </a:spcBef>
                <a:buChar char="»"/>
                <a:defRPr kumimoji="1" sz="1400">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9pPr>
            </a:lstStyle>
            <a:p>
              <a:pPr algn="ctr" eaLnBrk="1" hangingPunct="1">
                <a:spcBef>
                  <a:spcPct val="0"/>
                </a:spcBef>
                <a:buClrTx/>
                <a:buFontTx/>
                <a:buNone/>
              </a:pPr>
              <a:r>
                <a:rPr lang="en-US" altLang="ko-KR" sz="1800">
                  <a:latin typeface="Arial" panose="020B0604020202020204" pitchFamily="34" charset="0"/>
                </a:rPr>
                <a:t>Physical</a:t>
              </a:r>
            </a:p>
          </p:txBody>
        </p:sp>
        <p:sp>
          <p:nvSpPr>
            <p:cNvPr id="46112" name="Text Box 33"/>
            <p:cNvSpPr txBox="1">
              <a:spLocks noChangeArrowheads="1"/>
            </p:cNvSpPr>
            <p:nvPr/>
          </p:nvSpPr>
          <p:spPr bwMode="auto">
            <a:xfrm>
              <a:off x="1137" y="3885"/>
              <a:ext cx="705" cy="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rgbClr val="FF0066"/>
                </a:buClr>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1pPr>
              <a:lvl2pPr marL="742950" indent="-285750" eaLnBrk="0" hangingPunct="0">
                <a:spcBef>
                  <a:spcPct val="20000"/>
                </a:spcBef>
                <a:buClr>
                  <a:srgbClr val="FF0000"/>
                </a:buClr>
                <a:buFont typeface="Symbol" panose="05050102010706020507" pitchFamily="18" charset="2"/>
                <a:buChar char="©"/>
                <a:defRPr kumimoji="1" sz="2000">
                  <a:solidFill>
                    <a:schemeClr val="tx1"/>
                  </a:solidFill>
                  <a:latin typeface="Times New Roman" panose="02020603050405020304" pitchFamily="18" charset="0"/>
                  <a:ea typeface="굴림" panose="020B0600000101010101" pitchFamily="50" charset="-127"/>
                </a:defRPr>
              </a:lvl2pPr>
              <a:lvl3pPr marL="1143000" indent="-228600" eaLnBrk="0" hangingPunct="0">
                <a:spcBef>
                  <a:spcPct val="20000"/>
                </a:spcBef>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3pPr>
              <a:lvl4pPr marL="1600200" indent="-228600" eaLnBrk="0" hangingPunct="0">
                <a:spcBef>
                  <a:spcPct val="20000"/>
                </a:spcBef>
                <a:buFont typeface="Symbol" panose="05050102010706020507" pitchFamily="18" charset="2"/>
                <a:buChar char="ª"/>
                <a:defRPr kumimoji="1" sz="1600">
                  <a:solidFill>
                    <a:schemeClr val="tx1"/>
                  </a:solidFill>
                  <a:latin typeface="Times New Roman" panose="02020603050405020304" pitchFamily="18" charset="0"/>
                  <a:ea typeface="굴림" panose="020B0600000101010101" pitchFamily="50" charset="-127"/>
                </a:defRPr>
              </a:lvl4pPr>
              <a:lvl5pPr marL="2057400" indent="-228600" eaLnBrk="0" hangingPunct="0">
                <a:spcBef>
                  <a:spcPct val="20000"/>
                </a:spcBef>
                <a:buChar char="»"/>
                <a:defRPr kumimoji="1" sz="1400">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9pPr>
            </a:lstStyle>
            <a:p>
              <a:pPr algn="ctr" eaLnBrk="1" hangingPunct="1">
                <a:spcBef>
                  <a:spcPct val="0"/>
                </a:spcBef>
                <a:buClrTx/>
                <a:buFontTx/>
                <a:buNone/>
              </a:pPr>
              <a:r>
                <a:rPr lang="en-US" altLang="ko-KR" sz="1800">
                  <a:latin typeface="Arial" panose="020B0604020202020204" pitchFamily="34" charset="0"/>
                </a:rPr>
                <a:t>User PC</a:t>
              </a:r>
            </a:p>
          </p:txBody>
        </p:sp>
        <p:sp>
          <p:nvSpPr>
            <p:cNvPr id="46113" name="Text Box 34"/>
            <p:cNvSpPr txBox="1">
              <a:spLocks noChangeArrowheads="1"/>
            </p:cNvSpPr>
            <p:nvPr/>
          </p:nvSpPr>
          <p:spPr bwMode="auto">
            <a:xfrm>
              <a:off x="4524" y="3887"/>
              <a:ext cx="577" cy="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rgbClr val="FF0066"/>
                </a:buClr>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1pPr>
              <a:lvl2pPr marL="742950" indent="-285750" eaLnBrk="0" hangingPunct="0">
                <a:spcBef>
                  <a:spcPct val="20000"/>
                </a:spcBef>
                <a:buClr>
                  <a:srgbClr val="FF0000"/>
                </a:buClr>
                <a:buFont typeface="Symbol" panose="05050102010706020507" pitchFamily="18" charset="2"/>
                <a:buChar char="©"/>
                <a:defRPr kumimoji="1" sz="2000">
                  <a:solidFill>
                    <a:schemeClr val="tx1"/>
                  </a:solidFill>
                  <a:latin typeface="Times New Roman" panose="02020603050405020304" pitchFamily="18" charset="0"/>
                  <a:ea typeface="굴림" panose="020B0600000101010101" pitchFamily="50" charset="-127"/>
                </a:defRPr>
              </a:lvl2pPr>
              <a:lvl3pPr marL="1143000" indent="-228600" eaLnBrk="0" hangingPunct="0">
                <a:spcBef>
                  <a:spcPct val="20000"/>
                </a:spcBef>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3pPr>
              <a:lvl4pPr marL="1600200" indent="-228600" eaLnBrk="0" hangingPunct="0">
                <a:spcBef>
                  <a:spcPct val="20000"/>
                </a:spcBef>
                <a:buFont typeface="Symbol" panose="05050102010706020507" pitchFamily="18" charset="2"/>
                <a:buChar char="ª"/>
                <a:defRPr kumimoji="1" sz="1600">
                  <a:solidFill>
                    <a:schemeClr val="tx1"/>
                  </a:solidFill>
                  <a:latin typeface="Times New Roman" panose="02020603050405020304" pitchFamily="18" charset="0"/>
                  <a:ea typeface="굴림" panose="020B0600000101010101" pitchFamily="50" charset="-127"/>
                </a:defRPr>
              </a:lvl4pPr>
              <a:lvl5pPr marL="2057400" indent="-228600" eaLnBrk="0" hangingPunct="0">
                <a:spcBef>
                  <a:spcPct val="20000"/>
                </a:spcBef>
                <a:buChar char="»"/>
                <a:defRPr kumimoji="1" sz="1400">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9pPr>
            </a:lstStyle>
            <a:p>
              <a:pPr algn="ctr" eaLnBrk="1" hangingPunct="1">
                <a:spcBef>
                  <a:spcPct val="0"/>
                </a:spcBef>
                <a:buClrTx/>
                <a:buFontTx/>
                <a:buNone/>
              </a:pPr>
              <a:r>
                <a:rPr lang="en-US" altLang="ko-KR" sz="1800">
                  <a:latin typeface="Arial" panose="020B0604020202020204" pitchFamily="34" charset="0"/>
                </a:rPr>
                <a:t>Server</a:t>
              </a:r>
            </a:p>
          </p:txBody>
        </p:sp>
      </p:grpSp>
      <p:sp>
        <p:nvSpPr>
          <p:cNvPr id="46104" name="Rectangle 35"/>
          <p:cNvSpPr>
            <a:spLocks noChangeArrowheads="1"/>
          </p:cNvSpPr>
          <p:nvPr/>
        </p:nvSpPr>
        <p:spPr bwMode="auto">
          <a:xfrm>
            <a:off x="2935288" y="2946400"/>
            <a:ext cx="3090862"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rgbClr val="FF0066"/>
              </a:buClr>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1pPr>
            <a:lvl2pPr marL="742950" indent="-285750" eaLnBrk="0" hangingPunct="0">
              <a:spcBef>
                <a:spcPct val="20000"/>
              </a:spcBef>
              <a:buClr>
                <a:srgbClr val="FF0000"/>
              </a:buClr>
              <a:buFont typeface="Symbol" panose="05050102010706020507" pitchFamily="18" charset="2"/>
              <a:buChar char="©"/>
              <a:defRPr kumimoji="1" sz="2000">
                <a:solidFill>
                  <a:schemeClr val="tx1"/>
                </a:solidFill>
                <a:latin typeface="Times New Roman" panose="02020603050405020304" pitchFamily="18" charset="0"/>
                <a:ea typeface="굴림" panose="020B0600000101010101" pitchFamily="50" charset="-127"/>
              </a:defRPr>
            </a:lvl2pPr>
            <a:lvl3pPr marL="1143000" indent="-228600" eaLnBrk="0" hangingPunct="0">
              <a:spcBef>
                <a:spcPct val="20000"/>
              </a:spcBef>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3pPr>
            <a:lvl4pPr marL="1600200" indent="-228600" eaLnBrk="0" hangingPunct="0">
              <a:spcBef>
                <a:spcPct val="20000"/>
              </a:spcBef>
              <a:buFont typeface="Symbol" panose="05050102010706020507" pitchFamily="18" charset="2"/>
              <a:buChar char="ª"/>
              <a:defRPr kumimoji="1" sz="1600">
                <a:solidFill>
                  <a:schemeClr val="tx1"/>
                </a:solidFill>
                <a:latin typeface="Times New Roman" panose="02020603050405020304" pitchFamily="18" charset="0"/>
                <a:ea typeface="굴림" panose="020B0600000101010101" pitchFamily="50" charset="-127"/>
              </a:defRPr>
            </a:lvl4pPr>
            <a:lvl5pPr marL="2057400" indent="-228600" eaLnBrk="0" hangingPunct="0">
              <a:spcBef>
                <a:spcPct val="20000"/>
              </a:spcBef>
              <a:buChar char="»"/>
              <a:defRPr kumimoji="1" sz="1400">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9pPr>
          </a:lstStyle>
          <a:p>
            <a:pPr eaLnBrk="1" hangingPunct="1">
              <a:spcBef>
                <a:spcPct val="0"/>
              </a:spcBef>
              <a:buClrTx/>
              <a:buFontTx/>
              <a:buNone/>
            </a:pPr>
            <a:r>
              <a:rPr lang="en-US" altLang="ko-KR" sz="2200" b="1"/>
              <a:t>PDU(protocol data unit)</a:t>
            </a:r>
          </a:p>
        </p:txBody>
      </p:sp>
      <p:sp>
        <p:nvSpPr>
          <p:cNvPr id="46105" name="AutoShape 36"/>
          <p:cNvSpPr>
            <a:spLocks noChangeArrowheads="1"/>
          </p:cNvSpPr>
          <p:nvPr/>
        </p:nvSpPr>
        <p:spPr bwMode="auto">
          <a:xfrm>
            <a:off x="6019800" y="533400"/>
            <a:ext cx="2971800" cy="762000"/>
          </a:xfrm>
          <a:prstGeom prst="wedgeRoundRectCallout">
            <a:avLst>
              <a:gd name="adj1" fmla="val -62819"/>
              <a:gd name="adj2" fmla="val 58750"/>
              <a:gd name="adj3" fmla="val 16667"/>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rgbClr val="FF0066"/>
              </a:buClr>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1pPr>
            <a:lvl2pPr marL="742950" indent="-285750" eaLnBrk="0" hangingPunct="0">
              <a:spcBef>
                <a:spcPct val="20000"/>
              </a:spcBef>
              <a:buClr>
                <a:srgbClr val="FF0000"/>
              </a:buClr>
              <a:buFont typeface="Symbol" panose="05050102010706020507" pitchFamily="18" charset="2"/>
              <a:buChar char="©"/>
              <a:defRPr kumimoji="1" sz="2000">
                <a:solidFill>
                  <a:schemeClr val="tx1"/>
                </a:solidFill>
                <a:latin typeface="Times New Roman" panose="02020603050405020304" pitchFamily="18" charset="0"/>
                <a:ea typeface="굴림" panose="020B0600000101010101" pitchFamily="50" charset="-127"/>
              </a:defRPr>
            </a:lvl2pPr>
            <a:lvl3pPr marL="1143000" indent="-228600" eaLnBrk="0" hangingPunct="0">
              <a:spcBef>
                <a:spcPct val="20000"/>
              </a:spcBef>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3pPr>
            <a:lvl4pPr marL="1600200" indent="-228600" eaLnBrk="0" hangingPunct="0">
              <a:spcBef>
                <a:spcPct val="20000"/>
              </a:spcBef>
              <a:buFont typeface="Symbol" panose="05050102010706020507" pitchFamily="18" charset="2"/>
              <a:buChar char="ª"/>
              <a:defRPr kumimoji="1" sz="1600">
                <a:solidFill>
                  <a:schemeClr val="tx1"/>
                </a:solidFill>
                <a:latin typeface="Times New Roman" panose="02020603050405020304" pitchFamily="18" charset="0"/>
                <a:ea typeface="굴림" panose="020B0600000101010101" pitchFamily="50" charset="-127"/>
              </a:defRPr>
            </a:lvl4pPr>
            <a:lvl5pPr marL="2057400" indent="-228600" eaLnBrk="0" hangingPunct="0">
              <a:spcBef>
                <a:spcPct val="20000"/>
              </a:spcBef>
              <a:buChar char="»"/>
              <a:defRPr kumimoji="1" sz="1400">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9pPr>
          </a:lstStyle>
          <a:p>
            <a:pPr algn="ctr" eaLnBrk="1" hangingPunct="1">
              <a:spcBef>
                <a:spcPct val="0"/>
              </a:spcBef>
              <a:buClrTx/>
              <a:buFontTx/>
              <a:buNone/>
            </a:pPr>
            <a:r>
              <a:rPr lang="en-US" altLang="ko-KR" sz="1700" b="1">
                <a:latin typeface="Arial" panose="020B0604020202020204" pitchFamily="34" charset="0"/>
              </a:rPr>
              <a:t>Decompose Messages into </a:t>
            </a:r>
          </a:p>
          <a:p>
            <a:pPr algn="ctr" eaLnBrk="1" hangingPunct="1">
              <a:spcBef>
                <a:spcPct val="0"/>
              </a:spcBef>
              <a:buClrTx/>
              <a:buFontTx/>
              <a:buNone/>
            </a:pPr>
            <a:r>
              <a:rPr lang="en-US" altLang="ko-KR" sz="1700" b="1">
                <a:latin typeface="Arial" panose="020B0604020202020204" pitchFamily="34" charset="0"/>
              </a:rPr>
              <a:t>packets and assemble</a:t>
            </a:r>
          </a:p>
        </p:txBody>
      </p:sp>
      <p:sp>
        <p:nvSpPr>
          <p:cNvPr id="46106" name="AutoShape 37"/>
          <p:cNvSpPr>
            <a:spLocks noChangeArrowheads="1"/>
          </p:cNvSpPr>
          <p:nvPr/>
        </p:nvSpPr>
        <p:spPr bwMode="auto">
          <a:xfrm>
            <a:off x="6019800" y="1600200"/>
            <a:ext cx="2971800" cy="1036638"/>
          </a:xfrm>
          <a:prstGeom prst="wedgeEllipseCallout">
            <a:avLst>
              <a:gd name="adj1" fmla="val -67681"/>
              <a:gd name="adj2" fmla="val -29324"/>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rgbClr val="FF0066"/>
              </a:buClr>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1pPr>
            <a:lvl2pPr marL="742950" indent="-285750" eaLnBrk="0" hangingPunct="0">
              <a:spcBef>
                <a:spcPct val="20000"/>
              </a:spcBef>
              <a:buClr>
                <a:srgbClr val="FF0000"/>
              </a:buClr>
              <a:buFont typeface="Symbol" panose="05050102010706020507" pitchFamily="18" charset="2"/>
              <a:buChar char="©"/>
              <a:defRPr kumimoji="1" sz="2000">
                <a:solidFill>
                  <a:schemeClr val="tx1"/>
                </a:solidFill>
                <a:latin typeface="Times New Roman" panose="02020603050405020304" pitchFamily="18" charset="0"/>
                <a:ea typeface="굴림" panose="020B0600000101010101" pitchFamily="50" charset="-127"/>
              </a:defRPr>
            </a:lvl2pPr>
            <a:lvl3pPr marL="1143000" indent="-228600" eaLnBrk="0" hangingPunct="0">
              <a:spcBef>
                <a:spcPct val="20000"/>
              </a:spcBef>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3pPr>
            <a:lvl4pPr marL="1600200" indent="-228600" eaLnBrk="0" hangingPunct="0">
              <a:spcBef>
                <a:spcPct val="20000"/>
              </a:spcBef>
              <a:buFont typeface="Symbol" panose="05050102010706020507" pitchFamily="18" charset="2"/>
              <a:buChar char="ª"/>
              <a:defRPr kumimoji="1" sz="1600">
                <a:solidFill>
                  <a:schemeClr val="tx1"/>
                </a:solidFill>
                <a:latin typeface="Times New Roman" panose="02020603050405020304" pitchFamily="18" charset="0"/>
                <a:ea typeface="굴림" panose="020B0600000101010101" pitchFamily="50" charset="-127"/>
              </a:defRPr>
            </a:lvl4pPr>
            <a:lvl5pPr marL="2057400" indent="-228600" eaLnBrk="0" hangingPunct="0">
              <a:spcBef>
                <a:spcPct val="20000"/>
              </a:spcBef>
              <a:buChar char="»"/>
              <a:defRPr kumimoji="1" sz="1400">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9pPr>
          </a:lstStyle>
          <a:p>
            <a:pPr algn="ctr" eaLnBrk="1" hangingPunct="1">
              <a:spcBef>
                <a:spcPct val="0"/>
              </a:spcBef>
              <a:buClrTx/>
              <a:buFontTx/>
              <a:buNone/>
            </a:pPr>
            <a:r>
              <a:rPr lang="en-US" altLang="ko-KR" sz="1900" b="1">
                <a:latin typeface="Arial" panose="020B0604020202020204" pitchFamily="34" charset="0"/>
              </a:rPr>
              <a:t>Move packet to </a:t>
            </a:r>
          </a:p>
          <a:p>
            <a:pPr algn="ctr" eaLnBrk="1" hangingPunct="1">
              <a:spcBef>
                <a:spcPct val="0"/>
              </a:spcBef>
              <a:buClrTx/>
              <a:buFontTx/>
              <a:buNone/>
            </a:pPr>
            <a:r>
              <a:rPr lang="en-US" altLang="ko-KR" sz="1900" b="1">
                <a:latin typeface="Arial" panose="020B0604020202020204" pitchFamily="34" charset="0"/>
              </a:rPr>
              <a:t>the destination</a:t>
            </a:r>
          </a:p>
          <a:p>
            <a:pPr algn="ctr" eaLnBrk="1" hangingPunct="1">
              <a:spcBef>
                <a:spcPct val="0"/>
              </a:spcBef>
              <a:buClrTx/>
              <a:buFontTx/>
              <a:buNone/>
            </a:pPr>
            <a:r>
              <a:rPr lang="en-US" altLang="ko-KR" sz="1900" b="1">
                <a:latin typeface="Arial" panose="020B0604020202020204" pitchFamily="34" charset="0"/>
              </a:rPr>
              <a:t> thru the internet</a:t>
            </a:r>
            <a:endParaRPr lang="en-US" altLang="ko-KR" sz="1900" b="1"/>
          </a:p>
        </p:txBody>
      </p:sp>
      <p:sp>
        <p:nvSpPr>
          <p:cNvPr id="46107" name="Line 38"/>
          <p:cNvSpPr>
            <a:spLocks noChangeShapeType="1"/>
          </p:cNvSpPr>
          <p:nvPr/>
        </p:nvSpPr>
        <p:spPr bwMode="auto">
          <a:xfrm>
            <a:off x="4716463" y="3429000"/>
            <a:ext cx="0" cy="2160588"/>
          </a:xfrm>
          <a:prstGeom prst="line">
            <a:avLst/>
          </a:prstGeom>
          <a:noFill/>
          <a:ln w="9525">
            <a:solidFill>
              <a:srgbClr val="FF0000"/>
            </a:solidFill>
            <a:prstDash val="sysDot"/>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46108" name="Line 39"/>
          <p:cNvSpPr>
            <a:spLocks noChangeShapeType="1"/>
          </p:cNvSpPr>
          <p:nvPr/>
        </p:nvSpPr>
        <p:spPr bwMode="auto">
          <a:xfrm>
            <a:off x="4932363" y="4005263"/>
            <a:ext cx="0" cy="1584325"/>
          </a:xfrm>
          <a:prstGeom prst="line">
            <a:avLst/>
          </a:prstGeom>
          <a:noFill/>
          <a:ln w="9525">
            <a:solidFill>
              <a:srgbClr val="FF0000"/>
            </a:solidFill>
            <a:prstDash val="dash"/>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46109" name="Line 40"/>
          <p:cNvSpPr>
            <a:spLocks noChangeShapeType="1"/>
          </p:cNvSpPr>
          <p:nvPr/>
        </p:nvSpPr>
        <p:spPr bwMode="auto">
          <a:xfrm>
            <a:off x="5148263" y="4581525"/>
            <a:ext cx="0" cy="1008063"/>
          </a:xfrm>
          <a:prstGeom prst="line">
            <a:avLst/>
          </a:prstGeom>
          <a:noFill/>
          <a:ln w="9525">
            <a:solidFill>
              <a:srgbClr val="FF0000"/>
            </a:solidFill>
            <a:prstDash val="lgDashDot"/>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46110" name="Line 41"/>
          <p:cNvSpPr>
            <a:spLocks noChangeShapeType="1"/>
          </p:cNvSpPr>
          <p:nvPr/>
        </p:nvSpPr>
        <p:spPr bwMode="auto">
          <a:xfrm>
            <a:off x="3563938" y="4581525"/>
            <a:ext cx="0" cy="1008063"/>
          </a:xfrm>
          <a:prstGeom prst="line">
            <a:avLst/>
          </a:prstGeom>
          <a:noFill/>
          <a:ln w="9525">
            <a:solidFill>
              <a:srgbClr val="FF0000"/>
            </a:solidFill>
            <a:prstDash val="lgDashDot"/>
            <a:round/>
            <a:headEnd/>
            <a:tailEnd/>
          </a:ln>
          <a:extLst>
            <a:ext uri="{909E8E84-426E-40DD-AFC4-6F175D3DCCD1}">
              <a14:hiddenFill xmlns:a14="http://schemas.microsoft.com/office/drawing/2010/main">
                <a:noFill/>
              </a14:hiddenFill>
            </a:ext>
          </a:extLst>
        </p:spPr>
        <p:txBody>
          <a:bodyPr/>
          <a:lstStyle/>
          <a:p>
            <a:endParaRPr lang="ko-KR" altLang="en-US"/>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슬라이드 번호 개체 틀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rgbClr val="FF0066"/>
              </a:buClr>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1pPr>
            <a:lvl2pPr marL="742950" indent="-285750" eaLnBrk="0" hangingPunct="0">
              <a:spcBef>
                <a:spcPct val="20000"/>
              </a:spcBef>
              <a:buClr>
                <a:srgbClr val="FF0000"/>
              </a:buClr>
              <a:buFont typeface="Symbol" panose="05050102010706020507" pitchFamily="18" charset="2"/>
              <a:buChar char="©"/>
              <a:defRPr kumimoji="1" sz="2000">
                <a:solidFill>
                  <a:schemeClr val="tx1"/>
                </a:solidFill>
                <a:latin typeface="Times New Roman" panose="02020603050405020304" pitchFamily="18" charset="0"/>
                <a:ea typeface="굴림" panose="020B0600000101010101" pitchFamily="50" charset="-127"/>
              </a:defRPr>
            </a:lvl2pPr>
            <a:lvl3pPr marL="1143000" indent="-228600" eaLnBrk="0" hangingPunct="0">
              <a:spcBef>
                <a:spcPct val="20000"/>
              </a:spcBef>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3pPr>
            <a:lvl4pPr marL="1600200" indent="-228600" eaLnBrk="0" hangingPunct="0">
              <a:spcBef>
                <a:spcPct val="20000"/>
              </a:spcBef>
              <a:buFont typeface="Symbol" panose="05050102010706020507" pitchFamily="18" charset="2"/>
              <a:buChar char="ª"/>
              <a:defRPr kumimoji="1" sz="1600">
                <a:solidFill>
                  <a:schemeClr val="tx1"/>
                </a:solidFill>
                <a:latin typeface="Times New Roman" panose="02020603050405020304" pitchFamily="18" charset="0"/>
                <a:ea typeface="굴림" panose="020B0600000101010101" pitchFamily="50" charset="-127"/>
              </a:defRPr>
            </a:lvl4pPr>
            <a:lvl5pPr marL="2057400" indent="-228600" eaLnBrk="0" hangingPunct="0">
              <a:spcBef>
                <a:spcPct val="20000"/>
              </a:spcBef>
              <a:buChar char="»"/>
              <a:defRPr kumimoji="1" sz="1400">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9pPr>
          </a:lstStyle>
          <a:p>
            <a:pPr eaLnBrk="1" hangingPunct="1">
              <a:spcBef>
                <a:spcPct val="0"/>
              </a:spcBef>
              <a:buClrTx/>
              <a:buFontTx/>
              <a:buNone/>
            </a:pPr>
            <a:fld id="{B1B93E0F-8789-4D5C-9602-67933512134A}" type="slidenum">
              <a:rPr lang="en-US" altLang="ko-KR" sz="1400" smtClean="0"/>
              <a:pPr eaLnBrk="1" hangingPunct="1">
                <a:spcBef>
                  <a:spcPct val="0"/>
                </a:spcBef>
                <a:buClrTx/>
                <a:buFontTx/>
                <a:buNone/>
              </a:pPr>
              <a:t>37</a:t>
            </a:fld>
            <a:endParaRPr lang="en-US" altLang="ko-KR" sz="1400" smtClean="0"/>
          </a:p>
        </p:txBody>
      </p:sp>
      <p:sp>
        <p:nvSpPr>
          <p:cNvPr id="45059" name="Rectangle 2"/>
          <p:cNvSpPr>
            <a:spLocks noChangeArrowheads="1"/>
          </p:cNvSpPr>
          <p:nvPr/>
        </p:nvSpPr>
        <p:spPr bwMode="auto">
          <a:xfrm>
            <a:off x="76200" y="381000"/>
            <a:ext cx="8915400" cy="6096000"/>
          </a:xfrm>
          <a:prstGeom prst="rect">
            <a:avLst/>
          </a:prstGeom>
          <a:solidFill>
            <a:schemeClr val="bg1"/>
          </a:solidFill>
          <a:ln w="9525" algn="ctr">
            <a:solidFill>
              <a:schemeClr val="tx1"/>
            </a:solidFill>
            <a:miter lim="800000"/>
            <a:headEnd/>
            <a:tailEnd/>
          </a:ln>
        </p:spPr>
        <p:txBody>
          <a:bodyPr anchor="ctr">
            <a:spAutoFit/>
          </a:bodyPr>
          <a:lstStyle>
            <a:lvl1pPr eaLnBrk="0" hangingPunct="0">
              <a:spcBef>
                <a:spcPct val="20000"/>
              </a:spcBef>
              <a:buClr>
                <a:srgbClr val="FF0066"/>
              </a:buClr>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1pPr>
            <a:lvl2pPr marL="742950" indent="-285750" eaLnBrk="0" hangingPunct="0">
              <a:spcBef>
                <a:spcPct val="20000"/>
              </a:spcBef>
              <a:buClr>
                <a:srgbClr val="FF0000"/>
              </a:buClr>
              <a:buFont typeface="Symbol" panose="05050102010706020507" pitchFamily="18" charset="2"/>
              <a:buChar char="©"/>
              <a:defRPr kumimoji="1" sz="2000">
                <a:solidFill>
                  <a:schemeClr val="tx1"/>
                </a:solidFill>
                <a:latin typeface="Times New Roman" panose="02020603050405020304" pitchFamily="18" charset="0"/>
                <a:ea typeface="굴림" panose="020B0600000101010101" pitchFamily="50" charset="-127"/>
              </a:defRPr>
            </a:lvl2pPr>
            <a:lvl3pPr marL="1143000" indent="-228600" eaLnBrk="0" hangingPunct="0">
              <a:spcBef>
                <a:spcPct val="20000"/>
              </a:spcBef>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3pPr>
            <a:lvl4pPr marL="1600200" indent="-228600" eaLnBrk="0" hangingPunct="0">
              <a:spcBef>
                <a:spcPct val="20000"/>
              </a:spcBef>
              <a:buFont typeface="Symbol" panose="05050102010706020507" pitchFamily="18" charset="2"/>
              <a:buChar char="ª"/>
              <a:defRPr kumimoji="1" sz="1600">
                <a:solidFill>
                  <a:schemeClr val="tx1"/>
                </a:solidFill>
                <a:latin typeface="Times New Roman" panose="02020603050405020304" pitchFamily="18" charset="0"/>
                <a:ea typeface="굴림" panose="020B0600000101010101" pitchFamily="50" charset="-127"/>
              </a:defRPr>
            </a:lvl4pPr>
            <a:lvl5pPr marL="2057400" indent="-228600" eaLnBrk="0" hangingPunct="0">
              <a:spcBef>
                <a:spcPct val="20000"/>
              </a:spcBef>
              <a:buChar char="»"/>
              <a:defRPr kumimoji="1" sz="1400">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9pPr>
          </a:lstStyle>
          <a:p>
            <a:pPr eaLnBrk="1" hangingPunct="1">
              <a:spcBef>
                <a:spcPct val="0"/>
              </a:spcBef>
              <a:buClrTx/>
              <a:buFontTx/>
              <a:buNone/>
            </a:pPr>
            <a:endParaRPr lang="ko-KR" altLang="en-US"/>
          </a:p>
        </p:txBody>
      </p:sp>
      <p:graphicFrame>
        <p:nvGraphicFramePr>
          <p:cNvPr id="45060" name="Object 2"/>
          <p:cNvGraphicFramePr>
            <a:graphicFrameLocks noChangeAspect="1"/>
          </p:cNvGraphicFramePr>
          <p:nvPr/>
        </p:nvGraphicFramePr>
        <p:xfrm>
          <a:off x="4514850" y="3321050"/>
          <a:ext cx="114300" cy="215900"/>
        </p:xfrm>
        <a:graphic>
          <a:graphicData uri="http://schemas.openxmlformats.org/presentationml/2006/ole">
            <mc:AlternateContent xmlns:mc="http://schemas.openxmlformats.org/markup-compatibility/2006">
              <mc:Choice xmlns:v="urn:schemas-microsoft-com:vml" Requires="v">
                <p:oleObj spid="_x0000_s45110" name="수식" r:id="rId4" imgW="114151" imgH="215619" progId="Equation.3">
                  <p:embed/>
                </p:oleObj>
              </mc:Choice>
              <mc:Fallback>
                <p:oleObj name="수식" r:id="rId4" imgW="114151" imgH="215619" progId="Equation.3">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14850" y="3321050"/>
                        <a:ext cx="114300" cy="215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5061" name="Object 3"/>
          <p:cNvGraphicFramePr>
            <a:graphicFrameLocks noChangeAspect="1"/>
          </p:cNvGraphicFramePr>
          <p:nvPr/>
        </p:nvGraphicFramePr>
        <p:xfrm>
          <a:off x="533400" y="304800"/>
          <a:ext cx="8001000" cy="6067425"/>
        </p:xfrm>
        <a:graphic>
          <a:graphicData uri="http://schemas.openxmlformats.org/presentationml/2006/ole">
            <mc:AlternateContent xmlns:mc="http://schemas.openxmlformats.org/markup-compatibility/2006">
              <mc:Choice xmlns:v="urn:schemas-microsoft-com:vml" Requires="v">
                <p:oleObj spid="_x0000_s45111" name="Visio" r:id="rId6" imgW="9451961" imgH="7171779" progId="Visio.Drawing.6">
                  <p:embed/>
                </p:oleObj>
              </mc:Choice>
              <mc:Fallback>
                <p:oleObj name="Visio" r:id="rId6" imgW="9451961" imgH="7171779" progId="Visio.Drawing.6">
                  <p:embed/>
                  <p:pic>
                    <p:nvPicPr>
                      <p:cNvPr id="0"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3400" y="304800"/>
                        <a:ext cx="8001000" cy="6067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Line 2"/>
          <p:cNvSpPr>
            <a:spLocks noChangeShapeType="1"/>
          </p:cNvSpPr>
          <p:nvPr/>
        </p:nvSpPr>
        <p:spPr bwMode="auto">
          <a:xfrm flipH="1">
            <a:off x="1476375" y="2205038"/>
            <a:ext cx="0" cy="3692525"/>
          </a:xfrm>
          <a:prstGeom prst="line">
            <a:avLst/>
          </a:prstGeom>
          <a:noFill/>
          <a:ln w="38100">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47107" name="Rectangle 3"/>
          <p:cNvSpPr>
            <a:spLocks noChangeArrowheads="1"/>
          </p:cNvSpPr>
          <p:nvPr/>
        </p:nvSpPr>
        <p:spPr bwMode="auto">
          <a:xfrm>
            <a:off x="1514475" y="5059363"/>
            <a:ext cx="846138" cy="457200"/>
          </a:xfrm>
          <a:prstGeom prst="rect">
            <a:avLst/>
          </a:prstGeom>
          <a:solidFill>
            <a:schemeClr val="accent1"/>
          </a:solidFill>
          <a:ln w="9525">
            <a:solidFill>
              <a:schemeClr val="tx1"/>
            </a:solidFill>
            <a:miter lim="800000"/>
            <a:headEnd/>
            <a:tailEnd/>
          </a:ln>
          <a:effectLst>
            <a:outerShdw dist="107763" dir="2700000" algn="ctr" rotWithShape="0">
              <a:schemeClr val="bg2"/>
            </a:outerShdw>
          </a:effectLst>
        </p:spPr>
        <p:txBody>
          <a:bodyPr wrap="none" anchor="ctr"/>
          <a:lstStyle>
            <a:lvl1pPr eaLnBrk="0" hangingPunct="0">
              <a:defRPr kumimoji="1" sz="2400">
                <a:solidFill>
                  <a:schemeClr val="tx1"/>
                </a:solidFill>
                <a:latin typeface="Times New Roman" panose="02020603050405020304" pitchFamily="18" charset="0"/>
                <a:ea typeface="굴림" panose="020B0600000101010101" pitchFamily="50" charset="-127"/>
              </a:defRPr>
            </a:lvl1pPr>
            <a:lvl2pPr marL="742950" indent="-285750" eaLnBrk="0" hangingPunct="0">
              <a:defRPr kumimoji="1" sz="2400">
                <a:solidFill>
                  <a:schemeClr val="tx1"/>
                </a:solidFill>
                <a:latin typeface="Times New Roman" panose="02020603050405020304" pitchFamily="18" charset="0"/>
                <a:ea typeface="굴림" panose="020B0600000101010101" pitchFamily="50" charset="-127"/>
              </a:defRPr>
            </a:lvl2pPr>
            <a:lvl3pPr marL="1143000" indent="-228600" eaLnBrk="0" hangingPunct="0">
              <a:defRPr kumimoji="1" sz="2400">
                <a:solidFill>
                  <a:schemeClr val="tx1"/>
                </a:solidFill>
                <a:latin typeface="Times New Roman" panose="02020603050405020304" pitchFamily="18" charset="0"/>
                <a:ea typeface="굴림" panose="020B0600000101010101" pitchFamily="50" charset="-127"/>
              </a:defRPr>
            </a:lvl3pPr>
            <a:lvl4pPr marL="1600200" indent="-228600" eaLnBrk="0" hangingPunct="0">
              <a:defRPr kumimoji="1" sz="2400">
                <a:solidFill>
                  <a:schemeClr val="tx1"/>
                </a:solidFill>
                <a:latin typeface="Times New Roman" panose="02020603050405020304" pitchFamily="18" charset="0"/>
                <a:ea typeface="굴림" panose="020B0600000101010101" pitchFamily="50" charset="-127"/>
              </a:defRPr>
            </a:lvl4pPr>
            <a:lvl5pPr marL="2057400" indent="-228600" eaLnBrk="0" hangingPunct="0">
              <a:defRPr kumimoji="1" sz="2400">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굴림" panose="020B0600000101010101" pitchFamily="50" charset="-127"/>
              </a:defRPr>
            </a:lvl9pPr>
          </a:lstStyle>
          <a:p>
            <a:pPr algn="ctr" eaLnBrk="1" hangingPunct="1"/>
            <a:r>
              <a:rPr lang="en-US" altLang="ko-KR" sz="1800">
                <a:latin typeface="Arial" panose="020B0604020202020204" pitchFamily="34" charset="0"/>
              </a:rPr>
              <a:t>Ether-T</a:t>
            </a:r>
          </a:p>
        </p:txBody>
      </p:sp>
      <p:sp>
        <p:nvSpPr>
          <p:cNvPr id="47108" name="Rectangle 4"/>
          <p:cNvSpPr>
            <a:spLocks noGrp="1" noChangeArrowheads="1"/>
          </p:cNvSpPr>
          <p:nvPr>
            <p:ph type="title"/>
          </p:nvPr>
        </p:nvSpPr>
        <p:spPr>
          <a:xfrm>
            <a:off x="611188" y="260350"/>
            <a:ext cx="8077200" cy="762000"/>
          </a:xfrm>
        </p:spPr>
        <p:txBody>
          <a:bodyPr/>
          <a:lstStyle/>
          <a:p>
            <a:pPr eaLnBrk="1" hangingPunct="1"/>
            <a:r>
              <a:rPr lang="en-US" altLang="ko-KR" sz="2800" smtClean="0"/>
              <a:t>Layer Cooperation</a:t>
            </a:r>
            <a:endParaRPr lang="en-US" altLang="ko-KR" smtClean="0"/>
          </a:p>
        </p:txBody>
      </p:sp>
      <p:sp>
        <p:nvSpPr>
          <p:cNvPr id="47109" name="Rectangle 5"/>
          <p:cNvSpPr>
            <a:spLocks noGrp="1" noChangeArrowheads="1"/>
          </p:cNvSpPr>
          <p:nvPr>
            <p:ph type="body" idx="1"/>
          </p:nvPr>
        </p:nvSpPr>
        <p:spPr>
          <a:xfrm>
            <a:off x="0" y="1844675"/>
            <a:ext cx="3779838" cy="503238"/>
          </a:xfrm>
        </p:spPr>
        <p:txBody>
          <a:bodyPr/>
          <a:lstStyle/>
          <a:p>
            <a:pPr eaLnBrk="1" hangingPunct="1"/>
            <a:r>
              <a:rPr lang="en-US" altLang="ko-KR" sz="2000" smtClean="0"/>
              <a:t>Adding Headers and Trailers:</a:t>
            </a:r>
          </a:p>
        </p:txBody>
      </p:sp>
      <p:sp>
        <p:nvSpPr>
          <p:cNvPr id="47110" name="Rectangle 6"/>
          <p:cNvSpPr>
            <a:spLocks noChangeArrowheads="1"/>
          </p:cNvSpPr>
          <p:nvPr/>
        </p:nvSpPr>
        <p:spPr bwMode="auto">
          <a:xfrm>
            <a:off x="179388" y="2544763"/>
            <a:ext cx="1152525" cy="457200"/>
          </a:xfrm>
          <a:prstGeom prst="rect">
            <a:avLst/>
          </a:prstGeom>
          <a:solidFill>
            <a:schemeClr val="bg1"/>
          </a:solidFill>
          <a:ln w="9525">
            <a:solidFill>
              <a:schemeClr val="tx1"/>
            </a:solidFill>
            <a:miter lim="800000"/>
            <a:headEnd/>
            <a:tailEnd/>
          </a:ln>
          <a:effectLst>
            <a:outerShdw dist="107763" dir="2700000" algn="ctr" rotWithShape="0">
              <a:schemeClr val="bg2"/>
            </a:outerShdw>
          </a:effectLst>
        </p:spPr>
        <p:txBody>
          <a:bodyPr wrap="none" anchor="ctr"/>
          <a:lstStyle>
            <a:lvl1pPr eaLnBrk="0" hangingPunct="0">
              <a:defRPr kumimoji="1" sz="2400">
                <a:solidFill>
                  <a:schemeClr val="tx1"/>
                </a:solidFill>
                <a:latin typeface="Times New Roman" panose="02020603050405020304" pitchFamily="18" charset="0"/>
                <a:ea typeface="굴림" panose="020B0600000101010101" pitchFamily="50" charset="-127"/>
              </a:defRPr>
            </a:lvl1pPr>
            <a:lvl2pPr marL="742950" indent="-285750" eaLnBrk="0" hangingPunct="0">
              <a:defRPr kumimoji="1" sz="2400">
                <a:solidFill>
                  <a:schemeClr val="tx1"/>
                </a:solidFill>
                <a:latin typeface="Times New Roman" panose="02020603050405020304" pitchFamily="18" charset="0"/>
                <a:ea typeface="굴림" panose="020B0600000101010101" pitchFamily="50" charset="-127"/>
              </a:defRPr>
            </a:lvl2pPr>
            <a:lvl3pPr marL="1143000" indent="-228600" eaLnBrk="0" hangingPunct="0">
              <a:defRPr kumimoji="1" sz="2400">
                <a:solidFill>
                  <a:schemeClr val="tx1"/>
                </a:solidFill>
                <a:latin typeface="Times New Roman" panose="02020603050405020304" pitchFamily="18" charset="0"/>
                <a:ea typeface="굴림" panose="020B0600000101010101" pitchFamily="50" charset="-127"/>
              </a:defRPr>
            </a:lvl3pPr>
            <a:lvl4pPr marL="1600200" indent="-228600" eaLnBrk="0" hangingPunct="0">
              <a:defRPr kumimoji="1" sz="2400">
                <a:solidFill>
                  <a:schemeClr val="tx1"/>
                </a:solidFill>
                <a:latin typeface="Times New Roman" panose="02020603050405020304" pitchFamily="18" charset="0"/>
                <a:ea typeface="굴림" panose="020B0600000101010101" pitchFamily="50" charset="-127"/>
              </a:defRPr>
            </a:lvl4pPr>
            <a:lvl5pPr marL="2057400" indent="-228600" eaLnBrk="0" hangingPunct="0">
              <a:defRPr kumimoji="1" sz="2400">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굴림" panose="020B0600000101010101" pitchFamily="50" charset="-127"/>
              </a:defRPr>
            </a:lvl9pPr>
          </a:lstStyle>
          <a:p>
            <a:pPr algn="ctr" eaLnBrk="1" hangingPunct="1"/>
            <a:r>
              <a:rPr lang="en-US" altLang="ko-KR" sz="1800">
                <a:latin typeface="Arial" panose="020B0604020202020204" pitchFamily="34" charset="0"/>
              </a:rPr>
              <a:t>Application</a:t>
            </a:r>
          </a:p>
        </p:txBody>
      </p:sp>
      <p:sp>
        <p:nvSpPr>
          <p:cNvPr id="47111" name="Rectangle 7"/>
          <p:cNvSpPr>
            <a:spLocks noChangeArrowheads="1"/>
          </p:cNvSpPr>
          <p:nvPr/>
        </p:nvSpPr>
        <p:spPr bwMode="auto">
          <a:xfrm>
            <a:off x="179388" y="3382963"/>
            <a:ext cx="1152525" cy="457200"/>
          </a:xfrm>
          <a:prstGeom prst="rect">
            <a:avLst/>
          </a:prstGeom>
          <a:solidFill>
            <a:schemeClr val="bg1"/>
          </a:solidFill>
          <a:ln w="9525">
            <a:solidFill>
              <a:schemeClr val="tx1"/>
            </a:solidFill>
            <a:miter lim="800000"/>
            <a:headEnd/>
            <a:tailEnd/>
          </a:ln>
          <a:effectLst>
            <a:outerShdw dist="107763" dir="2700000" algn="ctr" rotWithShape="0">
              <a:schemeClr val="bg2"/>
            </a:outerShdw>
          </a:effectLst>
        </p:spPr>
        <p:txBody>
          <a:bodyPr wrap="none" anchor="ctr"/>
          <a:lstStyle>
            <a:lvl1pPr eaLnBrk="0" hangingPunct="0">
              <a:defRPr kumimoji="1" sz="2400">
                <a:solidFill>
                  <a:schemeClr val="tx1"/>
                </a:solidFill>
                <a:latin typeface="Times New Roman" panose="02020603050405020304" pitchFamily="18" charset="0"/>
                <a:ea typeface="굴림" panose="020B0600000101010101" pitchFamily="50" charset="-127"/>
              </a:defRPr>
            </a:lvl1pPr>
            <a:lvl2pPr marL="742950" indent="-285750" eaLnBrk="0" hangingPunct="0">
              <a:defRPr kumimoji="1" sz="2400">
                <a:solidFill>
                  <a:schemeClr val="tx1"/>
                </a:solidFill>
                <a:latin typeface="Times New Roman" panose="02020603050405020304" pitchFamily="18" charset="0"/>
                <a:ea typeface="굴림" panose="020B0600000101010101" pitchFamily="50" charset="-127"/>
              </a:defRPr>
            </a:lvl2pPr>
            <a:lvl3pPr marL="1143000" indent="-228600" eaLnBrk="0" hangingPunct="0">
              <a:defRPr kumimoji="1" sz="2400">
                <a:solidFill>
                  <a:schemeClr val="tx1"/>
                </a:solidFill>
                <a:latin typeface="Times New Roman" panose="02020603050405020304" pitchFamily="18" charset="0"/>
                <a:ea typeface="굴림" panose="020B0600000101010101" pitchFamily="50" charset="-127"/>
              </a:defRPr>
            </a:lvl3pPr>
            <a:lvl4pPr marL="1600200" indent="-228600" eaLnBrk="0" hangingPunct="0">
              <a:defRPr kumimoji="1" sz="2400">
                <a:solidFill>
                  <a:schemeClr val="tx1"/>
                </a:solidFill>
                <a:latin typeface="Times New Roman" panose="02020603050405020304" pitchFamily="18" charset="0"/>
                <a:ea typeface="굴림" panose="020B0600000101010101" pitchFamily="50" charset="-127"/>
              </a:defRPr>
            </a:lvl4pPr>
            <a:lvl5pPr marL="2057400" indent="-228600" eaLnBrk="0" hangingPunct="0">
              <a:defRPr kumimoji="1" sz="2400">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굴림" panose="020B0600000101010101" pitchFamily="50" charset="-127"/>
              </a:defRPr>
            </a:lvl9pPr>
          </a:lstStyle>
          <a:p>
            <a:pPr algn="ctr" eaLnBrk="1" hangingPunct="1"/>
            <a:r>
              <a:rPr lang="en-US" altLang="ko-KR" sz="1800">
                <a:latin typeface="Arial" panose="020B0604020202020204" pitchFamily="34" charset="0"/>
              </a:rPr>
              <a:t>Transport</a:t>
            </a:r>
          </a:p>
        </p:txBody>
      </p:sp>
      <p:sp>
        <p:nvSpPr>
          <p:cNvPr id="47112" name="Rectangle 8"/>
          <p:cNvSpPr>
            <a:spLocks noChangeArrowheads="1"/>
          </p:cNvSpPr>
          <p:nvPr/>
        </p:nvSpPr>
        <p:spPr bwMode="auto">
          <a:xfrm>
            <a:off x="179388" y="4221163"/>
            <a:ext cx="1152525" cy="457200"/>
          </a:xfrm>
          <a:prstGeom prst="rect">
            <a:avLst/>
          </a:prstGeom>
          <a:solidFill>
            <a:schemeClr val="bg1"/>
          </a:solidFill>
          <a:ln w="9525">
            <a:solidFill>
              <a:schemeClr val="tx1"/>
            </a:solidFill>
            <a:miter lim="800000"/>
            <a:headEnd/>
            <a:tailEnd/>
          </a:ln>
          <a:effectLst>
            <a:outerShdw dist="107763" dir="2700000" algn="ctr" rotWithShape="0">
              <a:schemeClr val="bg2"/>
            </a:outerShdw>
          </a:effectLst>
        </p:spPr>
        <p:txBody>
          <a:bodyPr wrap="none" anchor="ctr"/>
          <a:lstStyle>
            <a:lvl1pPr eaLnBrk="0" hangingPunct="0">
              <a:defRPr kumimoji="1" sz="2400">
                <a:solidFill>
                  <a:schemeClr val="tx1"/>
                </a:solidFill>
                <a:latin typeface="Times New Roman" panose="02020603050405020304" pitchFamily="18" charset="0"/>
                <a:ea typeface="굴림" panose="020B0600000101010101" pitchFamily="50" charset="-127"/>
              </a:defRPr>
            </a:lvl1pPr>
            <a:lvl2pPr marL="742950" indent="-285750" eaLnBrk="0" hangingPunct="0">
              <a:defRPr kumimoji="1" sz="2400">
                <a:solidFill>
                  <a:schemeClr val="tx1"/>
                </a:solidFill>
                <a:latin typeface="Times New Roman" panose="02020603050405020304" pitchFamily="18" charset="0"/>
                <a:ea typeface="굴림" panose="020B0600000101010101" pitchFamily="50" charset="-127"/>
              </a:defRPr>
            </a:lvl2pPr>
            <a:lvl3pPr marL="1143000" indent="-228600" eaLnBrk="0" hangingPunct="0">
              <a:defRPr kumimoji="1" sz="2400">
                <a:solidFill>
                  <a:schemeClr val="tx1"/>
                </a:solidFill>
                <a:latin typeface="Times New Roman" panose="02020603050405020304" pitchFamily="18" charset="0"/>
                <a:ea typeface="굴림" panose="020B0600000101010101" pitchFamily="50" charset="-127"/>
              </a:defRPr>
            </a:lvl3pPr>
            <a:lvl4pPr marL="1600200" indent="-228600" eaLnBrk="0" hangingPunct="0">
              <a:defRPr kumimoji="1" sz="2400">
                <a:solidFill>
                  <a:schemeClr val="tx1"/>
                </a:solidFill>
                <a:latin typeface="Times New Roman" panose="02020603050405020304" pitchFamily="18" charset="0"/>
                <a:ea typeface="굴림" panose="020B0600000101010101" pitchFamily="50" charset="-127"/>
              </a:defRPr>
            </a:lvl4pPr>
            <a:lvl5pPr marL="2057400" indent="-228600" eaLnBrk="0" hangingPunct="0">
              <a:defRPr kumimoji="1" sz="2400">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굴림" panose="020B0600000101010101" pitchFamily="50" charset="-127"/>
              </a:defRPr>
            </a:lvl9pPr>
          </a:lstStyle>
          <a:p>
            <a:pPr algn="ctr" eaLnBrk="1" hangingPunct="1"/>
            <a:r>
              <a:rPr lang="en-US" altLang="ko-KR" sz="1800">
                <a:latin typeface="Arial" panose="020B0604020202020204" pitchFamily="34" charset="0"/>
              </a:rPr>
              <a:t>Internet</a:t>
            </a:r>
          </a:p>
        </p:txBody>
      </p:sp>
      <p:sp>
        <p:nvSpPr>
          <p:cNvPr id="47113" name="Rectangle 9"/>
          <p:cNvSpPr>
            <a:spLocks noChangeArrowheads="1"/>
          </p:cNvSpPr>
          <p:nvPr/>
        </p:nvSpPr>
        <p:spPr bwMode="auto">
          <a:xfrm>
            <a:off x="179388" y="5059363"/>
            <a:ext cx="1152525" cy="457200"/>
          </a:xfrm>
          <a:prstGeom prst="rect">
            <a:avLst/>
          </a:prstGeom>
          <a:solidFill>
            <a:schemeClr val="bg1"/>
          </a:solidFill>
          <a:ln w="9525">
            <a:solidFill>
              <a:schemeClr val="tx1"/>
            </a:solidFill>
            <a:miter lim="800000"/>
            <a:headEnd/>
            <a:tailEnd/>
          </a:ln>
          <a:effectLst>
            <a:outerShdw dist="107763" dir="2700000" algn="ctr" rotWithShape="0">
              <a:schemeClr val="bg2"/>
            </a:outerShdw>
          </a:effectLst>
        </p:spPr>
        <p:txBody>
          <a:bodyPr wrap="none" anchor="ctr"/>
          <a:lstStyle>
            <a:lvl1pPr eaLnBrk="0" hangingPunct="0">
              <a:defRPr kumimoji="1" sz="2400">
                <a:solidFill>
                  <a:schemeClr val="tx1"/>
                </a:solidFill>
                <a:latin typeface="Times New Roman" panose="02020603050405020304" pitchFamily="18" charset="0"/>
                <a:ea typeface="굴림" panose="020B0600000101010101" pitchFamily="50" charset="-127"/>
              </a:defRPr>
            </a:lvl1pPr>
            <a:lvl2pPr marL="742950" indent="-285750" eaLnBrk="0" hangingPunct="0">
              <a:defRPr kumimoji="1" sz="2400">
                <a:solidFill>
                  <a:schemeClr val="tx1"/>
                </a:solidFill>
                <a:latin typeface="Times New Roman" panose="02020603050405020304" pitchFamily="18" charset="0"/>
                <a:ea typeface="굴림" panose="020B0600000101010101" pitchFamily="50" charset="-127"/>
              </a:defRPr>
            </a:lvl2pPr>
            <a:lvl3pPr marL="1143000" indent="-228600" eaLnBrk="0" hangingPunct="0">
              <a:defRPr kumimoji="1" sz="2400">
                <a:solidFill>
                  <a:schemeClr val="tx1"/>
                </a:solidFill>
                <a:latin typeface="Times New Roman" panose="02020603050405020304" pitchFamily="18" charset="0"/>
                <a:ea typeface="굴림" panose="020B0600000101010101" pitchFamily="50" charset="-127"/>
              </a:defRPr>
            </a:lvl3pPr>
            <a:lvl4pPr marL="1600200" indent="-228600" eaLnBrk="0" hangingPunct="0">
              <a:defRPr kumimoji="1" sz="2400">
                <a:solidFill>
                  <a:schemeClr val="tx1"/>
                </a:solidFill>
                <a:latin typeface="Times New Roman" panose="02020603050405020304" pitchFamily="18" charset="0"/>
                <a:ea typeface="굴림" panose="020B0600000101010101" pitchFamily="50" charset="-127"/>
              </a:defRPr>
            </a:lvl4pPr>
            <a:lvl5pPr marL="2057400" indent="-228600" eaLnBrk="0" hangingPunct="0">
              <a:defRPr kumimoji="1" sz="2400">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굴림" panose="020B0600000101010101" pitchFamily="50" charset="-127"/>
              </a:defRPr>
            </a:lvl9pPr>
          </a:lstStyle>
          <a:p>
            <a:pPr algn="ctr" eaLnBrk="1" hangingPunct="1"/>
            <a:r>
              <a:rPr lang="en-US" altLang="ko-KR" sz="1800">
                <a:latin typeface="Arial" panose="020B0604020202020204" pitchFamily="34" charset="0"/>
              </a:rPr>
              <a:t>Data Link</a:t>
            </a:r>
          </a:p>
        </p:txBody>
      </p:sp>
      <p:sp>
        <p:nvSpPr>
          <p:cNvPr id="47114" name="Rectangle 10"/>
          <p:cNvSpPr>
            <a:spLocks noChangeArrowheads="1"/>
          </p:cNvSpPr>
          <p:nvPr/>
        </p:nvSpPr>
        <p:spPr bwMode="auto">
          <a:xfrm>
            <a:off x="2411413" y="2544763"/>
            <a:ext cx="1147762" cy="457200"/>
          </a:xfrm>
          <a:prstGeom prst="rect">
            <a:avLst/>
          </a:prstGeom>
          <a:solidFill>
            <a:schemeClr val="accent1"/>
          </a:solidFill>
          <a:ln w="9525">
            <a:solidFill>
              <a:schemeClr val="tx1"/>
            </a:solidFill>
            <a:miter lim="800000"/>
            <a:headEnd/>
            <a:tailEnd/>
          </a:ln>
          <a:effectLst>
            <a:outerShdw dist="107763" dir="2700000" algn="ctr" rotWithShape="0">
              <a:schemeClr val="bg2"/>
            </a:outerShdw>
          </a:effectLst>
        </p:spPr>
        <p:txBody>
          <a:bodyPr wrap="none" anchor="ctr"/>
          <a:lstStyle>
            <a:lvl1pPr eaLnBrk="0" hangingPunct="0">
              <a:defRPr kumimoji="1" sz="2400">
                <a:solidFill>
                  <a:schemeClr val="tx1"/>
                </a:solidFill>
                <a:latin typeface="Times New Roman" panose="02020603050405020304" pitchFamily="18" charset="0"/>
                <a:ea typeface="굴림" panose="020B0600000101010101" pitchFamily="50" charset="-127"/>
              </a:defRPr>
            </a:lvl1pPr>
            <a:lvl2pPr marL="742950" indent="-285750" eaLnBrk="0" hangingPunct="0">
              <a:defRPr kumimoji="1" sz="2400">
                <a:solidFill>
                  <a:schemeClr val="tx1"/>
                </a:solidFill>
                <a:latin typeface="Times New Roman" panose="02020603050405020304" pitchFamily="18" charset="0"/>
                <a:ea typeface="굴림" panose="020B0600000101010101" pitchFamily="50" charset="-127"/>
              </a:defRPr>
            </a:lvl2pPr>
            <a:lvl3pPr marL="1143000" indent="-228600" eaLnBrk="0" hangingPunct="0">
              <a:defRPr kumimoji="1" sz="2400">
                <a:solidFill>
                  <a:schemeClr val="tx1"/>
                </a:solidFill>
                <a:latin typeface="Times New Roman" panose="02020603050405020304" pitchFamily="18" charset="0"/>
                <a:ea typeface="굴림" panose="020B0600000101010101" pitchFamily="50" charset="-127"/>
              </a:defRPr>
            </a:lvl3pPr>
            <a:lvl4pPr marL="1600200" indent="-228600" eaLnBrk="0" hangingPunct="0">
              <a:defRPr kumimoji="1" sz="2400">
                <a:solidFill>
                  <a:schemeClr val="tx1"/>
                </a:solidFill>
                <a:latin typeface="Times New Roman" panose="02020603050405020304" pitchFamily="18" charset="0"/>
                <a:ea typeface="굴림" panose="020B0600000101010101" pitchFamily="50" charset="-127"/>
              </a:defRPr>
            </a:lvl4pPr>
            <a:lvl5pPr marL="2057400" indent="-228600" eaLnBrk="0" hangingPunct="0">
              <a:defRPr kumimoji="1" sz="2400">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굴림" panose="020B0600000101010101" pitchFamily="50" charset="-127"/>
              </a:defRPr>
            </a:lvl9pPr>
          </a:lstStyle>
          <a:p>
            <a:pPr algn="ctr" eaLnBrk="1" hangingPunct="1"/>
            <a:r>
              <a:rPr lang="en-US" altLang="ko-KR" sz="1800">
                <a:latin typeface="Arial" panose="020B0604020202020204" pitchFamily="34" charset="0"/>
              </a:rPr>
              <a:t>HTTP msg</a:t>
            </a:r>
          </a:p>
        </p:txBody>
      </p:sp>
      <p:sp>
        <p:nvSpPr>
          <p:cNvPr id="47115" name="Line 11"/>
          <p:cNvSpPr>
            <a:spLocks noChangeShapeType="1"/>
          </p:cNvSpPr>
          <p:nvPr/>
        </p:nvSpPr>
        <p:spPr bwMode="auto">
          <a:xfrm>
            <a:off x="1116013" y="5516563"/>
            <a:ext cx="0" cy="5048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47116" name="Line 12"/>
          <p:cNvSpPr>
            <a:spLocks noChangeShapeType="1"/>
          </p:cNvSpPr>
          <p:nvPr/>
        </p:nvSpPr>
        <p:spPr bwMode="auto">
          <a:xfrm>
            <a:off x="250825" y="6021388"/>
            <a:ext cx="763428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47117" name="Text Box 13"/>
          <p:cNvSpPr txBox="1">
            <a:spLocks noChangeArrowheads="1"/>
          </p:cNvSpPr>
          <p:nvPr/>
        </p:nvSpPr>
        <p:spPr bwMode="auto">
          <a:xfrm>
            <a:off x="4319588" y="6092825"/>
            <a:ext cx="10350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rgbClr val="FF0066"/>
              </a:buClr>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1pPr>
            <a:lvl2pPr marL="742950" indent="-285750" eaLnBrk="0" hangingPunct="0">
              <a:spcBef>
                <a:spcPct val="20000"/>
              </a:spcBef>
              <a:buClr>
                <a:srgbClr val="FF0000"/>
              </a:buClr>
              <a:buFont typeface="Symbol" panose="05050102010706020507" pitchFamily="18" charset="2"/>
              <a:buChar char="©"/>
              <a:defRPr kumimoji="1" sz="2000">
                <a:solidFill>
                  <a:schemeClr val="tx1"/>
                </a:solidFill>
                <a:latin typeface="Times New Roman" panose="02020603050405020304" pitchFamily="18" charset="0"/>
                <a:ea typeface="굴림" panose="020B0600000101010101" pitchFamily="50" charset="-127"/>
              </a:defRPr>
            </a:lvl2pPr>
            <a:lvl3pPr marL="1143000" indent="-228600" eaLnBrk="0" hangingPunct="0">
              <a:spcBef>
                <a:spcPct val="20000"/>
              </a:spcBef>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3pPr>
            <a:lvl4pPr marL="1600200" indent="-228600" eaLnBrk="0" hangingPunct="0">
              <a:spcBef>
                <a:spcPct val="20000"/>
              </a:spcBef>
              <a:buFont typeface="Symbol" panose="05050102010706020507" pitchFamily="18" charset="2"/>
              <a:buChar char="ª"/>
              <a:defRPr kumimoji="1" sz="1600">
                <a:solidFill>
                  <a:schemeClr val="tx1"/>
                </a:solidFill>
                <a:latin typeface="Times New Roman" panose="02020603050405020304" pitchFamily="18" charset="0"/>
                <a:ea typeface="굴림" panose="020B0600000101010101" pitchFamily="50" charset="-127"/>
              </a:defRPr>
            </a:lvl4pPr>
            <a:lvl5pPr marL="2057400" indent="-228600" eaLnBrk="0" hangingPunct="0">
              <a:spcBef>
                <a:spcPct val="20000"/>
              </a:spcBef>
              <a:buChar char="»"/>
              <a:defRPr kumimoji="1" sz="1400">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9pPr>
          </a:lstStyle>
          <a:p>
            <a:pPr algn="ctr" eaLnBrk="1" hangingPunct="1">
              <a:spcBef>
                <a:spcPct val="0"/>
              </a:spcBef>
              <a:buClrTx/>
              <a:buFontTx/>
              <a:buNone/>
            </a:pPr>
            <a:r>
              <a:rPr lang="en-US" altLang="ko-KR" sz="1800">
                <a:latin typeface="Arial" panose="020B0604020202020204" pitchFamily="34" charset="0"/>
              </a:rPr>
              <a:t>Physical</a:t>
            </a:r>
          </a:p>
        </p:txBody>
      </p:sp>
      <p:sp>
        <p:nvSpPr>
          <p:cNvPr id="47118" name="Text Box 14"/>
          <p:cNvSpPr txBox="1">
            <a:spLocks noChangeArrowheads="1"/>
          </p:cNvSpPr>
          <p:nvPr/>
        </p:nvSpPr>
        <p:spPr bwMode="auto">
          <a:xfrm>
            <a:off x="250825" y="6092825"/>
            <a:ext cx="10477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rgbClr val="FF0066"/>
              </a:buClr>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1pPr>
            <a:lvl2pPr marL="742950" indent="-285750" eaLnBrk="0" hangingPunct="0">
              <a:spcBef>
                <a:spcPct val="20000"/>
              </a:spcBef>
              <a:buClr>
                <a:srgbClr val="FF0000"/>
              </a:buClr>
              <a:buFont typeface="Symbol" panose="05050102010706020507" pitchFamily="18" charset="2"/>
              <a:buChar char="©"/>
              <a:defRPr kumimoji="1" sz="2000">
                <a:solidFill>
                  <a:schemeClr val="tx1"/>
                </a:solidFill>
                <a:latin typeface="Times New Roman" panose="02020603050405020304" pitchFamily="18" charset="0"/>
                <a:ea typeface="굴림" panose="020B0600000101010101" pitchFamily="50" charset="-127"/>
              </a:defRPr>
            </a:lvl2pPr>
            <a:lvl3pPr marL="1143000" indent="-228600" eaLnBrk="0" hangingPunct="0">
              <a:spcBef>
                <a:spcPct val="20000"/>
              </a:spcBef>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3pPr>
            <a:lvl4pPr marL="1600200" indent="-228600" eaLnBrk="0" hangingPunct="0">
              <a:spcBef>
                <a:spcPct val="20000"/>
              </a:spcBef>
              <a:buFont typeface="Symbol" panose="05050102010706020507" pitchFamily="18" charset="2"/>
              <a:buChar char="ª"/>
              <a:defRPr kumimoji="1" sz="1600">
                <a:solidFill>
                  <a:schemeClr val="tx1"/>
                </a:solidFill>
                <a:latin typeface="Times New Roman" panose="02020603050405020304" pitchFamily="18" charset="0"/>
                <a:ea typeface="굴림" panose="020B0600000101010101" pitchFamily="50" charset="-127"/>
              </a:defRPr>
            </a:lvl4pPr>
            <a:lvl5pPr marL="2057400" indent="-228600" eaLnBrk="0" hangingPunct="0">
              <a:spcBef>
                <a:spcPct val="20000"/>
              </a:spcBef>
              <a:buChar char="»"/>
              <a:defRPr kumimoji="1" sz="1400">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9pPr>
          </a:lstStyle>
          <a:p>
            <a:pPr algn="ctr" eaLnBrk="1" hangingPunct="1">
              <a:spcBef>
                <a:spcPct val="0"/>
              </a:spcBef>
              <a:buClrTx/>
              <a:buFontTx/>
              <a:buNone/>
            </a:pPr>
            <a:r>
              <a:rPr lang="en-US" altLang="ko-KR" sz="1800">
                <a:latin typeface="Arial" panose="020B0604020202020204" pitchFamily="34" charset="0"/>
              </a:rPr>
              <a:t>User PC</a:t>
            </a:r>
          </a:p>
        </p:txBody>
      </p:sp>
      <p:sp>
        <p:nvSpPr>
          <p:cNvPr id="47119" name="Rectangle 15"/>
          <p:cNvSpPr>
            <a:spLocks noChangeArrowheads="1"/>
          </p:cNvSpPr>
          <p:nvPr/>
        </p:nvSpPr>
        <p:spPr bwMode="auto">
          <a:xfrm>
            <a:off x="2411413" y="3382963"/>
            <a:ext cx="1147762" cy="457200"/>
          </a:xfrm>
          <a:prstGeom prst="rect">
            <a:avLst/>
          </a:prstGeom>
          <a:solidFill>
            <a:schemeClr val="bg1"/>
          </a:solidFill>
          <a:ln w="9525">
            <a:solidFill>
              <a:schemeClr val="tx1"/>
            </a:solidFill>
            <a:miter lim="800000"/>
            <a:headEnd/>
            <a:tailEnd/>
          </a:ln>
          <a:effectLst>
            <a:outerShdw dist="107763" dir="2700000" algn="ctr" rotWithShape="0">
              <a:schemeClr val="bg2"/>
            </a:outerShdw>
          </a:effectLst>
        </p:spPr>
        <p:txBody>
          <a:bodyPr wrap="none" anchor="ctr"/>
          <a:lstStyle>
            <a:lvl1pPr eaLnBrk="0" hangingPunct="0">
              <a:defRPr kumimoji="1" sz="2400">
                <a:solidFill>
                  <a:schemeClr val="tx1"/>
                </a:solidFill>
                <a:latin typeface="Times New Roman" panose="02020603050405020304" pitchFamily="18" charset="0"/>
                <a:ea typeface="굴림" panose="020B0600000101010101" pitchFamily="50" charset="-127"/>
              </a:defRPr>
            </a:lvl1pPr>
            <a:lvl2pPr marL="742950" indent="-285750" eaLnBrk="0" hangingPunct="0">
              <a:defRPr kumimoji="1" sz="2400">
                <a:solidFill>
                  <a:schemeClr val="tx1"/>
                </a:solidFill>
                <a:latin typeface="Times New Roman" panose="02020603050405020304" pitchFamily="18" charset="0"/>
                <a:ea typeface="굴림" panose="020B0600000101010101" pitchFamily="50" charset="-127"/>
              </a:defRPr>
            </a:lvl2pPr>
            <a:lvl3pPr marL="1143000" indent="-228600" eaLnBrk="0" hangingPunct="0">
              <a:defRPr kumimoji="1" sz="2400">
                <a:solidFill>
                  <a:schemeClr val="tx1"/>
                </a:solidFill>
                <a:latin typeface="Times New Roman" panose="02020603050405020304" pitchFamily="18" charset="0"/>
                <a:ea typeface="굴림" panose="020B0600000101010101" pitchFamily="50" charset="-127"/>
              </a:defRPr>
            </a:lvl3pPr>
            <a:lvl4pPr marL="1600200" indent="-228600" eaLnBrk="0" hangingPunct="0">
              <a:defRPr kumimoji="1" sz="2400">
                <a:solidFill>
                  <a:schemeClr val="tx1"/>
                </a:solidFill>
                <a:latin typeface="Times New Roman" panose="02020603050405020304" pitchFamily="18" charset="0"/>
                <a:ea typeface="굴림" panose="020B0600000101010101" pitchFamily="50" charset="-127"/>
              </a:defRPr>
            </a:lvl4pPr>
            <a:lvl5pPr marL="2057400" indent="-228600" eaLnBrk="0" hangingPunct="0">
              <a:defRPr kumimoji="1" sz="2400">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굴림" panose="020B0600000101010101" pitchFamily="50" charset="-127"/>
              </a:defRPr>
            </a:lvl9pPr>
          </a:lstStyle>
          <a:p>
            <a:pPr algn="ctr" eaLnBrk="1" hangingPunct="1"/>
            <a:r>
              <a:rPr lang="en-US" altLang="ko-KR" sz="1800">
                <a:latin typeface="Arial" panose="020B0604020202020204" pitchFamily="34" charset="0"/>
              </a:rPr>
              <a:t>HTTP msg</a:t>
            </a:r>
          </a:p>
        </p:txBody>
      </p:sp>
      <p:sp>
        <p:nvSpPr>
          <p:cNvPr id="47120" name="Rectangle 16"/>
          <p:cNvSpPr>
            <a:spLocks noChangeArrowheads="1"/>
          </p:cNvSpPr>
          <p:nvPr/>
        </p:nvSpPr>
        <p:spPr bwMode="auto">
          <a:xfrm>
            <a:off x="3635375" y="3382963"/>
            <a:ext cx="846138" cy="457200"/>
          </a:xfrm>
          <a:prstGeom prst="rect">
            <a:avLst/>
          </a:prstGeom>
          <a:solidFill>
            <a:schemeClr val="accent1"/>
          </a:solidFill>
          <a:ln w="9525">
            <a:solidFill>
              <a:schemeClr val="tx1"/>
            </a:solidFill>
            <a:miter lim="800000"/>
            <a:headEnd/>
            <a:tailEnd/>
          </a:ln>
          <a:effectLst>
            <a:outerShdw dist="107763" dir="2700000" algn="ctr" rotWithShape="0">
              <a:schemeClr val="bg2"/>
            </a:outerShdw>
          </a:effectLst>
        </p:spPr>
        <p:txBody>
          <a:bodyPr wrap="none" anchor="ctr"/>
          <a:lstStyle>
            <a:lvl1pPr eaLnBrk="0" hangingPunct="0">
              <a:defRPr kumimoji="1" sz="2400">
                <a:solidFill>
                  <a:schemeClr val="tx1"/>
                </a:solidFill>
                <a:latin typeface="Times New Roman" panose="02020603050405020304" pitchFamily="18" charset="0"/>
                <a:ea typeface="굴림" panose="020B0600000101010101" pitchFamily="50" charset="-127"/>
              </a:defRPr>
            </a:lvl1pPr>
            <a:lvl2pPr marL="742950" indent="-285750" eaLnBrk="0" hangingPunct="0">
              <a:defRPr kumimoji="1" sz="2400">
                <a:solidFill>
                  <a:schemeClr val="tx1"/>
                </a:solidFill>
                <a:latin typeface="Times New Roman" panose="02020603050405020304" pitchFamily="18" charset="0"/>
                <a:ea typeface="굴림" panose="020B0600000101010101" pitchFamily="50" charset="-127"/>
              </a:defRPr>
            </a:lvl2pPr>
            <a:lvl3pPr marL="1143000" indent="-228600" eaLnBrk="0" hangingPunct="0">
              <a:defRPr kumimoji="1" sz="2400">
                <a:solidFill>
                  <a:schemeClr val="tx1"/>
                </a:solidFill>
                <a:latin typeface="Times New Roman" panose="02020603050405020304" pitchFamily="18" charset="0"/>
                <a:ea typeface="굴림" panose="020B0600000101010101" pitchFamily="50" charset="-127"/>
              </a:defRPr>
            </a:lvl3pPr>
            <a:lvl4pPr marL="1600200" indent="-228600" eaLnBrk="0" hangingPunct="0">
              <a:defRPr kumimoji="1" sz="2400">
                <a:solidFill>
                  <a:schemeClr val="tx1"/>
                </a:solidFill>
                <a:latin typeface="Times New Roman" panose="02020603050405020304" pitchFamily="18" charset="0"/>
                <a:ea typeface="굴림" panose="020B0600000101010101" pitchFamily="50" charset="-127"/>
              </a:defRPr>
            </a:lvl4pPr>
            <a:lvl5pPr marL="2057400" indent="-228600" eaLnBrk="0" hangingPunct="0">
              <a:defRPr kumimoji="1" sz="2400">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굴림" panose="020B0600000101010101" pitchFamily="50" charset="-127"/>
              </a:defRPr>
            </a:lvl9pPr>
          </a:lstStyle>
          <a:p>
            <a:pPr algn="ctr" eaLnBrk="1" hangingPunct="1"/>
            <a:r>
              <a:rPr lang="en-US" altLang="ko-KR" sz="1800">
                <a:latin typeface="Arial" panose="020B0604020202020204" pitchFamily="34" charset="0"/>
              </a:rPr>
              <a:t>TCP-H</a:t>
            </a:r>
          </a:p>
        </p:txBody>
      </p:sp>
      <p:sp>
        <p:nvSpPr>
          <p:cNvPr id="47121" name="Rectangle 17"/>
          <p:cNvSpPr>
            <a:spLocks noChangeArrowheads="1"/>
          </p:cNvSpPr>
          <p:nvPr/>
        </p:nvSpPr>
        <p:spPr bwMode="auto">
          <a:xfrm>
            <a:off x="2411413" y="4221163"/>
            <a:ext cx="1147762" cy="457200"/>
          </a:xfrm>
          <a:prstGeom prst="rect">
            <a:avLst/>
          </a:prstGeom>
          <a:solidFill>
            <a:schemeClr val="bg1"/>
          </a:solidFill>
          <a:ln w="9525">
            <a:solidFill>
              <a:schemeClr val="tx1"/>
            </a:solidFill>
            <a:miter lim="800000"/>
            <a:headEnd/>
            <a:tailEnd/>
          </a:ln>
          <a:effectLst>
            <a:outerShdw dist="107763" dir="2700000" algn="ctr" rotWithShape="0">
              <a:schemeClr val="bg2"/>
            </a:outerShdw>
          </a:effectLst>
        </p:spPr>
        <p:txBody>
          <a:bodyPr wrap="none" anchor="ctr"/>
          <a:lstStyle>
            <a:lvl1pPr eaLnBrk="0" hangingPunct="0">
              <a:defRPr kumimoji="1" sz="2400">
                <a:solidFill>
                  <a:schemeClr val="tx1"/>
                </a:solidFill>
                <a:latin typeface="Times New Roman" panose="02020603050405020304" pitchFamily="18" charset="0"/>
                <a:ea typeface="굴림" panose="020B0600000101010101" pitchFamily="50" charset="-127"/>
              </a:defRPr>
            </a:lvl1pPr>
            <a:lvl2pPr marL="742950" indent="-285750" eaLnBrk="0" hangingPunct="0">
              <a:defRPr kumimoji="1" sz="2400">
                <a:solidFill>
                  <a:schemeClr val="tx1"/>
                </a:solidFill>
                <a:latin typeface="Times New Roman" panose="02020603050405020304" pitchFamily="18" charset="0"/>
                <a:ea typeface="굴림" panose="020B0600000101010101" pitchFamily="50" charset="-127"/>
              </a:defRPr>
            </a:lvl2pPr>
            <a:lvl3pPr marL="1143000" indent="-228600" eaLnBrk="0" hangingPunct="0">
              <a:defRPr kumimoji="1" sz="2400">
                <a:solidFill>
                  <a:schemeClr val="tx1"/>
                </a:solidFill>
                <a:latin typeface="Times New Roman" panose="02020603050405020304" pitchFamily="18" charset="0"/>
                <a:ea typeface="굴림" panose="020B0600000101010101" pitchFamily="50" charset="-127"/>
              </a:defRPr>
            </a:lvl3pPr>
            <a:lvl4pPr marL="1600200" indent="-228600" eaLnBrk="0" hangingPunct="0">
              <a:defRPr kumimoji="1" sz="2400">
                <a:solidFill>
                  <a:schemeClr val="tx1"/>
                </a:solidFill>
                <a:latin typeface="Times New Roman" panose="02020603050405020304" pitchFamily="18" charset="0"/>
                <a:ea typeface="굴림" panose="020B0600000101010101" pitchFamily="50" charset="-127"/>
              </a:defRPr>
            </a:lvl4pPr>
            <a:lvl5pPr marL="2057400" indent="-228600" eaLnBrk="0" hangingPunct="0">
              <a:defRPr kumimoji="1" sz="2400">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굴림" panose="020B0600000101010101" pitchFamily="50" charset="-127"/>
              </a:defRPr>
            </a:lvl9pPr>
          </a:lstStyle>
          <a:p>
            <a:pPr algn="ctr" eaLnBrk="1" hangingPunct="1"/>
            <a:r>
              <a:rPr lang="en-US" altLang="ko-KR" sz="1800">
                <a:latin typeface="Arial" panose="020B0604020202020204" pitchFamily="34" charset="0"/>
              </a:rPr>
              <a:t>HTTP msg</a:t>
            </a:r>
          </a:p>
        </p:txBody>
      </p:sp>
      <p:sp>
        <p:nvSpPr>
          <p:cNvPr id="47122" name="Rectangle 18"/>
          <p:cNvSpPr>
            <a:spLocks noChangeArrowheads="1"/>
          </p:cNvSpPr>
          <p:nvPr/>
        </p:nvSpPr>
        <p:spPr bwMode="auto">
          <a:xfrm>
            <a:off x="3635375" y="4221163"/>
            <a:ext cx="846138" cy="457200"/>
          </a:xfrm>
          <a:prstGeom prst="rect">
            <a:avLst/>
          </a:prstGeom>
          <a:solidFill>
            <a:schemeClr val="bg1"/>
          </a:solidFill>
          <a:ln w="9525">
            <a:solidFill>
              <a:schemeClr val="tx1"/>
            </a:solidFill>
            <a:miter lim="800000"/>
            <a:headEnd/>
            <a:tailEnd/>
          </a:ln>
          <a:effectLst>
            <a:outerShdw dist="107763" dir="2700000" algn="ctr" rotWithShape="0">
              <a:schemeClr val="bg2"/>
            </a:outerShdw>
          </a:effectLst>
        </p:spPr>
        <p:txBody>
          <a:bodyPr wrap="none" anchor="ctr"/>
          <a:lstStyle>
            <a:lvl1pPr eaLnBrk="0" hangingPunct="0">
              <a:defRPr kumimoji="1" sz="2400">
                <a:solidFill>
                  <a:schemeClr val="tx1"/>
                </a:solidFill>
                <a:latin typeface="Times New Roman" panose="02020603050405020304" pitchFamily="18" charset="0"/>
                <a:ea typeface="굴림" panose="020B0600000101010101" pitchFamily="50" charset="-127"/>
              </a:defRPr>
            </a:lvl1pPr>
            <a:lvl2pPr marL="742950" indent="-285750" eaLnBrk="0" hangingPunct="0">
              <a:defRPr kumimoji="1" sz="2400">
                <a:solidFill>
                  <a:schemeClr val="tx1"/>
                </a:solidFill>
                <a:latin typeface="Times New Roman" panose="02020603050405020304" pitchFamily="18" charset="0"/>
                <a:ea typeface="굴림" panose="020B0600000101010101" pitchFamily="50" charset="-127"/>
              </a:defRPr>
            </a:lvl2pPr>
            <a:lvl3pPr marL="1143000" indent="-228600" eaLnBrk="0" hangingPunct="0">
              <a:defRPr kumimoji="1" sz="2400">
                <a:solidFill>
                  <a:schemeClr val="tx1"/>
                </a:solidFill>
                <a:latin typeface="Times New Roman" panose="02020603050405020304" pitchFamily="18" charset="0"/>
                <a:ea typeface="굴림" panose="020B0600000101010101" pitchFamily="50" charset="-127"/>
              </a:defRPr>
            </a:lvl3pPr>
            <a:lvl4pPr marL="1600200" indent="-228600" eaLnBrk="0" hangingPunct="0">
              <a:defRPr kumimoji="1" sz="2400">
                <a:solidFill>
                  <a:schemeClr val="tx1"/>
                </a:solidFill>
                <a:latin typeface="Times New Roman" panose="02020603050405020304" pitchFamily="18" charset="0"/>
                <a:ea typeface="굴림" panose="020B0600000101010101" pitchFamily="50" charset="-127"/>
              </a:defRPr>
            </a:lvl4pPr>
            <a:lvl5pPr marL="2057400" indent="-228600" eaLnBrk="0" hangingPunct="0">
              <a:defRPr kumimoji="1" sz="2400">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굴림" panose="020B0600000101010101" pitchFamily="50" charset="-127"/>
              </a:defRPr>
            </a:lvl9pPr>
          </a:lstStyle>
          <a:p>
            <a:pPr algn="ctr" eaLnBrk="1" hangingPunct="1"/>
            <a:r>
              <a:rPr lang="en-US" altLang="ko-KR" sz="1800">
                <a:latin typeface="Arial" panose="020B0604020202020204" pitchFamily="34" charset="0"/>
              </a:rPr>
              <a:t>TCP-H</a:t>
            </a:r>
          </a:p>
        </p:txBody>
      </p:sp>
      <p:sp>
        <p:nvSpPr>
          <p:cNvPr id="47123" name="Rectangle 19"/>
          <p:cNvSpPr>
            <a:spLocks noChangeArrowheads="1"/>
          </p:cNvSpPr>
          <p:nvPr/>
        </p:nvSpPr>
        <p:spPr bwMode="auto">
          <a:xfrm>
            <a:off x="4559300" y="4221163"/>
            <a:ext cx="544513" cy="457200"/>
          </a:xfrm>
          <a:prstGeom prst="rect">
            <a:avLst/>
          </a:prstGeom>
          <a:solidFill>
            <a:schemeClr val="accent1"/>
          </a:solidFill>
          <a:ln w="9525">
            <a:solidFill>
              <a:schemeClr val="tx1"/>
            </a:solidFill>
            <a:miter lim="800000"/>
            <a:headEnd/>
            <a:tailEnd/>
          </a:ln>
          <a:effectLst>
            <a:outerShdw dist="107763" dir="2700000" algn="ctr" rotWithShape="0">
              <a:schemeClr val="bg2"/>
            </a:outerShdw>
          </a:effectLst>
        </p:spPr>
        <p:txBody>
          <a:bodyPr wrap="none" anchor="ctr"/>
          <a:lstStyle>
            <a:lvl1pPr eaLnBrk="0" hangingPunct="0">
              <a:defRPr kumimoji="1" sz="2400">
                <a:solidFill>
                  <a:schemeClr val="tx1"/>
                </a:solidFill>
                <a:latin typeface="Times New Roman" panose="02020603050405020304" pitchFamily="18" charset="0"/>
                <a:ea typeface="굴림" panose="020B0600000101010101" pitchFamily="50" charset="-127"/>
              </a:defRPr>
            </a:lvl1pPr>
            <a:lvl2pPr marL="742950" indent="-285750" eaLnBrk="0" hangingPunct="0">
              <a:defRPr kumimoji="1" sz="2400">
                <a:solidFill>
                  <a:schemeClr val="tx1"/>
                </a:solidFill>
                <a:latin typeface="Times New Roman" panose="02020603050405020304" pitchFamily="18" charset="0"/>
                <a:ea typeface="굴림" panose="020B0600000101010101" pitchFamily="50" charset="-127"/>
              </a:defRPr>
            </a:lvl2pPr>
            <a:lvl3pPr marL="1143000" indent="-228600" eaLnBrk="0" hangingPunct="0">
              <a:defRPr kumimoji="1" sz="2400">
                <a:solidFill>
                  <a:schemeClr val="tx1"/>
                </a:solidFill>
                <a:latin typeface="Times New Roman" panose="02020603050405020304" pitchFamily="18" charset="0"/>
                <a:ea typeface="굴림" panose="020B0600000101010101" pitchFamily="50" charset="-127"/>
              </a:defRPr>
            </a:lvl3pPr>
            <a:lvl4pPr marL="1600200" indent="-228600" eaLnBrk="0" hangingPunct="0">
              <a:defRPr kumimoji="1" sz="2400">
                <a:solidFill>
                  <a:schemeClr val="tx1"/>
                </a:solidFill>
                <a:latin typeface="Times New Roman" panose="02020603050405020304" pitchFamily="18" charset="0"/>
                <a:ea typeface="굴림" panose="020B0600000101010101" pitchFamily="50" charset="-127"/>
              </a:defRPr>
            </a:lvl4pPr>
            <a:lvl5pPr marL="2057400" indent="-228600" eaLnBrk="0" hangingPunct="0">
              <a:defRPr kumimoji="1" sz="2400">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굴림" panose="020B0600000101010101" pitchFamily="50" charset="-127"/>
              </a:defRPr>
            </a:lvl9pPr>
          </a:lstStyle>
          <a:p>
            <a:pPr algn="ctr" eaLnBrk="1" hangingPunct="1"/>
            <a:r>
              <a:rPr lang="en-US" altLang="ko-KR" sz="1800">
                <a:latin typeface="Arial" panose="020B0604020202020204" pitchFamily="34" charset="0"/>
              </a:rPr>
              <a:t>IP-H</a:t>
            </a:r>
          </a:p>
        </p:txBody>
      </p:sp>
      <p:sp>
        <p:nvSpPr>
          <p:cNvPr id="47124" name="Rectangle 20"/>
          <p:cNvSpPr>
            <a:spLocks noChangeArrowheads="1"/>
          </p:cNvSpPr>
          <p:nvPr/>
        </p:nvSpPr>
        <p:spPr bwMode="auto">
          <a:xfrm>
            <a:off x="2411413" y="5059363"/>
            <a:ext cx="1147762" cy="457200"/>
          </a:xfrm>
          <a:prstGeom prst="rect">
            <a:avLst/>
          </a:prstGeom>
          <a:solidFill>
            <a:schemeClr val="bg1"/>
          </a:solidFill>
          <a:ln w="9525">
            <a:solidFill>
              <a:schemeClr val="tx1"/>
            </a:solidFill>
            <a:miter lim="800000"/>
            <a:headEnd/>
            <a:tailEnd/>
          </a:ln>
          <a:effectLst>
            <a:outerShdw dist="107763" dir="2700000" algn="ctr" rotWithShape="0">
              <a:schemeClr val="bg2"/>
            </a:outerShdw>
          </a:effectLst>
        </p:spPr>
        <p:txBody>
          <a:bodyPr wrap="none" anchor="ctr"/>
          <a:lstStyle>
            <a:lvl1pPr eaLnBrk="0" hangingPunct="0">
              <a:defRPr kumimoji="1" sz="2400">
                <a:solidFill>
                  <a:schemeClr val="tx1"/>
                </a:solidFill>
                <a:latin typeface="Times New Roman" panose="02020603050405020304" pitchFamily="18" charset="0"/>
                <a:ea typeface="굴림" panose="020B0600000101010101" pitchFamily="50" charset="-127"/>
              </a:defRPr>
            </a:lvl1pPr>
            <a:lvl2pPr marL="742950" indent="-285750" eaLnBrk="0" hangingPunct="0">
              <a:defRPr kumimoji="1" sz="2400">
                <a:solidFill>
                  <a:schemeClr val="tx1"/>
                </a:solidFill>
                <a:latin typeface="Times New Roman" panose="02020603050405020304" pitchFamily="18" charset="0"/>
                <a:ea typeface="굴림" panose="020B0600000101010101" pitchFamily="50" charset="-127"/>
              </a:defRPr>
            </a:lvl2pPr>
            <a:lvl3pPr marL="1143000" indent="-228600" eaLnBrk="0" hangingPunct="0">
              <a:defRPr kumimoji="1" sz="2400">
                <a:solidFill>
                  <a:schemeClr val="tx1"/>
                </a:solidFill>
                <a:latin typeface="Times New Roman" panose="02020603050405020304" pitchFamily="18" charset="0"/>
                <a:ea typeface="굴림" panose="020B0600000101010101" pitchFamily="50" charset="-127"/>
              </a:defRPr>
            </a:lvl3pPr>
            <a:lvl4pPr marL="1600200" indent="-228600" eaLnBrk="0" hangingPunct="0">
              <a:defRPr kumimoji="1" sz="2400">
                <a:solidFill>
                  <a:schemeClr val="tx1"/>
                </a:solidFill>
                <a:latin typeface="Times New Roman" panose="02020603050405020304" pitchFamily="18" charset="0"/>
                <a:ea typeface="굴림" panose="020B0600000101010101" pitchFamily="50" charset="-127"/>
              </a:defRPr>
            </a:lvl4pPr>
            <a:lvl5pPr marL="2057400" indent="-228600" eaLnBrk="0" hangingPunct="0">
              <a:defRPr kumimoji="1" sz="2400">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굴림" panose="020B0600000101010101" pitchFamily="50" charset="-127"/>
              </a:defRPr>
            </a:lvl9pPr>
          </a:lstStyle>
          <a:p>
            <a:pPr algn="ctr" eaLnBrk="1" hangingPunct="1"/>
            <a:r>
              <a:rPr lang="en-US" altLang="ko-KR" sz="1800">
                <a:latin typeface="Arial" panose="020B0604020202020204" pitchFamily="34" charset="0"/>
              </a:rPr>
              <a:t>HTTP msg</a:t>
            </a:r>
          </a:p>
        </p:txBody>
      </p:sp>
      <p:sp>
        <p:nvSpPr>
          <p:cNvPr id="47125" name="Rectangle 21"/>
          <p:cNvSpPr>
            <a:spLocks noChangeArrowheads="1"/>
          </p:cNvSpPr>
          <p:nvPr/>
        </p:nvSpPr>
        <p:spPr bwMode="auto">
          <a:xfrm>
            <a:off x="3635375" y="5059363"/>
            <a:ext cx="846138" cy="457200"/>
          </a:xfrm>
          <a:prstGeom prst="rect">
            <a:avLst/>
          </a:prstGeom>
          <a:solidFill>
            <a:schemeClr val="bg1"/>
          </a:solidFill>
          <a:ln w="9525">
            <a:solidFill>
              <a:schemeClr val="tx1"/>
            </a:solidFill>
            <a:miter lim="800000"/>
            <a:headEnd/>
            <a:tailEnd/>
          </a:ln>
          <a:effectLst>
            <a:outerShdw dist="107763" dir="2700000" algn="ctr" rotWithShape="0">
              <a:schemeClr val="bg2"/>
            </a:outerShdw>
          </a:effectLst>
        </p:spPr>
        <p:txBody>
          <a:bodyPr wrap="none" anchor="ctr"/>
          <a:lstStyle>
            <a:lvl1pPr eaLnBrk="0" hangingPunct="0">
              <a:defRPr kumimoji="1" sz="2400">
                <a:solidFill>
                  <a:schemeClr val="tx1"/>
                </a:solidFill>
                <a:latin typeface="Times New Roman" panose="02020603050405020304" pitchFamily="18" charset="0"/>
                <a:ea typeface="굴림" panose="020B0600000101010101" pitchFamily="50" charset="-127"/>
              </a:defRPr>
            </a:lvl1pPr>
            <a:lvl2pPr marL="742950" indent="-285750" eaLnBrk="0" hangingPunct="0">
              <a:defRPr kumimoji="1" sz="2400">
                <a:solidFill>
                  <a:schemeClr val="tx1"/>
                </a:solidFill>
                <a:latin typeface="Times New Roman" panose="02020603050405020304" pitchFamily="18" charset="0"/>
                <a:ea typeface="굴림" panose="020B0600000101010101" pitchFamily="50" charset="-127"/>
              </a:defRPr>
            </a:lvl2pPr>
            <a:lvl3pPr marL="1143000" indent="-228600" eaLnBrk="0" hangingPunct="0">
              <a:defRPr kumimoji="1" sz="2400">
                <a:solidFill>
                  <a:schemeClr val="tx1"/>
                </a:solidFill>
                <a:latin typeface="Times New Roman" panose="02020603050405020304" pitchFamily="18" charset="0"/>
                <a:ea typeface="굴림" panose="020B0600000101010101" pitchFamily="50" charset="-127"/>
              </a:defRPr>
            </a:lvl3pPr>
            <a:lvl4pPr marL="1600200" indent="-228600" eaLnBrk="0" hangingPunct="0">
              <a:defRPr kumimoji="1" sz="2400">
                <a:solidFill>
                  <a:schemeClr val="tx1"/>
                </a:solidFill>
                <a:latin typeface="Times New Roman" panose="02020603050405020304" pitchFamily="18" charset="0"/>
                <a:ea typeface="굴림" panose="020B0600000101010101" pitchFamily="50" charset="-127"/>
              </a:defRPr>
            </a:lvl4pPr>
            <a:lvl5pPr marL="2057400" indent="-228600" eaLnBrk="0" hangingPunct="0">
              <a:defRPr kumimoji="1" sz="2400">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굴림" panose="020B0600000101010101" pitchFamily="50" charset="-127"/>
              </a:defRPr>
            </a:lvl9pPr>
          </a:lstStyle>
          <a:p>
            <a:pPr algn="ctr" eaLnBrk="1" hangingPunct="1"/>
            <a:r>
              <a:rPr lang="en-US" altLang="ko-KR" sz="1800">
                <a:latin typeface="Arial" panose="020B0604020202020204" pitchFamily="34" charset="0"/>
              </a:rPr>
              <a:t>TCP-H</a:t>
            </a:r>
          </a:p>
        </p:txBody>
      </p:sp>
      <p:sp>
        <p:nvSpPr>
          <p:cNvPr id="47126" name="Rectangle 22"/>
          <p:cNvSpPr>
            <a:spLocks noChangeArrowheads="1"/>
          </p:cNvSpPr>
          <p:nvPr/>
        </p:nvSpPr>
        <p:spPr bwMode="auto">
          <a:xfrm>
            <a:off x="4559300" y="5059363"/>
            <a:ext cx="544513" cy="457200"/>
          </a:xfrm>
          <a:prstGeom prst="rect">
            <a:avLst/>
          </a:prstGeom>
          <a:solidFill>
            <a:schemeClr val="bg1"/>
          </a:solidFill>
          <a:ln w="9525">
            <a:solidFill>
              <a:schemeClr val="tx1"/>
            </a:solidFill>
            <a:miter lim="800000"/>
            <a:headEnd/>
            <a:tailEnd/>
          </a:ln>
          <a:effectLst>
            <a:outerShdw dist="107763" dir="2700000" algn="ctr" rotWithShape="0">
              <a:schemeClr val="bg2"/>
            </a:outerShdw>
          </a:effectLst>
        </p:spPr>
        <p:txBody>
          <a:bodyPr wrap="none" anchor="ctr"/>
          <a:lstStyle>
            <a:lvl1pPr eaLnBrk="0" hangingPunct="0">
              <a:defRPr kumimoji="1" sz="2400">
                <a:solidFill>
                  <a:schemeClr val="tx1"/>
                </a:solidFill>
                <a:latin typeface="Times New Roman" panose="02020603050405020304" pitchFamily="18" charset="0"/>
                <a:ea typeface="굴림" panose="020B0600000101010101" pitchFamily="50" charset="-127"/>
              </a:defRPr>
            </a:lvl1pPr>
            <a:lvl2pPr marL="742950" indent="-285750" eaLnBrk="0" hangingPunct="0">
              <a:defRPr kumimoji="1" sz="2400">
                <a:solidFill>
                  <a:schemeClr val="tx1"/>
                </a:solidFill>
                <a:latin typeface="Times New Roman" panose="02020603050405020304" pitchFamily="18" charset="0"/>
                <a:ea typeface="굴림" panose="020B0600000101010101" pitchFamily="50" charset="-127"/>
              </a:defRPr>
            </a:lvl2pPr>
            <a:lvl3pPr marL="1143000" indent="-228600" eaLnBrk="0" hangingPunct="0">
              <a:defRPr kumimoji="1" sz="2400">
                <a:solidFill>
                  <a:schemeClr val="tx1"/>
                </a:solidFill>
                <a:latin typeface="Times New Roman" panose="02020603050405020304" pitchFamily="18" charset="0"/>
                <a:ea typeface="굴림" panose="020B0600000101010101" pitchFamily="50" charset="-127"/>
              </a:defRPr>
            </a:lvl3pPr>
            <a:lvl4pPr marL="1600200" indent="-228600" eaLnBrk="0" hangingPunct="0">
              <a:defRPr kumimoji="1" sz="2400">
                <a:solidFill>
                  <a:schemeClr val="tx1"/>
                </a:solidFill>
                <a:latin typeface="Times New Roman" panose="02020603050405020304" pitchFamily="18" charset="0"/>
                <a:ea typeface="굴림" panose="020B0600000101010101" pitchFamily="50" charset="-127"/>
              </a:defRPr>
            </a:lvl4pPr>
            <a:lvl5pPr marL="2057400" indent="-228600" eaLnBrk="0" hangingPunct="0">
              <a:defRPr kumimoji="1" sz="2400">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굴림" panose="020B0600000101010101" pitchFamily="50" charset="-127"/>
              </a:defRPr>
            </a:lvl9pPr>
          </a:lstStyle>
          <a:p>
            <a:pPr algn="ctr" eaLnBrk="1" hangingPunct="1"/>
            <a:r>
              <a:rPr lang="en-US" altLang="ko-KR" sz="1800">
                <a:latin typeface="Arial" panose="020B0604020202020204" pitchFamily="34" charset="0"/>
              </a:rPr>
              <a:t>IP-H</a:t>
            </a:r>
          </a:p>
        </p:txBody>
      </p:sp>
      <p:sp>
        <p:nvSpPr>
          <p:cNvPr id="47127" name="Rectangle 23"/>
          <p:cNvSpPr>
            <a:spLocks noChangeArrowheads="1"/>
          </p:cNvSpPr>
          <p:nvPr/>
        </p:nvSpPr>
        <p:spPr bwMode="auto">
          <a:xfrm>
            <a:off x="5148263" y="5059363"/>
            <a:ext cx="846137" cy="457200"/>
          </a:xfrm>
          <a:prstGeom prst="rect">
            <a:avLst/>
          </a:prstGeom>
          <a:solidFill>
            <a:schemeClr val="accent1"/>
          </a:solidFill>
          <a:ln w="9525">
            <a:solidFill>
              <a:schemeClr val="tx1"/>
            </a:solidFill>
            <a:miter lim="800000"/>
            <a:headEnd/>
            <a:tailEnd/>
          </a:ln>
          <a:effectLst>
            <a:outerShdw dist="107763" dir="2700000" algn="ctr" rotWithShape="0">
              <a:schemeClr val="bg2"/>
            </a:outerShdw>
          </a:effectLst>
        </p:spPr>
        <p:txBody>
          <a:bodyPr wrap="none" anchor="ctr"/>
          <a:lstStyle>
            <a:lvl1pPr eaLnBrk="0" hangingPunct="0">
              <a:defRPr kumimoji="1" sz="2400">
                <a:solidFill>
                  <a:schemeClr val="tx1"/>
                </a:solidFill>
                <a:latin typeface="Times New Roman" panose="02020603050405020304" pitchFamily="18" charset="0"/>
                <a:ea typeface="굴림" panose="020B0600000101010101" pitchFamily="50" charset="-127"/>
              </a:defRPr>
            </a:lvl1pPr>
            <a:lvl2pPr marL="742950" indent="-285750" eaLnBrk="0" hangingPunct="0">
              <a:defRPr kumimoji="1" sz="2400">
                <a:solidFill>
                  <a:schemeClr val="tx1"/>
                </a:solidFill>
                <a:latin typeface="Times New Roman" panose="02020603050405020304" pitchFamily="18" charset="0"/>
                <a:ea typeface="굴림" panose="020B0600000101010101" pitchFamily="50" charset="-127"/>
              </a:defRPr>
            </a:lvl2pPr>
            <a:lvl3pPr marL="1143000" indent="-228600" eaLnBrk="0" hangingPunct="0">
              <a:defRPr kumimoji="1" sz="2400">
                <a:solidFill>
                  <a:schemeClr val="tx1"/>
                </a:solidFill>
                <a:latin typeface="Times New Roman" panose="02020603050405020304" pitchFamily="18" charset="0"/>
                <a:ea typeface="굴림" panose="020B0600000101010101" pitchFamily="50" charset="-127"/>
              </a:defRPr>
            </a:lvl3pPr>
            <a:lvl4pPr marL="1600200" indent="-228600" eaLnBrk="0" hangingPunct="0">
              <a:defRPr kumimoji="1" sz="2400">
                <a:solidFill>
                  <a:schemeClr val="tx1"/>
                </a:solidFill>
                <a:latin typeface="Times New Roman" panose="02020603050405020304" pitchFamily="18" charset="0"/>
                <a:ea typeface="굴림" panose="020B0600000101010101" pitchFamily="50" charset="-127"/>
              </a:defRPr>
            </a:lvl4pPr>
            <a:lvl5pPr marL="2057400" indent="-228600" eaLnBrk="0" hangingPunct="0">
              <a:defRPr kumimoji="1" sz="2400">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굴림" panose="020B0600000101010101" pitchFamily="50" charset="-127"/>
              </a:defRPr>
            </a:lvl9pPr>
          </a:lstStyle>
          <a:p>
            <a:pPr algn="ctr" eaLnBrk="1" hangingPunct="1"/>
            <a:r>
              <a:rPr lang="en-US" altLang="ko-KR" sz="1800">
                <a:latin typeface="Arial" panose="020B0604020202020204" pitchFamily="34" charset="0"/>
              </a:rPr>
              <a:t>Ether-H</a:t>
            </a:r>
          </a:p>
        </p:txBody>
      </p:sp>
      <p:sp>
        <p:nvSpPr>
          <p:cNvPr id="47128" name="Text Box 24"/>
          <p:cNvSpPr txBox="1">
            <a:spLocks noChangeArrowheads="1"/>
          </p:cNvSpPr>
          <p:nvPr/>
        </p:nvSpPr>
        <p:spPr bwMode="auto">
          <a:xfrm>
            <a:off x="5305425" y="4292600"/>
            <a:ext cx="8572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rgbClr val="FF0066"/>
              </a:buClr>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1pPr>
            <a:lvl2pPr marL="742950" indent="-285750" eaLnBrk="0" hangingPunct="0">
              <a:spcBef>
                <a:spcPct val="20000"/>
              </a:spcBef>
              <a:buClr>
                <a:srgbClr val="FF0000"/>
              </a:buClr>
              <a:buFont typeface="Symbol" panose="05050102010706020507" pitchFamily="18" charset="2"/>
              <a:buChar char="©"/>
              <a:defRPr kumimoji="1" sz="2000">
                <a:solidFill>
                  <a:schemeClr val="tx1"/>
                </a:solidFill>
                <a:latin typeface="Times New Roman" panose="02020603050405020304" pitchFamily="18" charset="0"/>
                <a:ea typeface="굴림" panose="020B0600000101010101" pitchFamily="50" charset="-127"/>
              </a:defRPr>
            </a:lvl2pPr>
            <a:lvl3pPr marL="1143000" indent="-228600" eaLnBrk="0" hangingPunct="0">
              <a:spcBef>
                <a:spcPct val="20000"/>
              </a:spcBef>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3pPr>
            <a:lvl4pPr marL="1600200" indent="-228600" eaLnBrk="0" hangingPunct="0">
              <a:spcBef>
                <a:spcPct val="20000"/>
              </a:spcBef>
              <a:buFont typeface="Symbol" panose="05050102010706020507" pitchFamily="18" charset="2"/>
              <a:buChar char="ª"/>
              <a:defRPr kumimoji="1" sz="1600">
                <a:solidFill>
                  <a:schemeClr val="tx1"/>
                </a:solidFill>
                <a:latin typeface="Times New Roman" panose="02020603050405020304" pitchFamily="18" charset="0"/>
                <a:ea typeface="굴림" panose="020B0600000101010101" pitchFamily="50" charset="-127"/>
              </a:defRPr>
            </a:lvl4pPr>
            <a:lvl5pPr marL="2057400" indent="-228600" eaLnBrk="0" hangingPunct="0">
              <a:spcBef>
                <a:spcPct val="20000"/>
              </a:spcBef>
              <a:buChar char="»"/>
              <a:defRPr kumimoji="1" sz="1400">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9pPr>
          </a:lstStyle>
          <a:p>
            <a:pPr algn="ctr" eaLnBrk="1" hangingPunct="1">
              <a:spcBef>
                <a:spcPct val="0"/>
              </a:spcBef>
              <a:buClrTx/>
              <a:buFontTx/>
              <a:buNone/>
            </a:pPr>
            <a:r>
              <a:rPr lang="en-US" altLang="ko-KR" sz="1800">
                <a:latin typeface="Arial" panose="020B0604020202020204" pitchFamily="34" charset="0"/>
              </a:rPr>
              <a:t>packet</a:t>
            </a:r>
          </a:p>
        </p:txBody>
      </p:sp>
      <p:sp>
        <p:nvSpPr>
          <p:cNvPr id="47129" name="Text Box 25"/>
          <p:cNvSpPr txBox="1">
            <a:spLocks noChangeArrowheads="1"/>
          </p:cNvSpPr>
          <p:nvPr/>
        </p:nvSpPr>
        <p:spPr bwMode="auto">
          <a:xfrm>
            <a:off x="4787900" y="3429000"/>
            <a:ext cx="1060450" cy="325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rgbClr val="FF0066"/>
              </a:buClr>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1pPr>
            <a:lvl2pPr marL="742950" indent="-285750" eaLnBrk="0" hangingPunct="0">
              <a:spcBef>
                <a:spcPct val="20000"/>
              </a:spcBef>
              <a:buClr>
                <a:srgbClr val="FF0000"/>
              </a:buClr>
              <a:buFont typeface="Symbol" panose="05050102010706020507" pitchFamily="18" charset="2"/>
              <a:buChar char="©"/>
              <a:defRPr kumimoji="1" sz="2000">
                <a:solidFill>
                  <a:schemeClr val="tx1"/>
                </a:solidFill>
                <a:latin typeface="Times New Roman" panose="02020603050405020304" pitchFamily="18" charset="0"/>
                <a:ea typeface="굴림" panose="020B0600000101010101" pitchFamily="50" charset="-127"/>
              </a:defRPr>
            </a:lvl2pPr>
            <a:lvl3pPr marL="1143000" indent="-228600" eaLnBrk="0" hangingPunct="0">
              <a:spcBef>
                <a:spcPct val="20000"/>
              </a:spcBef>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3pPr>
            <a:lvl4pPr marL="1600200" indent="-228600" eaLnBrk="0" hangingPunct="0">
              <a:spcBef>
                <a:spcPct val="20000"/>
              </a:spcBef>
              <a:buFont typeface="Symbol" panose="05050102010706020507" pitchFamily="18" charset="2"/>
              <a:buChar char="ª"/>
              <a:defRPr kumimoji="1" sz="1600">
                <a:solidFill>
                  <a:schemeClr val="tx1"/>
                </a:solidFill>
                <a:latin typeface="Times New Roman" panose="02020603050405020304" pitchFamily="18" charset="0"/>
                <a:ea typeface="굴림" panose="020B0600000101010101" pitchFamily="50" charset="-127"/>
              </a:defRPr>
            </a:lvl4pPr>
            <a:lvl5pPr marL="2057400" indent="-228600" eaLnBrk="0" hangingPunct="0">
              <a:spcBef>
                <a:spcPct val="20000"/>
              </a:spcBef>
              <a:buChar char="»"/>
              <a:defRPr kumimoji="1" sz="1400">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9pPr>
          </a:lstStyle>
          <a:p>
            <a:pPr algn="ctr" eaLnBrk="1" hangingPunct="1">
              <a:lnSpc>
                <a:spcPct val="85000"/>
              </a:lnSpc>
              <a:spcBef>
                <a:spcPct val="0"/>
              </a:spcBef>
              <a:buClrTx/>
              <a:buFontTx/>
              <a:buNone/>
            </a:pPr>
            <a:r>
              <a:rPr lang="en-US" altLang="ko-KR" sz="1800">
                <a:latin typeface="Arial" panose="020B0604020202020204" pitchFamily="34" charset="0"/>
              </a:rPr>
              <a:t>segment</a:t>
            </a:r>
          </a:p>
        </p:txBody>
      </p:sp>
      <p:sp>
        <p:nvSpPr>
          <p:cNvPr id="47130" name="Rectangle 27"/>
          <p:cNvSpPr>
            <a:spLocks noChangeArrowheads="1"/>
          </p:cNvSpPr>
          <p:nvPr/>
        </p:nvSpPr>
        <p:spPr bwMode="auto">
          <a:xfrm>
            <a:off x="7019925" y="2570163"/>
            <a:ext cx="1905000" cy="457200"/>
          </a:xfrm>
          <a:prstGeom prst="rect">
            <a:avLst/>
          </a:prstGeom>
          <a:solidFill>
            <a:schemeClr val="bg1"/>
          </a:solidFill>
          <a:ln w="9525">
            <a:solidFill>
              <a:schemeClr val="tx1"/>
            </a:solidFill>
            <a:miter lim="800000"/>
            <a:headEnd/>
            <a:tailEnd/>
          </a:ln>
          <a:effectLst>
            <a:outerShdw dist="107763" dir="2700000" algn="ctr" rotWithShape="0">
              <a:schemeClr val="bg2"/>
            </a:outerShdw>
          </a:effectLst>
        </p:spPr>
        <p:txBody>
          <a:bodyPr wrap="none" anchor="ctr"/>
          <a:lstStyle>
            <a:lvl1pPr eaLnBrk="0" hangingPunct="0">
              <a:defRPr kumimoji="1" sz="2400">
                <a:solidFill>
                  <a:schemeClr val="tx1"/>
                </a:solidFill>
                <a:latin typeface="Times New Roman" panose="02020603050405020304" pitchFamily="18" charset="0"/>
                <a:ea typeface="굴림" panose="020B0600000101010101" pitchFamily="50" charset="-127"/>
              </a:defRPr>
            </a:lvl1pPr>
            <a:lvl2pPr marL="742950" indent="-285750" eaLnBrk="0" hangingPunct="0">
              <a:defRPr kumimoji="1" sz="2400">
                <a:solidFill>
                  <a:schemeClr val="tx1"/>
                </a:solidFill>
                <a:latin typeface="Times New Roman" panose="02020603050405020304" pitchFamily="18" charset="0"/>
                <a:ea typeface="굴림" panose="020B0600000101010101" pitchFamily="50" charset="-127"/>
              </a:defRPr>
            </a:lvl2pPr>
            <a:lvl3pPr marL="1143000" indent="-228600" eaLnBrk="0" hangingPunct="0">
              <a:defRPr kumimoji="1" sz="2400">
                <a:solidFill>
                  <a:schemeClr val="tx1"/>
                </a:solidFill>
                <a:latin typeface="Times New Roman" panose="02020603050405020304" pitchFamily="18" charset="0"/>
                <a:ea typeface="굴림" panose="020B0600000101010101" pitchFamily="50" charset="-127"/>
              </a:defRPr>
            </a:lvl3pPr>
            <a:lvl4pPr marL="1600200" indent="-228600" eaLnBrk="0" hangingPunct="0">
              <a:defRPr kumimoji="1" sz="2400">
                <a:solidFill>
                  <a:schemeClr val="tx1"/>
                </a:solidFill>
                <a:latin typeface="Times New Roman" panose="02020603050405020304" pitchFamily="18" charset="0"/>
                <a:ea typeface="굴림" panose="020B0600000101010101" pitchFamily="50" charset="-127"/>
              </a:defRPr>
            </a:lvl4pPr>
            <a:lvl5pPr marL="2057400" indent="-228600" eaLnBrk="0" hangingPunct="0">
              <a:defRPr kumimoji="1" sz="2400">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굴림" panose="020B0600000101010101" pitchFamily="50" charset="-127"/>
              </a:defRPr>
            </a:lvl9pPr>
          </a:lstStyle>
          <a:p>
            <a:pPr algn="ctr" eaLnBrk="1" hangingPunct="1"/>
            <a:r>
              <a:rPr lang="en-US" altLang="ko-KR">
                <a:latin typeface="Arial" panose="020B0604020202020204" pitchFamily="34" charset="0"/>
              </a:rPr>
              <a:t>Application</a:t>
            </a:r>
          </a:p>
        </p:txBody>
      </p:sp>
      <p:sp>
        <p:nvSpPr>
          <p:cNvPr id="47131" name="Rectangle 28"/>
          <p:cNvSpPr>
            <a:spLocks noChangeArrowheads="1"/>
          </p:cNvSpPr>
          <p:nvPr/>
        </p:nvSpPr>
        <p:spPr bwMode="auto">
          <a:xfrm>
            <a:off x="7019925" y="3408363"/>
            <a:ext cx="1905000" cy="457200"/>
          </a:xfrm>
          <a:prstGeom prst="rect">
            <a:avLst/>
          </a:prstGeom>
          <a:solidFill>
            <a:schemeClr val="bg1"/>
          </a:solidFill>
          <a:ln w="9525">
            <a:solidFill>
              <a:schemeClr val="tx1"/>
            </a:solidFill>
            <a:miter lim="800000"/>
            <a:headEnd/>
            <a:tailEnd/>
          </a:ln>
          <a:effectLst>
            <a:outerShdw dist="107763" dir="2700000" algn="ctr" rotWithShape="0">
              <a:schemeClr val="bg2"/>
            </a:outerShdw>
          </a:effectLst>
        </p:spPr>
        <p:txBody>
          <a:bodyPr wrap="none" anchor="ctr"/>
          <a:lstStyle>
            <a:lvl1pPr eaLnBrk="0" hangingPunct="0">
              <a:defRPr kumimoji="1" sz="2400">
                <a:solidFill>
                  <a:schemeClr val="tx1"/>
                </a:solidFill>
                <a:latin typeface="Times New Roman" panose="02020603050405020304" pitchFamily="18" charset="0"/>
                <a:ea typeface="굴림" panose="020B0600000101010101" pitchFamily="50" charset="-127"/>
              </a:defRPr>
            </a:lvl1pPr>
            <a:lvl2pPr marL="742950" indent="-285750" eaLnBrk="0" hangingPunct="0">
              <a:defRPr kumimoji="1" sz="2400">
                <a:solidFill>
                  <a:schemeClr val="tx1"/>
                </a:solidFill>
                <a:latin typeface="Times New Roman" panose="02020603050405020304" pitchFamily="18" charset="0"/>
                <a:ea typeface="굴림" panose="020B0600000101010101" pitchFamily="50" charset="-127"/>
              </a:defRPr>
            </a:lvl2pPr>
            <a:lvl3pPr marL="1143000" indent="-228600" eaLnBrk="0" hangingPunct="0">
              <a:defRPr kumimoji="1" sz="2400">
                <a:solidFill>
                  <a:schemeClr val="tx1"/>
                </a:solidFill>
                <a:latin typeface="Times New Roman" panose="02020603050405020304" pitchFamily="18" charset="0"/>
                <a:ea typeface="굴림" panose="020B0600000101010101" pitchFamily="50" charset="-127"/>
              </a:defRPr>
            </a:lvl3pPr>
            <a:lvl4pPr marL="1600200" indent="-228600" eaLnBrk="0" hangingPunct="0">
              <a:defRPr kumimoji="1" sz="2400">
                <a:solidFill>
                  <a:schemeClr val="tx1"/>
                </a:solidFill>
                <a:latin typeface="Times New Roman" panose="02020603050405020304" pitchFamily="18" charset="0"/>
                <a:ea typeface="굴림" panose="020B0600000101010101" pitchFamily="50" charset="-127"/>
              </a:defRPr>
            </a:lvl4pPr>
            <a:lvl5pPr marL="2057400" indent="-228600" eaLnBrk="0" hangingPunct="0">
              <a:defRPr kumimoji="1" sz="2400">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굴림" panose="020B0600000101010101" pitchFamily="50" charset="-127"/>
              </a:defRPr>
            </a:lvl9pPr>
          </a:lstStyle>
          <a:p>
            <a:pPr algn="ctr" eaLnBrk="1" hangingPunct="1"/>
            <a:r>
              <a:rPr lang="en-US" altLang="ko-KR">
                <a:latin typeface="Arial" panose="020B0604020202020204" pitchFamily="34" charset="0"/>
              </a:rPr>
              <a:t>Transport</a:t>
            </a:r>
          </a:p>
        </p:txBody>
      </p:sp>
      <p:sp>
        <p:nvSpPr>
          <p:cNvPr id="47132" name="Rectangle 29"/>
          <p:cNvSpPr>
            <a:spLocks noChangeArrowheads="1"/>
          </p:cNvSpPr>
          <p:nvPr/>
        </p:nvSpPr>
        <p:spPr bwMode="auto">
          <a:xfrm>
            <a:off x="7019925" y="4246563"/>
            <a:ext cx="1905000" cy="457200"/>
          </a:xfrm>
          <a:prstGeom prst="rect">
            <a:avLst/>
          </a:prstGeom>
          <a:solidFill>
            <a:schemeClr val="bg1"/>
          </a:solidFill>
          <a:ln w="9525">
            <a:solidFill>
              <a:schemeClr val="tx1"/>
            </a:solidFill>
            <a:miter lim="800000"/>
            <a:headEnd/>
            <a:tailEnd/>
          </a:ln>
          <a:effectLst>
            <a:outerShdw dist="107763" dir="2700000" algn="ctr" rotWithShape="0">
              <a:schemeClr val="bg2"/>
            </a:outerShdw>
          </a:effectLst>
        </p:spPr>
        <p:txBody>
          <a:bodyPr wrap="none" anchor="ctr"/>
          <a:lstStyle>
            <a:lvl1pPr eaLnBrk="0" hangingPunct="0">
              <a:defRPr kumimoji="1" sz="2400">
                <a:solidFill>
                  <a:schemeClr val="tx1"/>
                </a:solidFill>
                <a:latin typeface="Times New Roman" panose="02020603050405020304" pitchFamily="18" charset="0"/>
                <a:ea typeface="굴림" panose="020B0600000101010101" pitchFamily="50" charset="-127"/>
              </a:defRPr>
            </a:lvl1pPr>
            <a:lvl2pPr marL="742950" indent="-285750" eaLnBrk="0" hangingPunct="0">
              <a:defRPr kumimoji="1" sz="2400">
                <a:solidFill>
                  <a:schemeClr val="tx1"/>
                </a:solidFill>
                <a:latin typeface="Times New Roman" panose="02020603050405020304" pitchFamily="18" charset="0"/>
                <a:ea typeface="굴림" panose="020B0600000101010101" pitchFamily="50" charset="-127"/>
              </a:defRPr>
            </a:lvl2pPr>
            <a:lvl3pPr marL="1143000" indent="-228600" eaLnBrk="0" hangingPunct="0">
              <a:defRPr kumimoji="1" sz="2400">
                <a:solidFill>
                  <a:schemeClr val="tx1"/>
                </a:solidFill>
                <a:latin typeface="Times New Roman" panose="02020603050405020304" pitchFamily="18" charset="0"/>
                <a:ea typeface="굴림" panose="020B0600000101010101" pitchFamily="50" charset="-127"/>
              </a:defRPr>
            </a:lvl3pPr>
            <a:lvl4pPr marL="1600200" indent="-228600" eaLnBrk="0" hangingPunct="0">
              <a:defRPr kumimoji="1" sz="2400">
                <a:solidFill>
                  <a:schemeClr val="tx1"/>
                </a:solidFill>
                <a:latin typeface="Times New Roman" panose="02020603050405020304" pitchFamily="18" charset="0"/>
                <a:ea typeface="굴림" panose="020B0600000101010101" pitchFamily="50" charset="-127"/>
              </a:defRPr>
            </a:lvl4pPr>
            <a:lvl5pPr marL="2057400" indent="-228600" eaLnBrk="0" hangingPunct="0">
              <a:defRPr kumimoji="1" sz="2400">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굴림" panose="020B0600000101010101" pitchFamily="50" charset="-127"/>
              </a:defRPr>
            </a:lvl9pPr>
          </a:lstStyle>
          <a:p>
            <a:pPr algn="ctr" eaLnBrk="1" hangingPunct="1"/>
            <a:r>
              <a:rPr lang="en-US" altLang="ko-KR">
                <a:latin typeface="Arial" panose="020B0604020202020204" pitchFamily="34" charset="0"/>
              </a:rPr>
              <a:t>Internet</a:t>
            </a:r>
          </a:p>
        </p:txBody>
      </p:sp>
      <p:sp>
        <p:nvSpPr>
          <p:cNvPr id="47133" name="Rectangle 30"/>
          <p:cNvSpPr>
            <a:spLocks noChangeArrowheads="1"/>
          </p:cNvSpPr>
          <p:nvPr/>
        </p:nvSpPr>
        <p:spPr bwMode="auto">
          <a:xfrm>
            <a:off x="7019925" y="5084763"/>
            <a:ext cx="1905000" cy="457200"/>
          </a:xfrm>
          <a:prstGeom prst="rect">
            <a:avLst/>
          </a:prstGeom>
          <a:solidFill>
            <a:schemeClr val="bg1"/>
          </a:solidFill>
          <a:ln w="9525">
            <a:solidFill>
              <a:schemeClr val="tx1"/>
            </a:solidFill>
            <a:miter lim="800000"/>
            <a:headEnd/>
            <a:tailEnd/>
          </a:ln>
          <a:effectLst>
            <a:outerShdw dist="107763" dir="2700000" algn="ctr" rotWithShape="0">
              <a:schemeClr val="bg2"/>
            </a:outerShdw>
          </a:effectLst>
        </p:spPr>
        <p:txBody>
          <a:bodyPr wrap="none" anchor="ctr"/>
          <a:lstStyle>
            <a:lvl1pPr eaLnBrk="0" hangingPunct="0">
              <a:defRPr kumimoji="1" sz="2400">
                <a:solidFill>
                  <a:schemeClr val="tx1"/>
                </a:solidFill>
                <a:latin typeface="Times New Roman" panose="02020603050405020304" pitchFamily="18" charset="0"/>
                <a:ea typeface="굴림" panose="020B0600000101010101" pitchFamily="50" charset="-127"/>
              </a:defRPr>
            </a:lvl1pPr>
            <a:lvl2pPr marL="742950" indent="-285750" eaLnBrk="0" hangingPunct="0">
              <a:defRPr kumimoji="1" sz="2400">
                <a:solidFill>
                  <a:schemeClr val="tx1"/>
                </a:solidFill>
                <a:latin typeface="Times New Roman" panose="02020603050405020304" pitchFamily="18" charset="0"/>
                <a:ea typeface="굴림" panose="020B0600000101010101" pitchFamily="50" charset="-127"/>
              </a:defRPr>
            </a:lvl2pPr>
            <a:lvl3pPr marL="1143000" indent="-228600" eaLnBrk="0" hangingPunct="0">
              <a:defRPr kumimoji="1" sz="2400">
                <a:solidFill>
                  <a:schemeClr val="tx1"/>
                </a:solidFill>
                <a:latin typeface="Times New Roman" panose="02020603050405020304" pitchFamily="18" charset="0"/>
                <a:ea typeface="굴림" panose="020B0600000101010101" pitchFamily="50" charset="-127"/>
              </a:defRPr>
            </a:lvl3pPr>
            <a:lvl4pPr marL="1600200" indent="-228600" eaLnBrk="0" hangingPunct="0">
              <a:defRPr kumimoji="1" sz="2400">
                <a:solidFill>
                  <a:schemeClr val="tx1"/>
                </a:solidFill>
                <a:latin typeface="Times New Roman" panose="02020603050405020304" pitchFamily="18" charset="0"/>
                <a:ea typeface="굴림" panose="020B0600000101010101" pitchFamily="50" charset="-127"/>
              </a:defRPr>
            </a:lvl4pPr>
            <a:lvl5pPr marL="2057400" indent="-228600" eaLnBrk="0" hangingPunct="0">
              <a:defRPr kumimoji="1" sz="2400">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굴림" panose="020B0600000101010101" pitchFamily="50" charset="-127"/>
              </a:defRPr>
            </a:lvl9pPr>
          </a:lstStyle>
          <a:p>
            <a:pPr algn="ctr" eaLnBrk="1" hangingPunct="1"/>
            <a:r>
              <a:rPr lang="en-US" altLang="ko-KR">
                <a:latin typeface="Arial" panose="020B0604020202020204" pitchFamily="34" charset="0"/>
              </a:rPr>
              <a:t>Data Link</a:t>
            </a:r>
          </a:p>
        </p:txBody>
      </p:sp>
      <p:sp>
        <p:nvSpPr>
          <p:cNvPr id="47134" name="Line 31"/>
          <p:cNvSpPr>
            <a:spLocks noChangeShapeType="1"/>
          </p:cNvSpPr>
          <p:nvPr/>
        </p:nvSpPr>
        <p:spPr bwMode="auto">
          <a:xfrm>
            <a:off x="7867650" y="5541963"/>
            <a:ext cx="17463" cy="4794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47135" name="Rectangle 32"/>
          <p:cNvSpPr>
            <a:spLocks noChangeArrowheads="1"/>
          </p:cNvSpPr>
          <p:nvPr/>
        </p:nvSpPr>
        <p:spPr bwMode="auto">
          <a:xfrm>
            <a:off x="7019925" y="6092825"/>
            <a:ext cx="15033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rgbClr val="FF0066"/>
              </a:buClr>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1pPr>
            <a:lvl2pPr marL="742950" indent="-285750" eaLnBrk="0" hangingPunct="0">
              <a:spcBef>
                <a:spcPct val="20000"/>
              </a:spcBef>
              <a:buClr>
                <a:srgbClr val="FF0000"/>
              </a:buClr>
              <a:buFont typeface="Symbol" panose="05050102010706020507" pitchFamily="18" charset="2"/>
              <a:buChar char="©"/>
              <a:defRPr kumimoji="1" sz="2000">
                <a:solidFill>
                  <a:schemeClr val="tx1"/>
                </a:solidFill>
                <a:latin typeface="Times New Roman" panose="02020603050405020304" pitchFamily="18" charset="0"/>
                <a:ea typeface="굴림" panose="020B0600000101010101" pitchFamily="50" charset="-127"/>
              </a:defRPr>
            </a:lvl2pPr>
            <a:lvl3pPr marL="1143000" indent="-228600" eaLnBrk="0" hangingPunct="0">
              <a:spcBef>
                <a:spcPct val="20000"/>
              </a:spcBef>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3pPr>
            <a:lvl4pPr marL="1600200" indent="-228600" eaLnBrk="0" hangingPunct="0">
              <a:spcBef>
                <a:spcPct val="20000"/>
              </a:spcBef>
              <a:buFont typeface="Symbol" panose="05050102010706020507" pitchFamily="18" charset="2"/>
              <a:buChar char="ª"/>
              <a:defRPr kumimoji="1" sz="1600">
                <a:solidFill>
                  <a:schemeClr val="tx1"/>
                </a:solidFill>
                <a:latin typeface="Times New Roman" panose="02020603050405020304" pitchFamily="18" charset="0"/>
                <a:ea typeface="굴림" panose="020B0600000101010101" pitchFamily="50" charset="-127"/>
              </a:defRPr>
            </a:lvl4pPr>
            <a:lvl5pPr marL="2057400" indent="-228600" eaLnBrk="0" hangingPunct="0">
              <a:spcBef>
                <a:spcPct val="20000"/>
              </a:spcBef>
              <a:buChar char="»"/>
              <a:defRPr kumimoji="1" sz="1400">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9pPr>
          </a:lstStyle>
          <a:p>
            <a:pPr eaLnBrk="1" hangingPunct="1">
              <a:spcBef>
                <a:spcPct val="0"/>
              </a:spcBef>
              <a:buClrTx/>
              <a:buFontTx/>
              <a:buNone/>
            </a:pPr>
            <a:r>
              <a:rPr lang="en-US" altLang="ko-KR"/>
              <a:t>Webserver</a:t>
            </a:r>
          </a:p>
        </p:txBody>
      </p:sp>
      <p:sp>
        <p:nvSpPr>
          <p:cNvPr id="47136" name="Line 33"/>
          <p:cNvSpPr>
            <a:spLocks noChangeShapeType="1"/>
          </p:cNvSpPr>
          <p:nvPr/>
        </p:nvSpPr>
        <p:spPr bwMode="auto">
          <a:xfrm flipH="1">
            <a:off x="6877050" y="2349500"/>
            <a:ext cx="0" cy="3692525"/>
          </a:xfrm>
          <a:prstGeom prst="line">
            <a:avLst/>
          </a:prstGeom>
          <a:noFill/>
          <a:ln w="38100">
            <a:solidFill>
              <a:srgbClr val="FF0066"/>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47137" name="Text Box 34"/>
          <p:cNvSpPr txBox="1">
            <a:spLocks noChangeArrowheads="1"/>
          </p:cNvSpPr>
          <p:nvPr/>
        </p:nvSpPr>
        <p:spPr bwMode="auto">
          <a:xfrm>
            <a:off x="6011863" y="5084763"/>
            <a:ext cx="792162"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rgbClr val="FF0066"/>
              </a:buClr>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1pPr>
            <a:lvl2pPr marL="742950" indent="-285750" eaLnBrk="0" hangingPunct="0">
              <a:spcBef>
                <a:spcPct val="20000"/>
              </a:spcBef>
              <a:buClr>
                <a:srgbClr val="FF0000"/>
              </a:buClr>
              <a:buFont typeface="Symbol" panose="05050102010706020507" pitchFamily="18" charset="2"/>
              <a:buChar char="©"/>
              <a:defRPr kumimoji="1" sz="2000">
                <a:solidFill>
                  <a:schemeClr val="tx1"/>
                </a:solidFill>
                <a:latin typeface="Times New Roman" panose="02020603050405020304" pitchFamily="18" charset="0"/>
                <a:ea typeface="굴림" panose="020B0600000101010101" pitchFamily="50" charset="-127"/>
              </a:defRPr>
            </a:lvl2pPr>
            <a:lvl3pPr marL="1143000" indent="-228600" eaLnBrk="0" hangingPunct="0">
              <a:spcBef>
                <a:spcPct val="20000"/>
              </a:spcBef>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3pPr>
            <a:lvl4pPr marL="1600200" indent="-228600" eaLnBrk="0" hangingPunct="0">
              <a:spcBef>
                <a:spcPct val="20000"/>
              </a:spcBef>
              <a:buFont typeface="Symbol" panose="05050102010706020507" pitchFamily="18" charset="2"/>
              <a:buChar char="ª"/>
              <a:defRPr kumimoji="1" sz="1600">
                <a:solidFill>
                  <a:schemeClr val="tx1"/>
                </a:solidFill>
                <a:latin typeface="Times New Roman" panose="02020603050405020304" pitchFamily="18" charset="0"/>
                <a:ea typeface="굴림" panose="020B0600000101010101" pitchFamily="50" charset="-127"/>
              </a:defRPr>
            </a:lvl4pPr>
            <a:lvl5pPr marL="2057400" indent="-228600" eaLnBrk="0" hangingPunct="0">
              <a:spcBef>
                <a:spcPct val="20000"/>
              </a:spcBef>
              <a:buChar char="»"/>
              <a:defRPr kumimoji="1" sz="1400">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9pPr>
          </a:lstStyle>
          <a:p>
            <a:pPr eaLnBrk="1" hangingPunct="1">
              <a:spcBef>
                <a:spcPct val="50000"/>
              </a:spcBef>
              <a:buClrTx/>
              <a:buFontTx/>
              <a:buNone/>
            </a:pPr>
            <a:r>
              <a:rPr lang="en-US" altLang="ko-KR" sz="1800">
                <a:latin typeface="Arial" panose="020B0604020202020204" pitchFamily="34" charset="0"/>
              </a:rPr>
              <a:t>frame</a:t>
            </a:r>
          </a:p>
        </p:txBody>
      </p:sp>
      <p:sp>
        <p:nvSpPr>
          <p:cNvPr id="47138" name="Rectangle 35"/>
          <p:cNvSpPr>
            <a:spLocks noChangeArrowheads="1"/>
          </p:cNvSpPr>
          <p:nvPr/>
        </p:nvSpPr>
        <p:spPr bwMode="auto">
          <a:xfrm>
            <a:off x="179388" y="1268413"/>
            <a:ext cx="25114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rgbClr val="FF0066"/>
              </a:buClr>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1pPr>
            <a:lvl2pPr marL="742950" indent="-285750" eaLnBrk="0" hangingPunct="0">
              <a:spcBef>
                <a:spcPct val="20000"/>
              </a:spcBef>
              <a:buClr>
                <a:srgbClr val="FF0000"/>
              </a:buClr>
              <a:buFont typeface="Symbol" panose="05050102010706020507" pitchFamily="18" charset="2"/>
              <a:buChar char="©"/>
              <a:defRPr kumimoji="1" sz="2000">
                <a:solidFill>
                  <a:schemeClr val="tx1"/>
                </a:solidFill>
                <a:latin typeface="Times New Roman" panose="02020603050405020304" pitchFamily="18" charset="0"/>
                <a:ea typeface="굴림" panose="020B0600000101010101" pitchFamily="50" charset="-127"/>
              </a:defRPr>
            </a:lvl2pPr>
            <a:lvl3pPr marL="1143000" indent="-228600" eaLnBrk="0" hangingPunct="0">
              <a:spcBef>
                <a:spcPct val="20000"/>
              </a:spcBef>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3pPr>
            <a:lvl4pPr marL="1600200" indent="-228600" eaLnBrk="0" hangingPunct="0">
              <a:spcBef>
                <a:spcPct val="20000"/>
              </a:spcBef>
              <a:buFont typeface="Symbol" panose="05050102010706020507" pitchFamily="18" charset="2"/>
              <a:buChar char="ª"/>
              <a:defRPr kumimoji="1" sz="1600">
                <a:solidFill>
                  <a:schemeClr val="tx1"/>
                </a:solidFill>
                <a:latin typeface="Times New Roman" panose="02020603050405020304" pitchFamily="18" charset="0"/>
                <a:ea typeface="굴림" panose="020B0600000101010101" pitchFamily="50" charset="-127"/>
              </a:defRPr>
            </a:lvl4pPr>
            <a:lvl5pPr marL="2057400" indent="-228600" eaLnBrk="0" hangingPunct="0">
              <a:spcBef>
                <a:spcPct val="20000"/>
              </a:spcBef>
              <a:buChar char="»"/>
              <a:defRPr kumimoji="1" sz="1400">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9pPr>
          </a:lstStyle>
          <a:p>
            <a:pPr eaLnBrk="1" hangingPunct="1">
              <a:spcBef>
                <a:spcPct val="0"/>
              </a:spcBef>
              <a:buClrTx/>
              <a:buFontTx/>
              <a:buNone/>
            </a:pPr>
            <a:r>
              <a:rPr lang="en-US" altLang="ko-KR">
                <a:solidFill>
                  <a:schemeClr val="tx2"/>
                </a:solidFill>
              </a:rPr>
              <a:t>on the Source Host</a:t>
            </a:r>
          </a:p>
        </p:txBody>
      </p:sp>
      <p:sp>
        <p:nvSpPr>
          <p:cNvPr id="47139" name="Rectangle 36"/>
          <p:cNvSpPr>
            <a:spLocks noChangeArrowheads="1"/>
          </p:cNvSpPr>
          <p:nvPr/>
        </p:nvSpPr>
        <p:spPr bwMode="auto">
          <a:xfrm>
            <a:off x="6075363" y="1268413"/>
            <a:ext cx="306863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rgbClr val="FF0066"/>
              </a:buClr>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1pPr>
            <a:lvl2pPr marL="742950" indent="-285750" eaLnBrk="0" hangingPunct="0">
              <a:spcBef>
                <a:spcPct val="20000"/>
              </a:spcBef>
              <a:buClr>
                <a:srgbClr val="FF0000"/>
              </a:buClr>
              <a:buFont typeface="Symbol" panose="05050102010706020507" pitchFamily="18" charset="2"/>
              <a:buChar char="©"/>
              <a:defRPr kumimoji="1" sz="2000">
                <a:solidFill>
                  <a:schemeClr val="tx1"/>
                </a:solidFill>
                <a:latin typeface="Times New Roman" panose="02020603050405020304" pitchFamily="18" charset="0"/>
                <a:ea typeface="굴림" panose="020B0600000101010101" pitchFamily="50" charset="-127"/>
              </a:defRPr>
            </a:lvl2pPr>
            <a:lvl3pPr marL="1143000" indent="-228600" eaLnBrk="0" hangingPunct="0">
              <a:spcBef>
                <a:spcPct val="20000"/>
              </a:spcBef>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3pPr>
            <a:lvl4pPr marL="1600200" indent="-228600" eaLnBrk="0" hangingPunct="0">
              <a:spcBef>
                <a:spcPct val="20000"/>
              </a:spcBef>
              <a:buFont typeface="Symbol" panose="05050102010706020507" pitchFamily="18" charset="2"/>
              <a:buChar char="ª"/>
              <a:defRPr kumimoji="1" sz="1600">
                <a:solidFill>
                  <a:schemeClr val="tx1"/>
                </a:solidFill>
                <a:latin typeface="Times New Roman" panose="02020603050405020304" pitchFamily="18" charset="0"/>
                <a:ea typeface="굴림" panose="020B0600000101010101" pitchFamily="50" charset="-127"/>
              </a:defRPr>
            </a:lvl4pPr>
            <a:lvl5pPr marL="2057400" indent="-228600" eaLnBrk="0" hangingPunct="0">
              <a:spcBef>
                <a:spcPct val="20000"/>
              </a:spcBef>
              <a:buChar char="»"/>
              <a:defRPr kumimoji="1" sz="1400">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9pPr>
          </a:lstStyle>
          <a:p>
            <a:pPr eaLnBrk="1" hangingPunct="1">
              <a:spcBef>
                <a:spcPct val="0"/>
              </a:spcBef>
              <a:buClrTx/>
              <a:buFontTx/>
              <a:buNone/>
            </a:pPr>
            <a:r>
              <a:rPr lang="en-US" altLang="ko-KR">
                <a:solidFill>
                  <a:schemeClr val="tx2"/>
                </a:solidFill>
              </a:rPr>
              <a:t>on the</a:t>
            </a:r>
            <a:r>
              <a:rPr lang="en-US" altLang="ko-KR"/>
              <a:t> </a:t>
            </a:r>
            <a:r>
              <a:rPr lang="en-US" altLang="ko-KR">
                <a:solidFill>
                  <a:schemeClr val="tx2"/>
                </a:solidFill>
              </a:rPr>
              <a:t>Destination Host</a:t>
            </a:r>
          </a:p>
        </p:txBody>
      </p:sp>
      <p:sp>
        <p:nvSpPr>
          <p:cNvPr id="47140" name="Rectangle 37"/>
          <p:cNvSpPr>
            <a:spLocks noChangeArrowheads="1"/>
          </p:cNvSpPr>
          <p:nvPr/>
        </p:nvSpPr>
        <p:spPr bwMode="auto">
          <a:xfrm>
            <a:off x="5076825" y="1844675"/>
            <a:ext cx="3851275"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spcBef>
                <a:spcPct val="20000"/>
              </a:spcBef>
              <a:buClr>
                <a:srgbClr val="FF0066"/>
              </a:buClr>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1pPr>
            <a:lvl2pPr marL="742950" indent="-285750" eaLnBrk="0" hangingPunct="0">
              <a:spcBef>
                <a:spcPct val="20000"/>
              </a:spcBef>
              <a:buClr>
                <a:srgbClr val="FF0000"/>
              </a:buClr>
              <a:buFont typeface="Symbol" panose="05050102010706020507" pitchFamily="18" charset="2"/>
              <a:buChar char="©"/>
              <a:defRPr kumimoji="1" sz="2000">
                <a:solidFill>
                  <a:schemeClr val="tx1"/>
                </a:solidFill>
                <a:latin typeface="Times New Roman" panose="02020603050405020304" pitchFamily="18" charset="0"/>
                <a:ea typeface="굴림" panose="020B0600000101010101" pitchFamily="50" charset="-127"/>
              </a:defRPr>
            </a:lvl2pPr>
            <a:lvl3pPr marL="1143000" indent="-228600" eaLnBrk="0" hangingPunct="0">
              <a:spcBef>
                <a:spcPct val="20000"/>
              </a:spcBef>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3pPr>
            <a:lvl4pPr marL="1600200" indent="-228600" eaLnBrk="0" hangingPunct="0">
              <a:spcBef>
                <a:spcPct val="20000"/>
              </a:spcBef>
              <a:buFont typeface="Symbol" panose="05050102010706020507" pitchFamily="18" charset="2"/>
              <a:buChar char="ª"/>
              <a:defRPr kumimoji="1" sz="1600">
                <a:solidFill>
                  <a:schemeClr val="tx1"/>
                </a:solidFill>
                <a:latin typeface="Times New Roman" panose="02020603050405020304" pitchFamily="18" charset="0"/>
                <a:ea typeface="굴림" panose="020B0600000101010101" pitchFamily="50" charset="-127"/>
              </a:defRPr>
            </a:lvl4pPr>
            <a:lvl5pPr marL="2057400" indent="-228600" eaLnBrk="0" hangingPunct="0">
              <a:spcBef>
                <a:spcPct val="20000"/>
              </a:spcBef>
              <a:buChar char="»"/>
              <a:defRPr kumimoji="1" sz="1400">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9pPr>
          </a:lstStyle>
          <a:p>
            <a:pPr eaLnBrk="1" hangingPunct="1"/>
            <a:r>
              <a:rPr lang="en-US" altLang="ko-KR" sz="2000"/>
              <a:t>Removing Headers and Trailers:</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Line 2"/>
          <p:cNvSpPr>
            <a:spLocks noChangeShapeType="1"/>
          </p:cNvSpPr>
          <p:nvPr/>
        </p:nvSpPr>
        <p:spPr bwMode="auto">
          <a:xfrm>
            <a:off x="6135688" y="1882775"/>
            <a:ext cx="1733550" cy="3175"/>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49155" name="Line 3"/>
          <p:cNvSpPr>
            <a:spLocks noChangeShapeType="1"/>
          </p:cNvSpPr>
          <p:nvPr/>
        </p:nvSpPr>
        <p:spPr bwMode="auto">
          <a:xfrm>
            <a:off x="1339850" y="1881188"/>
            <a:ext cx="1735138" cy="1587"/>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pic>
        <p:nvPicPr>
          <p:cNvPr id="49156" name="Picture 4" descr="FILSERVI"/>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93038" y="1265238"/>
            <a:ext cx="849312" cy="1114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9157" name="Group 5"/>
          <p:cNvGrpSpPr>
            <a:grpSpLocks/>
          </p:cNvGrpSpPr>
          <p:nvPr/>
        </p:nvGrpSpPr>
        <p:grpSpPr bwMode="auto">
          <a:xfrm flipH="1">
            <a:off x="246063" y="1497013"/>
            <a:ext cx="1222375" cy="768350"/>
            <a:chOff x="571" y="2939"/>
            <a:chExt cx="778" cy="647"/>
          </a:xfrm>
        </p:grpSpPr>
        <p:sp>
          <p:nvSpPr>
            <p:cNvPr id="49218" name="Freeform 6"/>
            <p:cNvSpPr>
              <a:spLocks/>
            </p:cNvSpPr>
            <p:nvPr/>
          </p:nvSpPr>
          <p:spPr bwMode="auto">
            <a:xfrm>
              <a:off x="994" y="3456"/>
              <a:ext cx="117" cy="42"/>
            </a:xfrm>
            <a:custGeom>
              <a:avLst/>
              <a:gdLst>
                <a:gd name="T0" fmla="*/ 29 w 235"/>
                <a:gd name="T1" fmla="*/ 0 h 85"/>
                <a:gd name="T2" fmla="*/ 29 w 235"/>
                <a:gd name="T3" fmla="*/ 4 h 85"/>
                <a:gd name="T4" fmla="*/ 29 w 235"/>
                <a:gd name="T5" fmla="*/ 5 h 85"/>
                <a:gd name="T6" fmla="*/ 28 w 235"/>
                <a:gd name="T7" fmla="*/ 5 h 85"/>
                <a:gd name="T8" fmla="*/ 28 w 235"/>
                <a:gd name="T9" fmla="*/ 6 h 85"/>
                <a:gd name="T10" fmla="*/ 26 w 235"/>
                <a:gd name="T11" fmla="*/ 6 h 85"/>
                <a:gd name="T12" fmla="*/ 25 w 235"/>
                <a:gd name="T13" fmla="*/ 6 h 85"/>
                <a:gd name="T14" fmla="*/ 24 w 235"/>
                <a:gd name="T15" fmla="*/ 6 h 85"/>
                <a:gd name="T16" fmla="*/ 23 w 235"/>
                <a:gd name="T17" fmla="*/ 6 h 85"/>
                <a:gd name="T18" fmla="*/ 23 w 235"/>
                <a:gd name="T19" fmla="*/ 6 h 85"/>
                <a:gd name="T20" fmla="*/ 22 w 235"/>
                <a:gd name="T21" fmla="*/ 9 h 85"/>
                <a:gd name="T22" fmla="*/ 22 w 235"/>
                <a:gd name="T23" fmla="*/ 9 h 85"/>
                <a:gd name="T24" fmla="*/ 21 w 235"/>
                <a:gd name="T25" fmla="*/ 10 h 85"/>
                <a:gd name="T26" fmla="*/ 20 w 235"/>
                <a:gd name="T27" fmla="*/ 10 h 85"/>
                <a:gd name="T28" fmla="*/ 17 w 235"/>
                <a:gd name="T29" fmla="*/ 10 h 85"/>
                <a:gd name="T30" fmla="*/ 15 w 235"/>
                <a:gd name="T31" fmla="*/ 10 h 85"/>
                <a:gd name="T32" fmla="*/ 13 w 235"/>
                <a:gd name="T33" fmla="*/ 9 h 85"/>
                <a:gd name="T34" fmla="*/ 12 w 235"/>
                <a:gd name="T35" fmla="*/ 9 h 85"/>
                <a:gd name="T36" fmla="*/ 12 w 235"/>
                <a:gd name="T37" fmla="*/ 9 h 85"/>
                <a:gd name="T38" fmla="*/ 12 w 235"/>
                <a:gd name="T39" fmla="*/ 9 h 85"/>
                <a:gd name="T40" fmla="*/ 10 w 235"/>
                <a:gd name="T41" fmla="*/ 9 h 85"/>
                <a:gd name="T42" fmla="*/ 9 w 235"/>
                <a:gd name="T43" fmla="*/ 8 h 85"/>
                <a:gd name="T44" fmla="*/ 7 w 235"/>
                <a:gd name="T45" fmla="*/ 8 h 85"/>
                <a:gd name="T46" fmla="*/ 4 w 235"/>
                <a:gd name="T47" fmla="*/ 7 h 85"/>
                <a:gd name="T48" fmla="*/ 3 w 235"/>
                <a:gd name="T49" fmla="*/ 7 h 85"/>
                <a:gd name="T50" fmla="*/ 1 w 235"/>
                <a:gd name="T51" fmla="*/ 5 h 85"/>
                <a:gd name="T52" fmla="*/ 0 w 235"/>
                <a:gd name="T53" fmla="*/ 4 h 85"/>
                <a:gd name="T54" fmla="*/ 0 w 235"/>
                <a:gd name="T55" fmla="*/ 2 h 85"/>
                <a:gd name="T56" fmla="*/ 0 w 235"/>
                <a:gd name="T57" fmla="*/ 2 h 85"/>
                <a:gd name="T58" fmla="*/ 0 w 235"/>
                <a:gd name="T59" fmla="*/ 2 h 85"/>
                <a:gd name="T60" fmla="*/ 1 w 235"/>
                <a:gd name="T61" fmla="*/ 2 h 85"/>
                <a:gd name="T62" fmla="*/ 1 w 235"/>
                <a:gd name="T63" fmla="*/ 2 h 85"/>
                <a:gd name="T64" fmla="*/ 1 w 235"/>
                <a:gd name="T65" fmla="*/ 2 h 85"/>
                <a:gd name="T66" fmla="*/ 2 w 235"/>
                <a:gd name="T67" fmla="*/ 1 h 85"/>
                <a:gd name="T68" fmla="*/ 3 w 235"/>
                <a:gd name="T69" fmla="*/ 1 h 85"/>
                <a:gd name="T70" fmla="*/ 5 w 235"/>
                <a:gd name="T71" fmla="*/ 0 h 85"/>
                <a:gd name="T72" fmla="*/ 7 w 235"/>
                <a:gd name="T73" fmla="*/ 0 h 85"/>
                <a:gd name="T74" fmla="*/ 9 w 235"/>
                <a:gd name="T75" fmla="*/ 0 h 85"/>
                <a:gd name="T76" fmla="*/ 11 w 235"/>
                <a:gd name="T77" fmla="*/ 0 h 85"/>
                <a:gd name="T78" fmla="*/ 14 w 235"/>
                <a:gd name="T79" fmla="*/ 0 h 85"/>
                <a:gd name="T80" fmla="*/ 17 w 235"/>
                <a:gd name="T81" fmla="*/ 0 h 85"/>
                <a:gd name="T82" fmla="*/ 20 w 235"/>
                <a:gd name="T83" fmla="*/ 0 h 85"/>
                <a:gd name="T84" fmla="*/ 22 w 235"/>
                <a:gd name="T85" fmla="*/ 0 h 85"/>
                <a:gd name="T86" fmla="*/ 25 w 235"/>
                <a:gd name="T87" fmla="*/ 0 h 85"/>
                <a:gd name="T88" fmla="*/ 27 w 235"/>
                <a:gd name="T89" fmla="*/ 0 h 85"/>
                <a:gd name="T90" fmla="*/ 28 w 235"/>
                <a:gd name="T91" fmla="*/ 0 h 85"/>
                <a:gd name="T92" fmla="*/ 29 w 235"/>
                <a:gd name="T93" fmla="*/ 0 h 85"/>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235"/>
                <a:gd name="T142" fmla="*/ 0 h 85"/>
                <a:gd name="T143" fmla="*/ 235 w 235"/>
                <a:gd name="T144" fmla="*/ 85 h 85"/>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235" h="85">
                  <a:moveTo>
                    <a:pt x="235" y="0"/>
                  </a:moveTo>
                  <a:lnTo>
                    <a:pt x="233" y="39"/>
                  </a:lnTo>
                  <a:lnTo>
                    <a:pt x="233" y="41"/>
                  </a:lnTo>
                  <a:lnTo>
                    <a:pt x="230" y="47"/>
                  </a:lnTo>
                  <a:lnTo>
                    <a:pt x="224" y="52"/>
                  </a:lnTo>
                  <a:lnTo>
                    <a:pt x="213" y="55"/>
                  </a:lnTo>
                  <a:lnTo>
                    <a:pt x="201" y="55"/>
                  </a:lnTo>
                  <a:lnTo>
                    <a:pt x="193" y="55"/>
                  </a:lnTo>
                  <a:lnTo>
                    <a:pt x="186" y="54"/>
                  </a:lnTo>
                  <a:lnTo>
                    <a:pt x="185" y="54"/>
                  </a:lnTo>
                  <a:lnTo>
                    <a:pt x="182" y="75"/>
                  </a:lnTo>
                  <a:lnTo>
                    <a:pt x="180" y="77"/>
                  </a:lnTo>
                  <a:lnTo>
                    <a:pt x="174" y="80"/>
                  </a:lnTo>
                  <a:lnTo>
                    <a:pt x="161" y="83"/>
                  </a:lnTo>
                  <a:lnTo>
                    <a:pt x="143" y="85"/>
                  </a:lnTo>
                  <a:lnTo>
                    <a:pt x="122" y="83"/>
                  </a:lnTo>
                  <a:lnTo>
                    <a:pt x="108" y="79"/>
                  </a:lnTo>
                  <a:lnTo>
                    <a:pt x="100" y="75"/>
                  </a:lnTo>
                  <a:lnTo>
                    <a:pt x="99" y="74"/>
                  </a:lnTo>
                  <a:lnTo>
                    <a:pt x="96" y="74"/>
                  </a:lnTo>
                  <a:lnTo>
                    <a:pt x="86" y="72"/>
                  </a:lnTo>
                  <a:lnTo>
                    <a:pt x="72" y="71"/>
                  </a:lnTo>
                  <a:lnTo>
                    <a:pt x="56" y="68"/>
                  </a:lnTo>
                  <a:lnTo>
                    <a:pt x="39" y="63"/>
                  </a:lnTo>
                  <a:lnTo>
                    <a:pt x="24" y="57"/>
                  </a:lnTo>
                  <a:lnTo>
                    <a:pt x="13" y="47"/>
                  </a:lnTo>
                  <a:lnTo>
                    <a:pt x="5" y="36"/>
                  </a:lnTo>
                  <a:lnTo>
                    <a:pt x="0" y="21"/>
                  </a:lnTo>
                  <a:lnTo>
                    <a:pt x="2" y="16"/>
                  </a:lnTo>
                  <a:lnTo>
                    <a:pt x="6" y="19"/>
                  </a:lnTo>
                  <a:lnTo>
                    <a:pt x="8" y="21"/>
                  </a:lnTo>
                  <a:lnTo>
                    <a:pt x="10" y="19"/>
                  </a:lnTo>
                  <a:lnTo>
                    <a:pt x="14" y="18"/>
                  </a:lnTo>
                  <a:lnTo>
                    <a:pt x="22" y="14"/>
                  </a:lnTo>
                  <a:lnTo>
                    <a:pt x="31" y="10"/>
                  </a:lnTo>
                  <a:lnTo>
                    <a:pt x="44" y="7"/>
                  </a:lnTo>
                  <a:lnTo>
                    <a:pt x="58" y="3"/>
                  </a:lnTo>
                  <a:lnTo>
                    <a:pt x="75" y="0"/>
                  </a:lnTo>
                  <a:lnTo>
                    <a:pt x="92" y="0"/>
                  </a:lnTo>
                  <a:lnTo>
                    <a:pt x="113" y="0"/>
                  </a:lnTo>
                  <a:lnTo>
                    <a:pt x="136" y="0"/>
                  </a:lnTo>
                  <a:lnTo>
                    <a:pt x="160" y="0"/>
                  </a:lnTo>
                  <a:lnTo>
                    <a:pt x="183" y="0"/>
                  </a:lnTo>
                  <a:lnTo>
                    <a:pt x="204" y="0"/>
                  </a:lnTo>
                  <a:lnTo>
                    <a:pt x="219" y="0"/>
                  </a:lnTo>
                  <a:lnTo>
                    <a:pt x="230" y="0"/>
                  </a:lnTo>
                  <a:lnTo>
                    <a:pt x="235" y="0"/>
                  </a:lnTo>
                  <a:close/>
                </a:path>
              </a:pathLst>
            </a:custGeom>
            <a:solidFill>
              <a:srgbClr val="7F26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49219" name="Freeform 7"/>
            <p:cNvSpPr>
              <a:spLocks/>
            </p:cNvSpPr>
            <p:nvPr/>
          </p:nvSpPr>
          <p:spPr bwMode="auto">
            <a:xfrm>
              <a:off x="1105" y="3456"/>
              <a:ext cx="12" cy="25"/>
            </a:xfrm>
            <a:custGeom>
              <a:avLst/>
              <a:gdLst>
                <a:gd name="T0" fmla="*/ 3 w 24"/>
                <a:gd name="T1" fmla="*/ 6 h 50"/>
                <a:gd name="T2" fmla="*/ 3 w 24"/>
                <a:gd name="T3" fmla="*/ 5 h 50"/>
                <a:gd name="T4" fmla="*/ 3 w 24"/>
                <a:gd name="T5" fmla="*/ 0 h 50"/>
                <a:gd name="T6" fmla="*/ 1 w 24"/>
                <a:gd name="T7" fmla="*/ 0 h 50"/>
                <a:gd name="T8" fmla="*/ 0 w 24"/>
                <a:gd name="T9" fmla="*/ 5 h 50"/>
                <a:gd name="T10" fmla="*/ 0 w 24"/>
                <a:gd name="T11" fmla="*/ 5 h 50"/>
                <a:gd name="T12" fmla="*/ 0 w 24"/>
                <a:gd name="T13" fmla="*/ 5 h 50"/>
                <a:gd name="T14" fmla="*/ 1 w 24"/>
                <a:gd name="T15" fmla="*/ 6 h 50"/>
                <a:gd name="T16" fmla="*/ 2 w 24"/>
                <a:gd name="T17" fmla="*/ 7 h 50"/>
                <a:gd name="T18" fmla="*/ 3 w 24"/>
                <a:gd name="T19" fmla="*/ 6 h 50"/>
                <a:gd name="T20" fmla="*/ 3 w 24"/>
                <a:gd name="T21" fmla="*/ 5 h 50"/>
                <a:gd name="T22" fmla="*/ 3 w 24"/>
                <a:gd name="T23" fmla="*/ 6 h 5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4"/>
                <a:gd name="T37" fmla="*/ 0 h 50"/>
                <a:gd name="T38" fmla="*/ 24 w 24"/>
                <a:gd name="T39" fmla="*/ 50 h 5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4" h="50">
                  <a:moveTo>
                    <a:pt x="22" y="41"/>
                  </a:moveTo>
                  <a:lnTo>
                    <a:pt x="22" y="39"/>
                  </a:lnTo>
                  <a:lnTo>
                    <a:pt x="24" y="0"/>
                  </a:lnTo>
                  <a:lnTo>
                    <a:pt x="2" y="0"/>
                  </a:lnTo>
                  <a:lnTo>
                    <a:pt x="0" y="39"/>
                  </a:lnTo>
                  <a:lnTo>
                    <a:pt x="0" y="38"/>
                  </a:lnTo>
                  <a:lnTo>
                    <a:pt x="0" y="39"/>
                  </a:lnTo>
                  <a:lnTo>
                    <a:pt x="4" y="47"/>
                  </a:lnTo>
                  <a:lnTo>
                    <a:pt x="11" y="50"/>
                  </a:lnTo>
                  <a:lnTo>
                    <a:pt x="19" y="47"/>
                  </a:lnTo>
                  <a:lnTo>
                    <a:pt x="22" y="39"/>
                  </a:lnTo>
                  <a:lnTo>
                    <a:pt x="22" y="4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49220" name="Freeform 8"/>
            <p:cNvSpPr>
              <a:spLocks/>
            </p:cNvSpPr>
            <p:nvPr/>
          </p:nvSpPr>
          <p:spPr bwMode="auto">
            <a:xfrm>
              <a:off x="1100" y="3474"/>
              <a:ext cx="16" cy="15"/>
            </a:xfrm>
            <a:custGeom>
              <a:avLst/>
              <a:gdLst>
                <a:gd name="T0" fmla="*/ 0 w 33"/>
                <a:gd name="T1" fmla="*/ 4 h 30"/>
                <a:gd name="T2" fmla="*/ 0 w 33"/>
                <a:gd name="T3" fmla="*/ 4 h 30"/>
                <a:gd name="T4" fmla="*/ 2 w 33"/>
                <a:gd name="T5" fmla="*/ 4 h 30"/>
                <a:gd name="T6" fmla="*/ 3 w 33"/>
                <a:gd name="T7" fmla="*/ 3 h 30"/>
                <a:gd name="T8" fmla="*/ 4 w 33"/>
                <a:gd name="T9" fmla="*/ 2 h 30"/>
                <a:gd name="T10" fmla="*/ 4 w 33"/>
                <a:gd name="T11" fmla="*/ 1 h 30"/>
                <a:gd name="T12" fmla="*/ 1 w 33"/>
                <a:gd name="T13" fmla="*/ 1 h 30"/>
                <a:gd name="T14" fmla="*/ 1 w 33"/>
                <a:gd name="T15" fmla="*/ 0 h 30"/>
                <a:gd name="T16" fmla="*/ 1 w 33"/>
                <a:gd name="T17" fmla="*/ 1 h 30"/>
                <a:gd name="T18" fmla="*/ 1 w 33"/>
                <a:gd name="T19" fmla="*/ 1 h 30"/>
                <a:gd name="T20" fmla="*/ 0 w 33"/>
                <a:gd name="T21" fmla="*/ 1 h 30"/>
                <a:gd name="T22" fmla="*/ 0 w 33"/>
                <a:gd name="T23" fmla="*/ 1 h 30"/>
                <a:gd name="T24" fmla="*/ 0 w 33"/>
                <a:gd name="T25" fmla="*/ 4 h 3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33"/>
                <a:gd name="T40" fmla="*/ 0 h 30"/>
                <a:gd name="T41" fmla="*/ 33 w 33"/>
                <a:gd name="T42" fmla="*/ 30 h 3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33" h="30">
                  <a:moveTo>
                    <a:pt x="4" y="30"/>
                  </a:moveTo>
                  <a:lnTo>
                    <a:pt x="4" y="30"/>
                  </a:lnTo>
                  <a:lnTo>
                    <a:pt x="18" y="25"/>
                  </a:lnTo>
                  <a:lnTo>
                    <a:pt x="27" y="19"/>
                  </a:lnTo>
                  <a:lnTo>
                    <a:pt x="33" y="10"/>
                  </a:lnTo>
                  <a:lnTo>
                    <a:pt x="33" y="5"/>
                  </a:lnTo>
                  <a:lnTo>
                    <a:pt x="11" y="2"/>
                  </a:lnTo>
                  <a:lnTo>
                    <a:pt x="11" y="0"/>
                  </a:lnTo>
                  <a:lnTo>
                    <a:pt x="11" y="3"/>
                  </a:lnTo>
                  <a:lnTo>
                    <a:pt x="8" y="7"/>
                  </a:lnTo>
                  <a:lnTo>
                    <a:pt x="0" y="8"/>
                  </a:lnTo>
                  <a:lnTo>
                    <a:pt x="4" y="3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49221" name="Freeform 9"/>
            <p:cNvSpPr>
              <a:spLocks/>
            </p:cNvSpPr>
            <p:nvPr/>
          </p:nvSpPr>
          <p:spPr bwMode="auto">
            <a:xfrm>
              <a:off x="1081" y="3477"/>
              <a:ext cx="20" cy="12"/>
            </a:xfrm>
            <a:custGeom>
              <a:avLst/>
              <a:gdLst>
                <a:gd name="T0" fmla="*/ 2 w 41"/>
                <a:gd name="T1" fmla="*/ 2 h 23"/>
                <a:gd name="T2" fmla="*/ 1 w 41"/>
                <a:gd name="T3" fmla="*/ 3 h 23"/>
                <a:gd name="T4" fmla="*/ 1 w 41"/>
                <a:gd name="T5" fmla="*/ 3 h 23"/>
                <a:gd name="T6" fmla="*/ 2 w 41"/>
                <a:gd name="T7" fmla="*/ 3 h 23"/>
                <a:gd name="T8" fmla="*/ 3 w 41"/>
                <a:gd name="T9" fmla="*/ 3 h 23"/>
                <a:gd name="T10" fmla="*/ 5 w 41"/>
                <a:gd name="T11" fmla="*/ 3 h 23"/>
                <a:gd name="T12" fmla="*/ 4 w 41"/>
                <a:gd name="T13" fmla="*/ 1 h 23"/>
                <a:gd name="T14" fmla="*/ 3 w 41"/>
                <a:gd name="T15" fmla="*/ 1 h 23"/>
                <a:gd name="T16" fmla="*/ 2 w 41"/>
                <a:gd name="T17" fmla="*/ 1 h 23"/>
                <a:gd name="T18" fmla="*/ 1 w 41"/>
                <a:gd name="T19" fmla="*/ 0 h 23"/>
                <a:gd name="T20" fmla="*/ 1 w 41"/>
                <a:gd name="T21" fmla="*/ 0 h 23"/>
                <a:gd name="T22" fmla="*/ 0 w 41"/>
                <a:gd name="T23" fmla="*/ 2 h 23"/>
                <a:gd name="T24" fmla="*/ 1 w 41"/>
                <a:gd name="T25" fmla="*/ 0 h 23"/>
                <a:gd name="T26" fmla="*/ 0 w 41"/>
                <a:gd name="T27" fmla="*/ 1 h 23"/>
                <a:gd name="T28" fmla="*/ 0 w 41"/>
                <a:gd name="T29" fmla="*/ 1 h 23"/>
                <a:gd name="T30" fmla="*/ 0 w 41"/>
                <a:gd name="T31" fmla="*/ 3 h 23"/>
                <a:gd name="T32" fmla="*/ 1 w 41"/>
                <a:gd name="T33" fmla="*/ 3 h 23"/>
                <a:gd name="T34" fmla="*/ 2 w 41"/>
                <a:gd name="T35" fmla="*/ 2 h 23"/>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41"/>
                <a:gd name="T55" fmla="*/ 0 h 23"/>
                <a:gd name="T56" fmla="*/ 41 w 41"/>
                <a:gd name="T57" fmla="*/ 23 h 23"/>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41" h="23">
                  <a:moveTo>
                    <a:pt x="22" y="12"/>
                  </a:moveTo>
                  <a:lnTo>
                    <a:pt x="8" y="22"/>
                  </a:lnTo>
                  <a:lnTo>
                    <a:pt x="11" y="22"/>
                  </a:lnTo>
                  <a:lnTo>
                    <a:pt x="17" y="23"/>
                  </a:lnTo>
                  <a:lnTo>
                    <a:pt x="27" y="23"/>
                  </a:lnTo>
                  <a:lnTo>
                    <a:pt x="41" y="23"/>
                  </a:lnTo>
                  <a:lnTo>
                    <a:pt x="37" y="1"/>
                  </a:lnTo>
                  <a:lnTo>
                    <a:pt x="27" y="1"/>
                  </a:lnTo>
                  <a:lnTo>
                    <a:pt x="20" y="1"/>
                  </a:lnTo>
                  <a:lnTo>
                    <a:pt x="14" y="0"/>
                  </a:lnTo>
                  <a:lnTo>
                    <a:pt x="0" y="9"/>
                  </a:lnTo>
                  <a:lnTo>
                    <a:pt x="14" y="0"/>
                  </a:lnTo>
                  <a:lnTo>
                    <a:pt x="5" y="1"/>
                  </a:lnTo>
                  <a:lnTo>
                    <a:pt x="0" y="7"/>
                  </a:lnTo>
                  <a:lnTo>
                    <a:pt x="1" y="17"/>
                  </a:lnTo>
                  <a:lnTo>
                    <a:pt x="8" y="22"/>
                  </a:lnTo>
                  <a:lnTo>
                    <a:pt x="22"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49222" name="Freeform 10"/>
            <p:cNvSpPr>
              <a:spLocks/>
            </p:cNvSpPr>
            <p:nvPr/>
          </p:nvSpPr>
          <p:spPr bwMode="auto">
            <a:xfrm>
              <a:off x="1079" y="3481"/>
              <a:ext cx="13" cy="18"/>
            </a:xfrm>
            <a:custGeom>
              <a:avLst/>
              <a:gdLst>
                <a:gd name="T0" fmla="*/ 3 w 25"/>
                <a:gd name="T1" fmla="*/ 4 h 34"/>
                <a:gd name="T2" fmla="*/ 3 w 25"/>
                <a:gd name="T3" fmla="*/ 4 h 34"/>
                <a:gd name="T4" fmla="*/ 4 w 25"/>
                <a:gd name="T5" fmla="*/ 1 h 34"/>
                <a:gd name="T6" fmla="*/ 1 w 25"/>
                <a:gd name="T7" fmla="*/ 0 h 34"/>
                <a:gd name="T8" fmla="*/ 0 w 25"/>
                <a:gd name="T9" fmla="*/ 3 h 34"/>
                <a:gd name="T10" fmla="*/ 1 w 25"/>
                <a:gd name="T11" fmla="*/ 3 h 34"/>
                <a:gd name="T12" fmla="*/ 0 w 25"/>
                <a:gd name="T13" fmla="*/ 3 h 34"/>
                <a:gd name="T14" fmla="*/ 1 w 25"/>
                <a:gd name="T15" fmla="*/ 4 h 34"/>
                <a:gd name="T16" fmla="*/ 2 w 25"/>
                <a:gd name="T17" fmla="*/ 5 h 34"/>
                <a:gd name="T18" fmla="*/ 3 w 25"/>
                <a:gd name="T19" fmla="*/ 5 h 34"/>
                <a:gd name="T20" fmla="*/ 3 w 25"/>
                <a:gd name="T21" fmla="*/ 4 h 34"/>
                <a:gd name="T22" fmla="*/ 3 w 25"/>
                <a:gd name="T23" fmla="*/ 4 h 3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5"/>
                <a:gd name="T37" fmla="*/ 0 h 34"/>
                <a:gd name="T38" fmla="*/ 25 w 25"/>
                <a:gd name="T39" fmla="*/ 34 h 3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5" h="34">
                  <a:moveTo>
                    <a:pt x="19" y="30"/>
                  </a:moveTo>
                  <a:lnTo>
                    <a:pt x="22" y="25"/>
                  </a:lnTo>
                  <a:lnTo>
                    <a:pt x="25" y="3"/>
                  </a:lnTo>
                  <a:lnTo>
                    <a:pt x="3" y="0"/>
                  </a:lnTo>
                  <a:lnTo>
                    <a:pt x="0" y="22"/>
                  </a:lnTo>
                  <a:lnTo>
                    <a:pt x="3" y="17"/>
                  </a:lnTo>
                  <a:lnTo>
                    <a:pt x="0" y="22"/>
                  </a:lnTo>
                  <a:lnTo>
                    <a:pt x="3" y="30"/>
                  </a:lnTo>
                  <a:lnTo>
                    <a:pt x="9" y="34"/>
                  </a:lnTo>
                  <a:lnTo>
                    <a:pt x="17" y="33"/>
                  </a:lnTo>
                  <a:lnTo>
                    <a:pt x="22" y="25"/>
                  </a:lnTo>
                  <a:lnTo>
                    <a:pt x="19" y="3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49223" name="Freeform 11"/>
            <p:cNvSpPr>
              <a:spLocks/>
            </p:cNvSpPr>
            <p:nvPr/>
          </p:nvSpPr>
          <p:spPr bwMode="auto">
            <a:xfrm>
              <a:off x="1065" y="3489"/>
              <a:ext cx="24" cy="14"/>
            </a:xfrm>
            <a:custGeom>
              <a:avLst/>
              <a:gdLst>
                <a:gd name="T0" fmla="*/ 0 w 47"/>
                <a:gd name="T1" fmla="*/ 4 h 28"/>
                <a:gd name="T2" fmla="*/ 0 w 47"/>
                <a:gd name="T3" fmla="*/ 4 h 28"/>
                <a:gd name="T4" fmla="*/ 3 w 47"/>
                <a:gd name="T5" fmla="*/ 4 h 28"/>
                <a:gd name="T6" fmla="*/ 5 w 47"/>
                <a:gd name="T7" fmla="*/ 3 h 28"/>
                <a:gd name="T8" fmla="*/ 6 w 47"/>
                <a:gd name="T9" fmla="*/ 3 h 28"/>
                <a:gd name="T10" fmla="*/ 6 w 47"/>
                <a:gd name="T11" fmla="*/ 2 h 28"/>
                <a:gd name="T12" fmla="*/ 4 w 47"/>
                <a:gd name="T13" fmla="*/ 1 h 28"/>
                <a:gd name="T14" fmla="*/ 4 w 47"/>
                <a:gd name="T15" fmla="*/ 0 h 28"/>
                <a:gd name="T16" fmla="*/ 4 w 47"/>
                <a:gd name="T17" fmla="*/ 1 h 28"/>
                <a:gd name="T18" fmla="*/ 3 w 47"/>
                <a:gd name="T19" fmla="*/ 1 h 28"/>
                <a:gd name="T20" fmla="*/ 0 w 47"/>
                <a:gd name="T21" fmla="*/ 1 h 28"/>
                <a:gd name="T22" fmla="*/ 0 w 47"/>
                <a:gd name="T23" fmla="*/ 1 h 28"/>
                <a:gd name="T24" fmla="*/ 0 w 47"/>
                <a:gd name="T25" fmla="*/ 4 h 2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7"/>
                <a:gd name="T40" fmla="*/ 0 h 28"/>
                <a:gd name="T41" fmla="*/ 47 w 47"/>
                <a:gd name="T42" fmla="*/ 28 h 2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7" h="28">
                  <a:moveTo>
                    <a:pt x="0" y="28"/>
                  </a:moveTo>
                  <a:lnTo>
                    <a:pt x="0" y="28"/>
                  </a:lnTo>
                  <a:lnTo>
                    <a:pt x="20" y="26"/>
                  </a:lnTo>
                  <a:lnTo>
                    <a:pt x="34" y="23"/>
                  </a:lnTo>
                  <a:lnTo>
                    <a:pt x="43" y="18"/>
                  </a:lnTo>
                  <a:lnTo>
                    <a:pt x="47" y="14"/>
                  </a:lnTo>
                  <a:lnTo>
                    <a:pt x="31" y="1"/>
                  </a:lnTo>
                  <a:lnTo>
                    <a:pt x="31" y="0"/>
                  </a:lnTo>
                  <a:lnTo>
                    <a:pt x="28" y="1"/>
                  </a:lnTo>
                  <a:lnTo>
                    <a:pt x="17" y="4"/>
                  </a:lnTo>
                  <a:lnTo>
                    <a:pt x="0" y="6"/>
                  </a:lnTo>
                  <a:lnTo>
                    <a:pt x="0" y="2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49224" name="Freeform 12"/>
            <p:cNvSpPr>
              <a:spLocks/>
            </p:cNvSpPr>
            <p:nvPr/>
          </p:nvSpPr>
          <p:spPr bwMode="auto">
            <a:xfrm>
              <a:off x="1038" y="3487"/>
              <a:ext cx="27" cy="16"/>
            </a:xfrm>
            <a:custGeom>
              <a:avLst/>
              <a:gdLst>
                <a:gd name="T0" fmla="*/ 1 w 55"/>
                <a:gd name="T1" fmla="*/ 2 h 33"/>
                <a:gd name="T2" fmla="*/ 0 w 55"/>
                <a:gd name="T3" fmla="*/ 2 h 33"/>
                <a:gd name="T4" fmla="*/ 1 w 55"/>
                <a:gd name="T5" fmla="*/ 2 h 33"/>
                <a:gd name="T6" fmla="*/ 2 w 55"/>
                <a:gd name="T7" fmla="*/ 3 h 33"/>
                <a:gd name="T8" fmla="*/ 4 w 55"/>
                <a:gd name="T9" fmla="*/ 3 h 33"/>
                <a:gd name="T10" fmla="*/ 6 w 55"/>
                <a:gd name="T11" fmla="*/ 4 h 33"/>
                <a:gd name="T12" fmla="*/ 6 w 55"/>
                <a:gd name="T13" fmla="*/ 1 h 33"/>
                <a:gd name="T14" fmla="*/ 4 w 55"/>
                <a:gd name="T15" fmla="*/ 1 h 33"/>
                <a:gd name="T16" fmla="*/ 2 w 55"/>
                <a:gd name="T17" fmla="*/ 0 h 33"/>
                <a:gd name="T18" fmla="*/ 2 w 55"/>
                <a:gd name="T19" fmla="*/ 0 h 33"/>
                <a:gd name="T20" fmla="*/ 2 w 55"/>
                <a:gd name="T21" fmla="*/ 0 h 33"/>
                <a:gd name="T22" fmla="*/ 1 w 55"/>
                <a:gd name="T23" fmla="*/ 0 h 33"/>
                <a:gd name="T24" fmla="*/ 2 w 55"/>
                <a:gd name="T25" fmla="*/ 0 h 33"/>
                <a:gd name="T26" fmla="*/ 1 w 55"/>
                <a:gd name="T27" fmla="*/ 0 h 33"/>
                <a:gd name="T28" fmla="*/ 0 w 55"/>
                <a:gd name="T29" fmla="*/ 0 h 33"/>
                <a:gd name="T30" fmla="*/ 0 w 55"/>
                <a:gd name="T31" fmla="*/ 1 h 33"/>
                <a:gd name="T32" fmla="*/ 0 w 55"/>
                <a:gd name="T33" fmla="*/ 2 h 33"/>
                <a:gd name="T34" fmla="*/ 1 w 55"/>
                <a:gd name="T35" fmla="*/ 2 h 33"/>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55"/>
                <a:gd name="T55" fmla="*/ 0 h 33"/>
                <a:gd name="T56" fmla="*/ 55 w 55"/>
                <a:gd name="T57" fmla="*/ 33 h 33"/>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55" h="33">
                  <a:moveTo>
                    <a:pt x="11" y="22"/>
                  </a:moveTo>
                  <a:lnTo>
                    <a:pt x="3" y="19"/>
                  </a:lnTo>
                  <a:lnTo>
                    <a:pt x="8" y="22"/>
                  </a:lnTo>
                  <a:lnTo>
                    <a:pt x="17" y="27"/>
                  </a:lnTo>
                  <a:lnTo>
                    <a:pt x="33" y="31"/>
                  </a:lnTo>
                  <a:lnTo>
                    <a:pt x="55" y="33"/>
                  </a:lnTo>
                  <a:lnTo>
                    <a:pt x="55" y="11"/>
                  </a:lnTo>
                  <a:lnTo>
                    <a:pt x="36" y="9"/>
                  </a:lnTo>
                  <a:lnTo>
                    <a:pt x="23" y="5"/>
                  </a:lnTo>
                  <a:lnTo>
                    <a:pt x="17" y="3"/>
                  </a:lnTo>
                  <a:lnTo>
                    <a:pt x="19" y="3"/>
                  </a:lnTo>
                  <a:lnTo>
                    <a:pt x="11" y="0"/>
                  </a:lnTo>
                  <a:lnTo>
                    <a:pt x="19" y="3"/>
                  </a:lnTo>
                  <a:lnTo>
                    <a:pt x="11" y="0"/>
                  </a:lnTo>
                  <a:lnTo>
                    <a:pt x="4" y="3"/>
                  </a:lnTo>
                  <a:lnTo>
                    <a:pt x="0" y="11"/>
                  </a:lnTo>
                  <a:lnTo>
                    <a:pt x="3" y="19"/>
                  </a:lnTo>
                  <a:lnTo>
                    <a:pt x="11" y="2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49225" name="Freeform 13"/>
            <p:cNvSpPr>
              <a:spLocks/>
            </p:cNvSpPr>
            <p:nvPr/>
          </p:nvSpPr>
          <p:spPr bwMode="auto">
            <a:xfrm>
              <a:off x="991" y="3471"/>
              <a:ext cx="52" cy="27"/>
            </a:xfrm>
            <a:custGeom>
              <a:avLst/>
              <a:gdLst>
                <a:gd name="T0" fmla="*/ 0 w 105"/>
                <a:gd name="T1" fmla="*/ 2 h 53"/>
                <a:gd name="T2" fmla="*/ 0 w 105"/>
                <a:gd name="T3" fmla="*/ 1 h 53"/>
                <a:gd name="T4" fmla="*/ 1 w 105"/>
                <a:gd name="T5" fmla="*/ 3 h 53"/>
                <a:gd name="T6" fmla="*/ 2 w 105"/>
                <a:gd name="T7" fmla="*/ 5 h 53"/>
                <a:gd name="T8" fmla="*/ 5 w 105"/>
                <a:gd name="T9" fmla="*/ 6 h 53"/>
                <a:gd name="T10" fmla="*/ 7 w 105"/>
                <a:gd name="T11" fmla="*/ 6 h 53"/>
                <a:gd name="T12" fmla="*/ 9 w 105"/>
                <a:gd name="T13" fmla="*/ 7 h 53"/>
                <a:gd name="T14" fmla="*/ 11 w 105"/>
                <a:gd name="T15" fmla="*/ 7 h 53"/>
                <a:gd name="T16" fmla="*/ 12 w 105"/>
                <a:gd name="T17" fmla="*/ 7 h 53"/>
                <a:gd name="T18" fmla="*/ 13 w 105"/>
                <a:gd name="T19" fmla="*/ 7 h 53"/>
                <a:gd name="T20" fmla="*/ 13 w 105"/>
                <a:gd name="T21" fmla="*/ 4 h 53"/>
                <a:gd name="T22" fmla="*/ 12 w 105"/>
                <a:gd name="T23" fmla="*/ 4 h 53"/>
                <a:gd name="T24" fmla="*/ 11 w 105"/>
                <a:gd name="T25" fmla="*/ 4 h 53"/>
                <a:gd name="T26" fmla="*/ 10 w 105"/>
                <a:gd name="T27" fmla="*/ 4 h 53"/>
                <a:gd name="T28" fmla="*/ 8 w 105"/>
                <a:gd name="T29" fmla="*/ 4 h 53"/>
                <a:gd name="T30" fmla="*/ 6 w 105"/>
                <a:gd name="T31" fmla="*/ 3 h 53"/>
                <a:gd name="T32" fmla="*/ 4 w 105"/>
                <a:gd name="T33" fmla="*/ 2 h 53"/>
                <a:gd name="T34" fmla="*/ 3 w 105"/>
                <a:gd name="T35" fmla="*/ 1 h 53"/>
                <a:gd name="T36" fmla="*/ 2 w 105"/>
                <a:gd name="T37" fmla="*/ 1 h 53"/>
                <a:gd name="T38" fmla="*/ 2 w 105"/>
                <a:gd name="T39" fmla="*/ 0 h 53"/>
                <a:gd name="T40" fmla="*/ 0 w 105"/>
                <a:gd name="T41" fmla="*/ 2 h 5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05"/>
                <a:gd name="T64" fmla="*/ 0 h 53"/>
                <a:gd name="T65" fmla="*/ 105 w 105"/>
                <a:gd name="T66" fmla="*/ 53 h 53"/>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05" h="53">
                  <a:moveTo>
                    <a:pt x="1" y="9"/>
                  </a:moveTo>
                  <a:lnTo>
                    <a:pt x="0" y="7"/>
                  </a:lnTo>
                  <a:lnTo>
                    <a:pt x="11" y="23"/>
                  </a:lnTo>
                  <a:lnTo>
                    <a:pt x="23" y="34"/>
                  </a:lnTo>
                  <a:lnTo>
                    <a:pt x="42" y="42"/>
                  </a:lnTo>
                  <a:lnTo>
                    <a:pt x="59" y="47"/>
                  </a:lnTo>
                  <a:lnTo>
                    <a:pt x="77" y="50"/>
                  </a:lnTo>
                  <a:lnTo>
                    <a:pt x="91" y="51"/>
                  </a:lnTo>
                  <a:lnTo>
                    <a:pt x="100" y="53"/>
                  </a:lnTo>
                  <a:lnTo>
                    <a:pt x="105" y="53"/>
                  </a:lnTo>
                  <a:lnTo>
                    <a:pt x="105" y="31"/>
                  </a:lnTo>
                  <a:lnTo>
                    <a:pt x="103" y="31"/>
                  </a:lnTo>
                  <a:lnTo>
                    <a:pt x="94" y="29"/>
                  </a:lnTo>
                  <a:lnTo>
                    <a:pt x="80" y="28"/>
                  </a:lnTo>
                  <a:lnTo>
                    <a:pt x="66" y="25"/>
                  </a:lnTo>
                  <a:lnTo>
                    <a:pt x="48" y="20"/>
                  </a:lnTo>
                  <a:lnTo>
                    <a:pt x="36" y="15"/>
                  </a:lnTo>
                  <a:lnTo>
                    <a:pt x="26" y="7"/>
                  </a:lnTo>
                  <a:lnTo>
                    <a:pt x="22" y="1"/>
                  </a:lnTo>
                  <a:lnTo>
                    <a:pt x="20" y="0"/>
                  </a:lnTo>
                  <a:lnTo>
                    <a:pt x="1" y="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49226" name="Freeform 14"/>
            <p:cNvSpPr>
              <a:spLocks/>
            </p:cNvSpPr>
            <p:nvPr/>
          </p:nvSpPr>
          <p:spPr bwMode="auto">
            <a:xfrm>
              <a:off x="989" y="3458"/>
              <a:ext cx="14" cy="18"/>
            </a:xfrm>
            <a:custGeom>
              <a:avLst/>
              <a:gdLst>
                <a:gd name="T0" fmla="*/ 1 w 30"/>
                <a:gd name="T1" fmla="*/ 1 h 36"/>
                <a:gd name="T2" fmla="*/ 3 w 30"/>
                <a:gd name="T3" fmla="*/ 1 h 36"/>
                <a:gd name="T4" fmla="*/ 2 w 30"/>
                <a:gd name="T5" fmla="*/ 1 h 36"/>
                <a:gd name="T6" fmla="*/ 1 w 30"/>
                <a:gd name="T7" fmla="*/ 0 h 36"/>
                <a:gd name="T8" fmla="*/ 0 w 30"/>
                <a:gd name="T9" fmla="*/ 3 h 36"/>
                <a:gd name="T10" fmla="*/ 0 w 30"/>
                <a:gd name="T11" fmla="*/ 5 h 36"/>
                <a:gd name="T12" fmla="*/ 3 w 30"/>
                <a:gd name="T13" fmla="*/ 3 h 36"/>
                <a:gd name="T14" fmla="*/ 2 w 30"/>
                <a:gd name="T15" fmla="*/ 2 h 36"/>
                <a:gd name="T16" fmla="*/ 1 w 30"/>
                <a:gd name="T17" fmla="*/ 3 h 36"/>
                <a:gd name="T18" fmla="*/ 1 w 30"/>
                <a:gd name="T19" fmla="*/ 3 h 36"/>
                <a:gd name="T20" fmla="*/ 1 w 30"/>
                <a:gd name="T21" fmla="*/ 3 h 36"/>
                <a:gd name="T22" fmla="*/ 3 w 30"/>
                <a:gd name="T23" fmla="*/ 3 h 36"/>
                <a:gd name="T24" fmla="*/ 1 w 30"/>
                <a:gd name="T25" fmla="*/ 3 h 36"/>
                <a:gd name="T26" fmla="*/ 2 w 30"/>
                <a:gd name="T27" fmla="*/ 3 h 36"/>
                <a:gd name="T28" fmla="*/ 3 w 30"/>
                <a:gd name="T29" fmla="*/ 3 h 36"/>
                <a:gd name="T30" fmla="*/ 3 w 30"/>
                <a:gd name="T31" fmla="*/ 2 h 36"/>
                <a:gd name="T32" fmla="*/ 3 w 30"/>
                <a:gd name="T33" fmla="*/ 1 h 36"/>
                <a:gd name="T34" fmla="*/ 1 w 30"/>
                <a:gd name="T35" fmla="*/ 1 h 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30"/>
                <a:gd name="T55" fmla="*/ 0 h 36"/>
                <a:gd name="T56" fmla="*/ 30 w 30"/>
                <a:gd name="T57" fmla="*/ 36 h 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30" h="36">
                  <a:moveTo>
                    <a:pt x="13" y="6"/>
                  </a:moveTo>
                  <a:lnTo>
                    <a:pt x="27" y="8"/>
                  </a:lnTo>
                  <a:lnTo>
                    <a:pt x="24" y="5"/>
                  </a:lnTo>
                  <a:lnTo>
                    <a:pt x="10" y="0"/>
                  </a:lnTo>
                  <a:lnTo>
                    <a:pt x="0" y="17"/>
                  </a:lnTo>
                  <a:lnTo>
                    <a:pt x="6" y="36"/>
                  </a:lnTo>
                  <a:lnTo>
                    <a:pt x="25" y="27"/>
                  </a:lnTo>
                  <a:lnTo>
                    <a:pt x="22" y="14"/>
                  </a:lnTo>
                  <a:lnTo>
                    <a:pt x="16" y="22"/>
                  </a:lnTo>
                  <a:lnTo>
                    <a:pt x="11" y="23"/>
                  </a:lnTo>
                  <a:lnTo>
                    <a:pt x="25" y="25"/>
                  </a:lnTo>
                  <a:lnTo>
                    <a:pt x="11" y="23"/>
                  </a:lnTo>
                  <a:lnTo>
                    <a:pt x="19" y="27"/>
                  </a:lnTo>
                  <a:lnTo>
                    <a:pt x="27" y="22"/>
                  </a:lnTo>
                  <a:lnTo>
                    <a:pt x="30" y="16"/>
                  </a:lnTo>
                  <a:lnTo>
                    <a:pt x="27" y="8"/>
                  </a:lnTo>
                  <a:lnTo>
                    <a:pt x="13"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49227" name="Freeform 15"/>
            <p:cNvSpPr>
              <a:spLocks/>
            </p:cNvSpPr>
            <p:nvPr/>
          </p:nvSpPr>
          <p:spPr bwMode="auto">
            <a:xfrm>
              <a:off x="995" y="3450"/>
              <a:ext cx="45" cy="21"/>
            </a:xfrm>
            <a:custGeom>
              <a:avLst/>
              <a:gdLst>
                <a:gd name="T0" fmla="*/ 12 w 90"/>
                <a:gd name="T1" fmla="*/ 0 h 41"/>
                <a:gd name="T2" fmla="*/ 12 w 90"/>
                <a:gd name="T3" fmla="*/ 0 h 41"/>
                <a:gd name="T4" fmla="*/ 9 w 90"/>
                <a:gd name="T5" fmla="*/ 0 h 41"/>
                <a:gd name="T6" fmla="*/ 7 w 90"/>
                <a:gd name="T7" fmla="*/ 1 h 41"/>
                <a:gd name="T8" fmla="*/ 5 w 90"/>
                <a:gd name="T9" fmla="*/ 1 h 41"/>
                <a:gd name="T10" fmla="*/ 3 w 90"/>
                <a:gd name="T11" fmla="*/ 2 h 41"/>
                <a:gd name="T12" fmla="*/ 2 w 90"/>
                <a:gd name="T13" fmla="*/ 2 h 41"/>
                <a:gd name="T14" fmla="*/ 2 w 90"/>
                <a:gd name="T15" fmla="*/ 3 h 41"/>
                <a:gd name="T16" fmla="*/ 1 w 90"/>
                <a:gd name="T17" fmla="*/ 3 h 41"/>
                <a:gd name="T18" fmla="*/ 0 w 90"/>
                <a:gd name="T19" fmla="*/ 3 h 41"/>
                <a:gd name="T20" fmla="*/ 2 w 90"/>
                <a:gd name="T21" fmla="*/ 6 h 41"/>
                <a:gd name="T22" fmla="*/ 2 w 90"/>
                <a:gd name="T23" fmla="*/ 5 h 41"/>
                <a:gd name="T24" fmla="*/ 2 w 90"/>
                <a:gd name="T25" fmla="*/ 5 h 41"/>
                <a:gd name="T26" fmla="*/ 3 w 90"/>
                <a:gd name="T27" fmla="*/ 5 h 41"/>
                <a:gd name="T28" fmla="*/ 5 w 90"/>
                <a:gd name="T29" fmla="*/ 4 h 41"/>
                <a:gd name="T30" fmla="*/ 6 w 90"/>
                <a:gd name="T31" fmla="*/ 4 h 41"/>
                <a:gd name="T32" fmla="*/ 7 w 90"/>
                <a:gd name="T33" fmla="*/ 4 h 41"/>
                <a:gd name="T34" fmla="*/ 10 w 90"/>
                <a:gd name="T35" fmla="*/ 3 h 41"/>
                <a:gd name="T36" fmla="*/ 12 w 90"/>
                <a:gd name="T37" fmla="*/ 3 h 41"/>
                <a:gd name="T38" fmla="*/ 12 w 90"/>
                <a:gd name="T39" fmla="*/ 3 h 41"/>
                <a:gd name="T40" fmla="*/ 12 w 90"/>
                <a:gd name="T41" fmla="*/ 0 h 4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90"/>
                <a:gd name="T64" fmla="*/ 0 h 41"/>
                <a:gd name="T65" fmla="*/ 90 w 90"/>
                <a:gd name="T66" fmla="*/ 41 h 41"/>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90" h="41">
                  <a:moveTo>
                    <a:pt x="90" y="0"/>
                  </a:moveTo>
                  <a:lnTo>
                    <a:pt x="90" y="0"/>
                  </a:lnTo>
                  <a:lnTo>
                    <a:pt x="72" y="0"/>
                  </a:lnTo>
                  <a:lnTo>
                    <a:pt x="54" y="3"/>
                  </a:lnTo>
                  <a:lnTo>
                    <a:pt x="39" y="7"/>
                  </a:lnTo>
                  <a:lnTo>
                    <a:pt x="26" y="10"/>
                  </a:lnTo>
                  <a:lnTo>
                    <a:pt x="15" y="16"/>
                  </a:lnTo>
                  <a:lnTo>
                    <a:pt x="9" y="18"/>
                  </a:lnTo>
                  <a:lnTo>
                    <a:pt x="3" y="21"/>
                  </a:lnTo>
                  <a:lnTo>
                    <a:pt x="0" y="22"/>
                  </a:lnTo>
                  <a:lnTo>
                    <a:pt x="12" y="41"/>
                  </a:lnTo>
                  <a:lnTo>
                    <a:pt x="12" y="39"/>
                  </a:lnTo>
                  <a:lnTo>
                    <a:pt x="15" y="39"/>
                  </a:lnTo>
                  <a:lnTo>
                    <a:pt x="25" y="35"/>
                  </a:lnTo>
                  <a:lnTo>
                    <a:pt x="33" y="32"/>
                  </a:lnTo>
                  <a:lnTo>
                    <a:pt x="45" y="29"/>
                  </a:lnTo>
                  <a:lnTo>
                    <a:pt x="58" y="25"/>
                  </a:lnTo>
                  <a:lnTo>
                    <a:pt x="75" y="22"/>
                  </a:lnTo>
                  <a:lnTo>
                    <a:pt x="90" y="22"/>
                  </a:lnTo>
                  <a:lnTo>
                    <a:pt x="9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49228" name="Freeform 16"/>
            <p:cNvSpPr>
              <a:spLocks/>
            </p:cNvSpPr>
            <p:nvPr/>
          </p:nvSpPr>
          <p:spPr bwMode="auto">
            <a:xfrm>
              <a:off x="1040" y="3450"/>
              <a:ext cx="77" cy="11"/>
            </a:xfrm>
            <a:custGeom>
              <a:avLst/>
              <a:gdLst>
                <a:gd name="T0" fmla="*/ 20 w 154"/>
                <a:gd name="T1" fmla="*/ 2 h 22"/>
                <a:gd name="T2" fmla="*/ 18 w 154"/>
                <a:gd name="T3" fmla="*/ 0 h 22"/>
                <a:gd name="T4" fmla="*/ 18 w 154"/>
                <a:gd name="T5" fmla="*/ 0 h 22"/>
                <a:gd name="T6" fmla="*/ 16 w 154"/>
                <a:gd name="T7" fmla="*/ 0 h 22"/>
                <a:gd name="T8" fmla="*/ 14 w 154"/>
                <a:gd name="T9" fmla="*/ 0 h 22"/>
                <a:gd name="T10" fmla="*/ 11 w 154"/>
                <a:gd name="T11" fmla="*/ 0 h 22"/>
                <a:gd name="T12" fmla="*/ 9 w 154"/>
                <a:gd name="T13" fmla="*/ 0 h 22"/>
                <a:gd name="T14" fmla="*/ 6 w 154"/>
                <a:gd name="T15" fmla="*/ 0 h 22"/>
                <a:gd name="T16" fmla="*/ 3 w 154"/>
                <a:gd name="T17" fmla="*/ 0 h 22"/>
                <a:gd name="T18" fmla="*/ 0 w 154"/>
                <a:gd name="T19" fmla="*/ 0 h 22"/>
                <a:gd name="T20" fmla="*/ 0 w 154"/>
                <a:gd name="T21" fmla="*/ 3 h 22"/>
                <a:gd name="T22" fmla="*/ 3 w 154"/>
                <a:gd name="T23" fmla="*/ 3 h 22"/>
                <a:gd name="T24" fmla="*/ 6 w 154"/>
                <a:gd name="T25" fmla="*/ 3 h 22"/>
                <a:gd name="T26" fmla="*/ 9 w 154"/>
                <a:gd name="T27" fmla="*/ 3 h 22"/>
                <a:gd name="T28" fmla="*/ 11 w 154"/>
                <a:gd name="T29" fmla="*/ 3 h 22"/>
                <a:gd name="T30" fmla="*/ 14 w 154"/>
                <a:gd name="T31" fmla="*/ 3 h 22"/>
                <a:gd name="T32" fmla="*/ 16 w 154"/>
                <a:gd name="T33" fmla="*/ 3 h 22"/>
                <a:gd name="T34" fmla="*/ 18 w 154"/>
                <a:gd name="T35" fmla="*/ 3 h 22"/>
                <a:gd name="T36" fmla="*/ 18 w 154"/>
                <a:gd name="T37" fmla="*/ 3 h 22"/>
                <a:gd name="T38" fmla="*/ 17 w 154"/>
                <a:gd name="T39" fmla="*/ 2 h 22"/>
                <a:gd name="T40" fmla="*/ 18 w 154"/>
                <a:gd name="T41" fmla="*/ 3 h 22"/>
                <a:gd name="T42" fmla="*/ 19 w 154"/>
                <a:gd name="T43" fmla="*/ 3 h 22"/>
                <a:gd name="T44" fmla="*/ 20 w 154"/>
                <a:gd name="T45" fmla="*/ 2 h 22"/>
                <a:gd name="T46" fmla="*/ 19 w 154"/>
                <a:gd name="T47" fmla="*/ 1 h 22"/>
                <a:gd name="T48" fmla="*/ 18 w 154"/>
                <a:gd name="T49" fmla="*/ 0 h 22"/>
                <a:gd name="T50" fmla="*/ 20 w 154"/>
                <a:gd name="T51" fmla="*/ 2 h 22"/>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54"/>
                <a:gd name="T79" fmla="*/ 0 h 22"/>
                <a:gd name="T80" fmla="*/ 154 w 154"/>
                <a:gd name="T81" fmla="*/ 22 h 22"/>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54" h="22">
                  <a:moveTo>
                    <a:pt x="154" y="11"/>
                  </a:moveTo>
                  <a:lnTo>
                    <a:pt x="143" y="0"/>
                  </a:lnTo>
                  <a:lnTo>
                    <a:pt x="138" y="0"/>
                  </a:lnTo>
                  <a:lnTo>
                    <a:pt x="127" y="0"/>
                  </a:lnTo>
                  <a:lnTo>
                    <a:pt x="112" y="0"/>
                  </a:lnTo>
                  <a:lnTo>
                    <a:pt x="91" y="0"/>
                  </a:lnTo>
                  <a:lnTo>
                    <a:pt x="68" y="0"/>
                  </a:lnTo>
                  <a:lnTo>
                    <a:pt x="44" y="0"/>
                  </a:lnTo>
                  <a:lnTo>
                    <a:pt x="21" y="0"/>
                  </a:lnTo>
                  <a:lnTo>
                    <a:pt x="0" y="0"/>
                  </a:lnTo>
                  <a:lnTo>
                    <a:pt x="0" y="22"/>
                  </a:lnTo>
                  <a:lnTo>
                    <a:pt x="21" y="22"/>
                  </a:lnTo>
                  <a:lnTo>
                    <a:pt x="44" y="22"/>
                  </a:lnTo>
                  <a:lnTo>
                    <a:pt x="68" y="22"/>
                  </a:lnTo>
                  <a:lnTo>
                    <a:pt x="91" y="22"/>
                  </a:lnTo>
                  <a:lnTo>
                    <a:pt x="112" y="22"/>
                  </a:lnTo>
                  <a:lnTo>
                    <a:pt x="127" y="22"/>
                  </a:lnTo>
                  <a:lnTo>
                    <a:pt x="138" y="22"/>
                  </a:lnTo>
                  <a:lnTo>
                    <a:pt x="143" y="22"/>
                  </a:lnTo>
                  <a:lnTo>
                    <a:pt x="132" y="11"/>
                  </a:lnTo>
                  <a:lnTo>
                    <a:pt x="143" y="22"/>
                  </a:lnTo>
                  <a:lnTo>
                    <a:pt x="151" y="19"/>
                  </a:lnTo>
                  <a:lnTo>
                    <a:pt x="154" y="11"/>
                  </a:lnTo>
                  <a:lnTo>
                    <a:pt x="151" y="3"/>
                  </a:lnTo>
                  <a:lnTo>
                    <a:pt x="143" y="0"/>
                  </a:lnTo>
                  <a:lnTo>
                    <a:pt x="154"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49229" name="Freeform 17"/>
            <p:cNvSpPr>
              <a:spLocks/>
            </p:cNvSpPr>
            <p:nvPr/>
          </p:nvSpPr>
          <p:spPr bwMode="auto">
            <a:xfrm>
              <a:off x="1076" y="3364"/>
              <a:ext cx="42" cy="93"/>
            </a:xfrm>
            <a:custGeom>
              <a:avLst/>
              <a:gdLst>
                <a:gd name="T0" fmla="*/ 11 w 82"/>
                <a:gd name="T1" fmla="*/ 3 h 186"/>
                <a:gd name="T2" fmla="*/ 11 w 82"/>
                <a:gd name="T3" fmla="*/ 3 h 186"/>
                <a:gd name="T4" fmla="*/ 11 w 82"/>
                <a:gd name="T5" fmla="*/ 4 h 186"/>
                <a:gd name="T6" fmla="*/ 10 w 82"/>
                <a:gd name="T7" fmla="*/ 5 h 186"/>
                <a:gd name="T8" fmla="*/ 10 w 82"/>
                <a:gd name="T9" fmla="*/ 6 h 186"/>
                <a:gd name="T10" fmla="*/ 10 w 82"/>
                <a:gd name="T11" fmla="*/ 8 h 186"/>
                <a:gd name="T12" fmla="*/ 10 w 82"/>
                <a:gd name="T13" fmla="*/ 10 h 186"/>
                <a:gd name="T14" fmla="*/ 10 w 82"/>
                <a:gd name="T15" fmla="*/ 12 h 186"/>
                <a:gd name="T16" fmla="*/ 10 w 82"/>
                <a:gd name="T17" fmla="*/ 13 h 186"/>
                <a:gd name="T18" fmla="*/ 10 w 82"/>
                <a:gd name="T19" fmla="*/ 15 h 186"/>
                <a:gd name="T20" fmla="*/ 10 w 82"/>
                <a:gd name="T21" fmla="*/ 17 h 186"/>
                <a:gd name="T22" fmla="*/ 10 w 82"/>
                <a:gd name="T23" fmla="*/ 19 h 186"/>
                <a:gd name="T24" fmla="*/ 10 w 82"/>
                <a:gd name="T25" fmla="*/ 20 h 186"/>
                <a:gd name="T26" fmla="*/ 10 w 82"/>
                <a:gd name="T27" fmla="*/ 22 h 186"/>
                <a:gd name="T28" fmla="*/ 10 w 82"/>
                <a:gd name="T29" fmla="*/ 22 h 186"/>
                <a:gd name="T30" fmla="*/ 10 w 82"/>
                <a:gd name="T31" fmla="*/ 23 h 186"/>
                <a:gd name="T32" fmla="*/ 10 w 82"/>
                <a:gd name="T33" fmla="*/ 23 h 186"/>
                <a:gd name="T34" fmla="*/ 10 w 82"/>
                <a:gd name="T35" fmla="*/ 23 h 186"/>
                <a:gd name="T36" fmla="*/ 9 w 82"/>
                <a:gd name="T37" fmla="*/ 23 h 186"/>
                <a:gd name="T38" fmla="*/ 8 w 82"/>
                <a:gd name="T39" fmla="*/ 23 h 186"/>
                <a:gd name="T40" fmla="*/ 7 w 82"/>
                <a:gd name="T41" fmla="*/ 24 h 186"/>
                <a:gd name="T42" fmla="*/ 6 w 82"/>
                <a:gd name="T43" fmla="*/ 24 h 186"/>
                <a:gd name="T44" fmla="*/ 4 w 82"/>
                <a:gd name="T45" fmla="*/ 24 h 186"/>
                <a:gd name="T46" fmla="*/ 4 w 82"/>
                <a:gd name="T47" fmla="*/ 24 h 186"/>
                <a:gd name="T48" fmla="*/ 3 w 82"/>
                <a:gd name="T49" fmla="*/ 24 h 186"/>
                <a:gd name="T50" fmla="*/ 2 w 82"/>
                <a:gd name="T51" fmla="*/ 22 h 186"/>
                <a:gd name="T52" fmla="*/ 1 w 82"/>
                <a:gd name="T53" fmla="*/ 20 h 186"/>
                <a:gd name="T54" fmla="*/ 1 w 82"/>
                <a:gd name="T55" fmla="*/ 16 h 186"/>
                <a:gd name="T56" fmla="*/ 1 w 82"/>
                <a:gd name="T57" fmla="*/ 12 h 186"/>
                <a:gd name="T58" fmla="*/ 1 w 82"/>
                <a:gd name="T59" fmla="*/ 7 h 186"/>
                <a:gd name="T60" fmla="*/ 0 w 82"/>
                <a:gd name="T61" fmla="*/ 4 h 186"/>
                <a:gd name="T62" fmla="*/ 0 w 82"/>
                <a:gd name="T63" fmla="*/ 1 h 186"/>
                <a:gd name="T64" fmla="*/ 0 w 82"/>
                <a:gd name="T65" fmla="*/ 0 h 186"/>
                <a:gd name="T66" fmla="*/ 11 w 82"/>
                <a:gd name="T67" fmla="*/ 3 h 18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82"/>
                <a:gd name="T103" fmla="*/ 0 h 186"/>
                <a:gd name="T104" fmla="*/ 82 w 82"/>
                <a:gd name="T105" fmla="*/ 186 h 18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82" h="186">
                  <a:moveTo>
                    <a:pt x="82" y="22"/>
                  </a:moveTo>
                  <a:lnTo>
                    <a:pt x="82" y="23"/>
                  </a:lnTo>
                  <a:lnTo>
                    <a:pt x="81" y="30"/>
                  </a:lnTo>
                  <a:lnTo>
                    <a:pt x="79" y="38"/>
                  </a:lnTo>
                  <a:lnTo>
                    <a:pt x="78" y="49"/>
                  </a:lnTo>
                  <a:lnTo>
                    <a:pt x="76" y="61"/>
                  </a:lnTo>
                  <a:lnTo>
                    <a:pt x="75" y="75"/>
                  </a:lnTo>
                  <a:lnTo>
                    <a:pt x="75" y="91"/>
                  </a:lnTo>
                  <a:lnTo>
                    <a:pt x="75" y="106"/>
                  </a:lnTo>
                  <a:lnTo>
                    <a:pt x="75" y="122"/>
                  </a:lnTo>
                  <a:lnTo>
                    <a:pt x="76" y="136"/>
                  </a:lnTo>
                  <a:lnTo>
                    <a:pt x="76" y="149"/>
                  </a:lnTo>
                  <a:lnTo>
                    <a:pt x="76" y="160"/>
                  </a:lnTo>
                  <a:lnTo>
                    <a:pt x="78" y="169"/>
                  </a:lnTo>
                  <a:lnTo>
                    <a:pt x="78" y="175"/>
                  </a:lnTo>
                  <a:lnTo>
                    <a:pt x="78" y="180"/>
                  </a:lnTo>
                  <a:lnTo>
                    <a:pt x="78" y="182"/>
                  </a:lnTo>
                  <a:lnTo>
                    <a:pt x="76" y="182"/>
                  </a:lnTo>
                  <a:lnTo>
                    <a:pt x="70" y="183"/>
                  </a:lnTo>
                  <a:lnTo>
                    <a:pt x="62" y="183"/>
                  </a:lnTo>
                  <a:lnTo>
                    <a:pt x="53" y="185"/>
                  </a:lnTo>
                  <a:lnTo>
                    <a:pt x="43" y="186"/>
                  </a:lnTo>
                  <a:lnTo>
                    <a:pt x="32" y="186"/>
                  </a:lnTo>
                  <a:lnTo>
                    <a:pt x="25" y="186"/>
                  </a:lnTo>
                  <a:lnTo>
                    <a:pt x="17" y="185"/>
                  </a:lnTo>
                  <a:lnTo>
                    <a:pt x="10" y="175"/>
                  </a:lnTo>
                  <a:lnTo>
                    <a:pt x="7" y="154"/>
                  </a:lnTo>
                  <a:lnTo>
                    <a:pt x="4" y="124"/>
                  </a:lnTo>
                  <a:lnTo>
                    <a:pt x="1" y="91"/>
                  </a:lnTo>
                  <a:lnTo>
                    <a:pt x="1" y="58"/>
                  </a:lnTo>
                  <a:lnTo>
                    <a:pt x="0" y="28"/>
                  </a:lnTo>
                  <a:lnTo>
                    <a:pt x="0" y="8"/>
                  </a:lnTo>
                  <a:lnTo>
                    <a:pt x="0" y="0"/>
                  </a:lnTo>
                  <a:lnTo>
                    <a:pt x="82" y="22"/>
                  </a:lnTo>
                  <a:close/>
                </a:path>
              </a:pathLst>
            </a:custGeom>
            <a:solidFill>
              <a:srgbClr val="00FF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49230" name="Freeform 18"/>
            <p:cNvSpPr>
              <a:spLocks/>
            </p:cNvSpPr>
            <p:nvPr/>
          </p:nvSpPr>
          <p:spPr bwMode="auto">
            <a:xfrm>
              <a:off x="1108" y="3373"/>
              <a:ext cx="15" cy="44"/>
            </a:xfrm>
            <a:custGeom>
              <a:avLst/>
              <a:gdLst>
                <a:gd name="T0" fmla="*/ 3 w 29"/>
                <a:gd name="T1" fmla="*/ 11 h 87"/>
                <a:gd name="T2" fmla="*/ 3 w 29"/>
                <a:gd name="T3" fmla="*/ 11 h 87"/>
                <a:gd name="T4" fmla="*/ 3 w 29"/>
                <a:gd name="T5" fmla="*/ 9 h 87"/>
                <a:gd name="T6" fmla="*/ 3 w 29"/>
                <a:gd name="T7" fmla="*/ 7 h 87"/>
                <a:gd name="T8" fmla="*/ 3 w 29"/>
                <a:gd name="T9" fmla="*/ 6 h 87"/>
                <a:gd name="T10" fmla="*/ 4 w 29"/>
                <a:gd name="T11" fmla="*/ 4 h 87"/>
                <a:gd name="T12" fmla="*/ 4 w 29"/>
                <a:gd name="T13" fmla="*/ 3 h 87"/>
                <a:gd name="T14" fmla="*/ 4 w 29"/>
                <a:gd name="T15" fmla="*/ 2 h 87"/>
                <a:gd name="T16" fmla="*/ 4 w 29"/>
                <a:gd name="T17" fmla="*/ 1 h 87"/>
                <a:gd name="T18" fmla="*/ 4 w 29"/>
                <a:gd name="T19" fmla="*/ 1 h 87"/>
                <a:gd name="T20" fmla="*/ 1 w 29"/>
                <a:gd name="T21" fmla="*/ 0 h 87"/>
                <a:gd name="T22" fmla="*/ 1 w 29"/>
                <a:gd name="T23" fmla="*/ 1 h 87"/>
                <a:gd name="T24" fmla="*/ 1 w 29"/>
                <a:gd name="T25" fmla="*/ 1 h 87"/>
                <a:gd name="T26" fmla="*/ 1 w 29"/>
                <a:gd name="T27" fmla="*/ 3 h 87"/>
                <a:gd name="T28" fmla="*/ 1 w 29"/>
                <a:gd name="T29" fmla="*/ 4 h 87"/>
                <a:gd name="T30" fmla="*/ 1 w 29"/>
                <a:gd name="T31" fmla="*/ 5 h 87"/>
                <a:gd name="T32" fmla="*/ 0 w 29"/>
                <a:gd name="T33" fmla="*/ 7 h 87"/>
                <a:gd name="T34" fmla="*/ 0 w 29"/>
                <a:gd name="T35" fmla="*/ 9 h 87"/>
                <a:gd name="T36" fmla="*/ 0 w 29"/>
                <a:gd name="T37" fmla="*/ 11 h 87"/>
                <a:gd name="T38" fmla="*/ 0 w 29"/>
                <a:gd name="T39" fmla="*/ 11 h 87"/>
                <a:gd name="T40" fmla="*/ 3 w 29"/>
                <a:gd name="T41" fmla="*/ 11 h 8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9"/>
                <a:gd name="T64" fmla="*/ 0 h 87"/>
                <a:gd name="T65" fmla="*/ 29 w 29"/>
                <a:gd name="T66" fmla="*/ 87 h 87"/>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9" h="87">
                  <a:moveTo>
                    <a:pt x="22" y="87"/>
                  </a:moveTo>
                  <a:lnTo>
                    <a:pt x="22" y="87"/>
                  </a:lnTo>
                  <a:lnTo>
                    <a:pt x="22" y="72"/>
                  </a:lnTo>
                  <a:lnTo>
                    <a:pt x="22" y="56"/>
                  </a:lnTo>
                  <a:lnTo>
                    <a:pt x="23" y="44"/>
                  </a:lnTo>
                  <a:lnTo>
                    <a:pt x="25" y="31"/>
                  </a:lnTo>
                  <a:lnTo>
                    <a:pt x="26" y="20"/>
                  </a:lnTo>
                  <a:lnTo>
                    <a:pt x="28" y="14"/>
                  </a:lnTo>
                  <a:lnTo>
                    <a:pt x="29" y="6"/>
                  </a:lnTo>
                  <a:lnTo>
                    <a:pt x="8" y="0"/>
                  </a:lnTo>
                  <a:lnTo>
                    <a:pt x="8" y="3"/>
                  </a:lnTo>
                  <a:lnTo>
                    <a:pt x="6" y="8"/>
                  </a:lnTo>
                  <a:lnTo>
                    <a:pt x="4" y="17"/>
                  </a:lnTo>
                  <a:lnTo>
                    <a:pt x="3" y="28"/>
                  </a:lnTo>
                  <a:lnTo>
                    <a:pt x="1" y="40"/>
                  </a:lnTo>
                  <a:lnTo>
                    <a:pt x="0" y="56"/>
                  </a:lnTo>
                  <a:lnTo>
                    <a:pt x="0" y="72"/>
                  </a:lnTo>
                  <a:lnTo>
                    <a:pt x="0" y="87"/>
                  </a:lnTo>
                  <a:lnTo>
                    <a:pt x="22" y="8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49231" name="Freeform 19"/>
            <p:cNvSpPr>
              <a:spLocks/>
            </p:cNvSpPr>
            <p:nvPr/>
          </p:nvSpPr>
          <p:spPr bwMode="auto">
            <a:xfrm>
              <a:off x="1108" y="3417"/>
              <a:ext cx="13" cy="43"/>
            </a:xfrm>
            <a:custGeom>
              <a:avLst/>
              <a:gdLst>
                <a:gd name="T0" fmla="*/ 2 w 25"/>
                <a:gd name="T1" fmla="*/ 10 h 87"/>
                <a:gd name="T2" fmla="*/ 4 w 25"/>
                <a:gd name="T3" fmla="*/ 9 h 87"/>
                <a:gd name="T4" fmla="*/ 4 w 25"/>
                <a:gd name="T5" fmla="*/ 9 h 87"/>
                <a:gd name="T6" fmla="*/ 4 w 25"/>
                <a:gd name="T7" fmla="*/ 8 h 87"/>
                <a:gd name="T8" fmla="*/ 4 w 25"/>
                <a:gd name="T9" fmla="*/ 7 h 87"/>
                <a:gd name="T10" fmla="*/ 3 w 25"/>
                <a:gd name="T11" fmla="*/ 6 h 87"/>
                <a:gd name="T12" fmla="*/ 3 w 25"/>
                <a:gd name="T13" fmla="*/ 5 h 87"/>
                <a:gd name="T14" fmla="*/ 3 w 25"/>
                <a:gd name="T15" fmla="*/ 3 h 87"/>
                <a:gd name="T16" fmla="*/ 3 w 25"/>
                <a:gd name="T17" fmla="*/ 2 h 87"/>
                <a:gd name="T18" fmla="*/ 3 w 25"/>
                <a:gd name="T19" fmla="*/ 0 h 87"/>
                <a:gd name="T20" fmla="*/ 0 w 25"/>
                <a:gd name="T21" fmla="*/ 0 h 87"/>
                <a:gd name="T22" fmla="*/ 0 w 25"/>
                <a:gd name="T23" fmla="*/ 2 h 87"/>
                <a:gd name="T24" fmla="*/ 1 w 25"/>
                <a:gd name="T25" fmla="*/ 3 h 87"/>
                <a:gd name="T26" fmla="*/ 1 w 25"/>
                <a:gd name="T27" fmla="*/ 5 h 87"/>
                <a:gd name="T28" fmla="*/ 1 w 25"/>
                <a:gd name="T29" fmla="*/ 6 h 87"/>
                <a:gd name="T30" fmla="*/ 1 w 25"/>
                <a:gd name="T31" fmla="*/ 8 h 87"/>
                <a:gd name="T32" fmla="*/ 1 w 25"/>
                <a:gd name="T33" fmla="*/ 8 h 87"/>
                <a:gd name="T34" fmla="*/ 1 w 25"/>
                <a:gd name="T35" fmla="*/ 9 h 87"/>
                <a:gd name="T36" fmla="*/ 1 w 25"/>
                <a:gd name="T37" fmla="*/ 9 h 87"/>
                <a:gd name="T38" fmla="*/ 2 w 25"/>
                <a:gd name="T39" fmla="*/ 8 h 87"/>
                <a:gd name="T40" fmla="*/ 1 w 25"/>
                <a:gd name="T41" fmla="*/ 9 h 87"/>
                <a:gd name="T42" fmla="*/ 1 w 25"/>
                <a:gd name="T43" fmla="*/ 10 h 87"/>
                <a:gd name="T44" fmla="*/ 2 w 25"/>
                <a:gd name="T45" fmla="*/ 10 h 87"/>
                <a:gd name="T46" fmla="*/ 3 w 25"/>
                <a:gd name="T47" fmla="*/ 10 h 87"/>
                <a:gd name="T48" fmla="*/ 4 w 25"/>
                <a:gd name="T49" fmla="*/ 9 h 87"/>
                <a:gd name="T50" fmla="*/ 2 w 25"/>
                <a:gd name="T51" fmla="*/ 10 h 87"/>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25"/>
                <a:gd name="T79" fmla="*/ 0 h 87"/>
                <a:gd name="T80" fmla="*/ 25 w 25"/>
                <a:gd name="T81" fmla="*/ 87 h 87"/>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25" h="87">
                  <a:moveTo>
                    <a:pt x="15" y="87"/>
                  </a:moveTo>
                  <a:lnTo>
                    <a:pt x="25" y="76"/>
                  </a:lnTo>
                  <a:lnTo>
                    <a:pt x="25" y="74"/>
                  </a:lnTo>
                  <a:lnTo>
                    <a:pt x="25" y="69"/>
                  </a:lnTo>
                  <a:lnTo>
                    <a:pt x="25" y="62"/>
                  </a:lnTo>
                  <a:lnTo>
                    <a:pt x="23" y="52"/>
                  </a:lnTo>
                  <a:lnTo>
                    <a:pt x="23" y="43"/>
                  </a:lnTo>
                  <a:lnTo>
                    <a:pt x="23" y="30"/>
                  </a:lnTo>
                  <a:lnTo>
                    <a:pt x="22" y="16"/>
                  </a:lnTo>
                  <a:lnTo>
                    <a:pt x="22" y="0"/>
                  </a:lnTo>
                  <a:lnTo>
                    <a:pt x="0" y="0"/>
                  </a:lnTo>
                  <a:lnTo>
                    <a:pt x="0" y="16"/>
                  </a:lnTo>
                  <a:lnTo>
                    <a:pt x="1" y="30"/>
                  </a:lnTo>
                  <a:lnTo>
                    <a:pt x="1" y="43"/>
                  </a:lnTo>
                  <a:lnTo>
                    <a:pt x="1" y="55"/>
                  </a:lnTo>
                  <a:lnTo>
                    <a:pt x="3" y="65"/>
                  </a:lnTo>
                  <a:lnTo>
                    <a:pt x="3" y="69"/>
                  </a:lnTo>
                  <a:lnTo>
                    <a:pt x="3" y="74"/>
                  </a:lnTo>
                  <a:lnTo>
                    <a:pt x="3" y="76"/>
                  </a:lnTo>
                  <a:lnTo>
                    <a:pt x="12" y="65"/>
                  </a:lnTo>
                  <a:lnTo>
                    <a:pt x="3" y="76"/>
                  </a:lnTo>
                  <a:lnTo>
                    <a:pt x="6" y="84"/>
                  </a:lnTo>
                  <a:lnTo>
                    <a:pt x="14" y="87"/>
                  </a:lnTo>
                  <a:lnTo>
                    <a:pt x="22" y="84"/>
                  </a:lnTo>
                  <a:lnTo>
                    <a:pt x="25" y="76"/>
                  </a:lnTo>
                  <a:lnTo>
                    <a:pt x="15" y="8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49232" name="Freeform 20"/>
            <p:cNvSpPr>
              <a:spLocks/>
            </p:cNvSpPr>
            <p:nvPr/>
          </p:nvSpPr>
          <p:spPr bwMode="auto">
            <a:xfrm>
              <a:off x="1083" y="3449"/>
              <a:ext cx="33" cy="14"/>
            </a:xfrm>
            <a:custGeom>
              <a:avLst/>
              <a:gdLst>
                <a:gd name="T0" fmla="*/ 0 w 65"/>
                <a:gd name="T1" fmla="*/ 4 h 26"/>
                <a:gd name="T2" fmla="*/ 0 w 65"/>
                <a:gd name="T3" fmla="*/ 4 h 26"/>
                <a:gd name="T4" fmla="*/ 2 w 65"/>
                <a:gd name="T5" fmla="*/ 4 h 26"/>
                <a:gd name="T6" fmla="*/ 3 w 65"/>
                <a:gd name="T7" fmla="*/ 4 h 26"/>
                <a:gd name="T8" fmla="*/ 4 w 65"/>
                <a:gd name="T9" fmla="*/ 4 h 26"/>
                <a:gd name="T10" fmla="*/ 5 w 65"/>
                <a:gd name="T11" fmla="*/ 4 h 26"/>
                <a:gd name="T12" fmla="*/ 7 w 65"/>
                <a:gd name="T13" fmla="*/ 3 h 26"/>
                <a:gd name="T14" fmla="*/ 8 w 65"/>
                <a:gd name="T15" fmla="*/ 3 h 26"/>
                <a:gd name="T16" fmla="*/ 8 w 65"/>
                <a:gd name="T17" fmla="*/ 3 h 26"/>
                <a:gd name="T18" fmla="*/ 9 w 65"/>
                <a:gd name="T19" fmla="*/ 3 h 26"/>
                <a:gd name="T20" fmla="*/ 8 w 65"/>
                <a:gd name="T21" fmla="*/ 0 h 26"/>
                <a:gd name="T22" fmla="*/ 8 w 65"/>
                <a:gd name="T23" fmla="*/ 0 h 26"/>
                <a:gd name="T24" fmla="*/ 7 w 65"/>
                <a:gd name="T25" fmla="*/ 1 h 26"/>
                <a:gd name="T26" fmla="*/ 6 w 65"/>
                <a:gd name="T27" fmla="*/ 1 h 26"/>
                <a:gd name="T28" fmla="*/ 5 w 65"/>
                <a:gd name="T29" fmla="*/ 1 h 26"/>
                <a:gd name="T30" fmla="*/ 4 w 65"/>
                <a:gd name="T31" fmla="*/ 1 h 26"/>
                <a:gd name="T32" fmla="*/ 3 w 65"/>
                <a:gd name="T33" fmla="*/ 1 h 26"/>
                <a:gd name="T34" fmla="*/ 2 w 65"/>
                <a:gd name="T35" fmla="*/ 1 h 26"/>
                <a:gd name="T36" fmla="*/ 1 w 65"/>
                <a:gd name="T37" fmla="*/ 1 h 26"/>
                <a:gd name="T38" fmla="*/ 1 w 65"/>
                <a:gd name="T39" fmla="*/ 1 h 26"/>
                <a:gd name="T40" fmla="*/ 0 w 65"/>
                <a:gd name="T41" fmla="*/ 4 h 2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65"/>
                <a:gd name="T64" fmla="*/ 0 h 26"/>
                <a:gd name="T65" fmla="*/ 65 w 65"/>
                <a:gd name="T66" fmla="*/ 26 h 2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65" h="26">
                  <a:moveTo>
                    <a:pt x="0" y="25"/>
                  </a:moveTo>
                  <a:lnTo>
                    <a:pt x="0" y="25"/>
                  </a:lnTo>
                  <a:lnTo>
                    <a:pt x="9" y="26"/>
                  </a:lnTo>
                  <a:lnTo>
                    <a:pt x="18" y="26"/>
                  </a:lnTo>
                  <a:lnTo>
                    <a:pt x="31" y="26"/>
                  </a:lnTo>
                  <a:lnTo>
                    <a:pt x="40" y="25"/>
                  </a:lnTo>
                  <a:lnTo>
                    <a:pt x="50" y="23"/>
                  </a:lnTo>
                  <a:lnTo>
                    <a:pt x="58" y="23"/>
                  </a:lnTo>
                  <a:lnTo>
                    <a:pt x="64" y="22"/>
                  </a:lnTo>
                  <a:lnTo>
                    <a:pt x="65" y="22"/>
                  </a:lnTo>
                  <a:lnTo>
                    <a:pt x="62" y="0"/>
                  </a:lnTo>
                  <a:lnTo>
                    <a:pt x="61" y="0"/>
                  </a:lnTo>
                  <a:lnTo>
                    <a:pt x="54" y="1"/>
                  </a:lnTo>
                  <a:lnTo>
                    <a:pt x="47" y="1"/>
                  </a:lnTo>
                  <a:lnTo>
                    <a:pt x="37" y="3"/>
                  </a:lnTo>
                  <a:lnTo>
                    <a:pt x="28" y="4"/>
                  </a:lnTo>
                  <a:lnTo>
                    <a:pt x="18" y="4"/>
                  </a:lnTo>
                  <a:lnTo>
                    <a:pt x="12" y="4"/>
                  </a:lnTo>
                  <a:lnTo>
                    <a:pt x="6" y="3"/>
                  </a:lnTo>
                  <a:lnTo>
                    <a:pt x="0" y="2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49233" name="Freeform 21"/>
            <p:cNvSpPr>
              <a:spLocks/>
            </p:cNvSpPr>
            <p:nvPr/>
          </p:nvSpPr>
          <p:spPr bwMode="auto">
            <a:xfrm>
              <a:off x="1071" y="3358"/>
              <a:ext cx="16" cy="104"/>
            </a:xfrm>
            <a:custGeom>
              <a:avLst/>
              <a:gdLst>
                <a:gd name="T0" fmla="*/ 2 w 32"/>
                <a:gd name="T1" fmla="*/ 0 h 207"/>
                <a:gd name="T2" fmla="*/ 0 w 32"/>
                <a:gd name="T3" fmla="*/ 2 h 207"/>
                <a:gd name="T4" fmla="*/ 0 w 32"/>
                <a:gd name="T5" fmla="*/ 3 h 207"/>
                <a:gd name="T6" fmla="*/ 0 w 32"/>
                <a:gd name="T7" fmla="*/ 5 h 207"/>
                <a:gd name="T8" fmla="*/ 1 w 32"/>
                <a:gd name="T9" fmla="*/ 9 h 207"/>
                <a:gd name="T10" fmla="*/ 1 w 32"/>
                <a:gd name="T11" fmla="*/ 13 h 207"/>
                <a:gd name="T12" fmla="*/ 1 w 32"/>
                <a:gd name="T13" fmla="*/ 17 h 207"/>
                <a:gd name="T14" fmla="*/ 1 w 32"/>
                <a:gd name="T15" fmla="*/ 21 h 207"/>
                <a:gd name="T16" fmla="*/ 1 w 32"/>
                <a:gd name="T17" fmla="*/ 24 h 207"/>
                <a:gd name="T18" fmla="*/ 3 w 32"/>
                <a:gd name="T19" fmla="*/ 26 h 207"/>
                <a:gd name="T20" fmla="*/ 4 w 32"/>
                <a:gd name="T21" fmla="*/ 24 h 207"/>
                <a:gd name="T22" fmla="*/ 4 w 32"/>
                <a:gd name="T23" fmla="*/ 23 h 207"/>
                <a:gd name="T24" fmla="*/ 4 w 32"/>
                <a:gd name="T25" fmla="*/ 21 h 207"/>
                <a:gd name="T26" fmla="*/ 3 w 32"/>
                <a:gd name="T27" fmla="*/ 17 h 207"/>
                <a:gd name="T28" fmla="*/ 3 w 32"/>
                <a:gd name="T29" fmla="*/ 13 h 207"/>
                <a:gd name="T30" fmla="*/ 3 w 32"/>
                <a:gd name="T31" fmla="*/ 9 h 207"/>
                <a:gd name="T32" fmla="*/ 3 w 32"/>
                <a:gd name="T33" fmla="*/ 5 h 207"/>
                <a:gd name="T34" fmla="*/ 3 w 32"/>
                <a:gd name="T35" fmla="*/ 3 h 207"/>
                <a:gd name="T36" fmla="*/ 3 w 32"/>
                <a:gd name="T37" fmla="*/ 2 h 207"/>
                <a:gd name="T38" fmla="*/ 1 w 32"/>
                <a:gd name="T39" fmla="*/ 3 h 207"/>
                <a:gd name="T40" fmla="*/ 3 w 32"/>
                <a:gd name="T41" fmla="*/ 2 h 207"/>
                <a:gd name="T42" fmla="*/ 2 w 32"/>
                <a:gd name="T43" fmla="*/ 1 h 207"/>
                <a:gd name="T44" fmla="*/ 1 w 32"/>
                <a:gd name="T45" fmla="*/ 0 h 207"/>
                <a:gd name="T46" fmla="*/ 1 w 32"/>
                <a:gd name="T47" fmla="*/ 1 h 207"/>
                <a:gd name="T48" fmla="*/ 0 w 32"/>
                <a:gd name="T49" fmla="*/ 2 h 207"/>
                <a:gd name="T50" fmla="*/ 2 w 32"/>
                <a:gd name="T51" fmla="*/ 0 h 207"/>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32"/>
                <a:gd name="T79" fmla="*/ 0 h 207"/>
                <a:gd name="T80" fmla="*/ 32 w 32"/>
                <a:gd name="T81" fmla="*/ 207 h 207"/>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32" h="207">
                  <a:moveTo>
                    <a:pt x="14" y="0"/>
                  </a:moveTo>
                  <a:lnTo>
                    <a:pt x="0" y="11"/>
                  </a:lnTo>
                  <a:lnTo>
                    <a:pt x="0" y="19"/>
                  </a:lnTo>
                  <a:lnTo>
                    <a:pt x="0" y="39"/>
                  </a:lnTo>
                  <a:lnTo>
                    <a:pt x="1" y="69"/>
                  </a:lnTo>
                  <a:lnTo>
                    <a:pt x="1" y="102"/>
                  </a:lnTo>
                  <a:lnTo>
                    <a:pt x="4" y="136"/>
                  </a:lnTo>
                  <a:lnTo>
                    <a:pt x="7" y="166"/>
                  </a:lnTo>
                  <a:lnTo>
                    <a:pt x="11" y="190"/>
                  </a:lnTo>
                  <a:lnTo>
                    <a:pt x="25" y="207"/>
                  </a:lnTo>
                  <a:lnTo>
                    <a:pt x="31" y="185"/>
                  </a:lnTo>
                  <a:lnTo>
                    <a:pt x="32" y="183"/>
                  </a:lnTo>
                  <a:lnTo>
                    <a:pt x="29" y="163"/>
                  </a:lnTo>
                  <a:lnTo>
                    <a:pt x="26" y="133"/>
                  </a:lnTo>
                  <a:lnTo>
                    <a:pt x="23" y="102"/>
                  </a:lnTo>
                  <a:lnTo>
                    <a:pt x="23" y="69"/>
                  </a:lnTo>
                  <a:lnTo>
                    <a:pt x="21" y="39"/>
                  </a:lnTo>
                  <a:lnTo>
                    <a:pt x="21" y="19"/>
                  </a:lnTo>
                  <a:lnTo>
                    <a:pt x="21" y="11"/>
                  </a:lnTo>
                  <a:lnTo>
                    <a:pt x="7" y="22"/>
                  </a:lnTo>
                  <a:lnTo>
                    <a:pt x="21" y="11"/>
                  </a:lnTo>
                  <a:lnTo>
                    <a:pt x="18" y="3"/>
                  </a:lnTo>
                  <a:lnTo>
                    <a:pt x="11" y="0"/>
                  </a:lnTo>
                  <a:lnTo>
                    <a:pt x="3" y="3"/>
                  </a:lnTo>
                  <a:lnTo>
                    <a:pt x="0" y="11"/>
                  </a:lnTo>
                  <a:lnTo>
                    <a:pt x="1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49234" name="Freeform 22"/>
            <p:cNvSpPr>
              <a:spLocks/>
            </p:cNvSpPr>
            <p:nvPr/>
          </p:nvSpPr>
          <p:spPr bwMode="auto">
            <a:xfrm>
              <a:off x="1075" y="3358"/>
              <a:ext cx="48" cy="22"/>
            </a:xfrm>
            <a:custGeom>
              <a:avLst/>
              <a:gdLst>
                <a:gd name="T0" fmla="*/ 12 w 97"/>
                <a:gd name="T1" fmla="*/ 5 h 44"/>
                <a:gd name="T2" fmla="*/ 11 w 97"/>
                <a:gd name="T3" fmla="*/ 3 h 44"/>
                <a:gd name="T4" fmla="*/ 0 w 97"/>
                <a:gd name="T5" fmla="*/ 0 h 44"/>
                <a:gd name="T6" fmla="*/ 0 w 97"/>
                <a:gd name="T7" fmla="*/ 3 h 44"/>
                <a:gd name="T8" fmla="*/ 10 w 97"/>
                <a:gd name="T9" fmla="*/ 6 h 44"/>
                <a:gd name="T10" fmla="*/ 9 w 97"/>
                <a:gd name="T11" fmla="*/ 4 h 44"/>
                <a:gd name="T12" fmla="*/ 10 w 97"/>
                <a:gd name="T13" fmla="*/ 6 h 44"/>
                <a:gd name="T14" fmla="*/ 11 w 97"/>
                <a:gd name="T15" fmla="*/ 6 h 44"/>
                <a:gd name="T16" fmla="*/ 12 w 97"/>
                <a:gd name="T17" fmla="*/ 5 h 44"/>
                <a:gd name="T18" fmla="*/ 12 w 97"/>
                <a:gd name="T19" fmla="*/ 3 h 44"/>
                <a:gd name="T20" fmla="*/ 11 w 97"/>
                <a:gd name="T21" fmla="*/ 3 h 44"/>
                <a:gd name="T22" fmla="*/ 12 w 97"/>
                <a:gd name="T23" fmla="*/ 5 h 4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97"/>
                <a:gd name="T37" fmla="*/ 0 h 44"/>
                <a:gd name="T38" fmla="*/ 97 w 97"/>
                <a:gd name="T39" fmla="*/ 44 h 4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97" h="44">
                  <a:moveTo>
                    <a:pt x="97" y="36"/>
                  </a:moveTo>
                  <a:lnTo>
                    <a:pt x="90" y="22"/>
                  </a:lnTo>
                  <a:lnTo>
                    <a:pt x="7" y="0"/>
                  </a:lnTo>
                  <a:lnTo>
                    <a:pt x="0" y="22"/>
                  </a:lnTo>
                  <a:lnTo>
                    <a:pt x="83" y="44"/>
                  </a:lnTo>
                  <a:lnTo>
                    <a:pt x="76" y="30"/>
                  </a:lnTo>
                  <a:lnTo>
                    <a:pt x="83" y="44"/>
                  </a:lnTo>
                  <a:lnTo>
                    <a:pt x="93" y="42"/>
                  </a:lnTo>
                  <a:lnTo>
                    <a:pt x="97" y="34"/>
                  </a:lnTo>
                  <a:lnTo>
                    <a:pt x="96" y="27"/>
                  </a:lnTo>
                  <a:lnTo>
                    <a:pt x="90" y="22"/>
                  </a:lnTo>
                  <a:lnTo>
                    <a:pt x="97" y="3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49235" name="Freeform 23"/>
            <p:cNvSpPr>
              <a:spLocks/>
            </p:cNvSpPr>
            <p:nvPr/>
          </p:nvSpPr>
          <p:spPr bwMode="auto">
            <a:xfrm>
              <a:off x="1139" y="3353"/>
              <a:ext cx="156" cy="49"/>
            </a:xfrm>
            <a:custGeom>
              <a:avLst/>
              <a:gdLst>
                <a:gd name="T0" fmla="*/ 0 w 311"/>
                <a:gd name="T1" fmla="*/ 6 h 99"/>
                <a:gd name="T2" fmla="*/ 0 w 311"/>
                <a:gd name="T3" fmla="*/ 8 h 99"/>
                <a:gd name="T4" fmla="*/ 1 w 311"/>
                <a:gd name="T5" fmla="*/ 8 h 99"/>
                <a:gd name="T6" fmla="*/ 2 w 311"/>
                <a:gd name="T7" fmla="*/ 8 h 99"/>
                <a:gd name="T8" fmla="*/ 3 w 311"/>
                <a:gd name="T9" fmla="*/ 9 h 99"/>
                <a:gd name="T10" fmla="*/ 5 w 311"/>
                <a:gd name="T11" fmla="*/ 10 h 99"/>
                <a:gd name="T12" fmla="*/ 8 w 311"/>
                <a:gd name="T13" fmla="*/ 11 h 99"/>
                <a:gd name="T14" fmla="*/ 11 w 311"/>
                <a:gd name="T15" fmla="*/ 11 h 99"/>
                <a:gd name="T16" fmla="*/ 15 w 311"/>
                <a:gd name="T17" fmla="*/ 12 h 99"/>
                <a:gd name="T18" fmla="*/ 20 w 311"/>
                <a:gd name="T19" fmla="*/ 12 h 99"/>
                <a:gd name="T20" fmla="*/ 24 w 311"/>
                <a:gd name="T21" fmla="*/ 12 h 99"/>
                <a:gd name="T22" fmla="*/ 28 w 311"/>
                <a:gd name="T23" fmla="*/ 11 h 99"/>
                <a:gd name="T24" fmla="*/ 31 w 311"/>
                <a:gd name="T25" fmla="*/ 10 h 99"/>
                <a:gd name="T26" fmla="*/ 34 w 311"/>
                <a:gd name="T27" fmla="*/ 8 h 99"/>
                <a:gd name="T28" fmla="*/ 36 w 311"/>
                <a:gd name="T29" fmla="*/ 6 h 99"/>
                <a:gd name="T30" fmla="*/ 38 w 311"/>
                <a:gd name="T31" fmla="*/ 5 h 99"/>
                <a:gd name="T32" fmla="*/ 39 w 311"/>
                <a:gd name="T33" fmla="*/ 4 h 99"/>
                <a:gd name="T34" fmla="*/ 39 w 311"/>
                <a:gd name="T35" fmla="*/ 3 h 99"/>
                <a:gd name="T36" fmla="*/ 39 w 311"/>
                <a:gd name="T37" fmla="*/ 2 h 99"/>
                <a:gd name="T38" fmla="*/ 39 w 311"/>
                <a:gd name="T39" fmla="*/ 1 h 99"/>
                <a:gd name="T40" fmla="*/ 38 w 311"/>
                <a:gd name="T41" fmla="*/ 0 h 99"/>
                <a:gd name="T42" fmla="*/ 38 w 311"/>
                <a:gd name="T43" fmla="*/ 0 h 99"/>
                <a:gd name="T44" fmla="*/ 0 w 311"/>
                <a:gd name="T45" fmla="*/ 6 h 99"/>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311"/>
                <a:gd name="T70" fmla="*/ 0 h 99"/>
                <a:gd name="T71" fmla="*/ 311 w 311"/>
                <a:gd name="T72" fmla="*/ 99 h 99"/>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311" h="99">
                  <a:moveTo>
                    <a:pt x="0" y="53"/>
                  </a:moveTo>
                  <a:lnTo>
                    <a:pt x="0" y="66"/>
                  </a:lnTo>
                  <a:lnTo>
                    <a:pt x="3" y="67"/>
                  </a:lnTo>
                  <a:lnTo>
                    <a:pt x="9" y="71"/>
                  </a:lnTo>
                  <a:lnTo>
                    <a:pt x="22" y="77"/>
                  </a:lnTo>
                  <a:lnTo>
                    <a:pt x="39" y="83"/>
                  </a:lnTo>
                  <a:lnTo>
                    <a:pt x="61" y="89"/>
                  </a:lnTo>
                  <a:lnTo>
                    <a:pt x="87" y="94"/>
                  </a:lnTo>
                  <a:lnTo>
                    <a:pt x="119" y="97"/>
                  </a:lnTo>
                  <a:lnTo>
                    <a:pt x="153" y="99"/>
                  </a:lnTo>
                  <a:lnTo>
                    <a:pt x="188" y="96"/>
                  </a:lnTo>
                  <a:lnTo>
                    <a:pt x="219" y="89"/>
                  </a:lnTo>
                  <a:lnTo>
                    <a:pt x="246" y="80"/>
                  </a:lnTo>
                  <a:lnTo>
                    <a:pt x="268" y="67"/>
                  </a:lnTo>
                  <a:lnTo>
                    <a:pt x="285" y="55"/>
                  </a:lnTo>
                  <a:lnTo>
                    <a:pt x="297" y="42"/>
                  </a:lnTo>
                  <a:lnTo>
                    <a:pt x="305" y="33"/>
                  </a:lnTo>
                  <a:lnTo>
                    <a:pt x="310" y="25"/>
                  </a:lnTo>
                  <a:lnTo>
                    <a:pt x="311" y="16"/>
                  </a:lnTo>
                  <a:lnTo>
                    <a:pt x="308" y="8"/>
                  </a:lnTo>
                  <a:lnTo>
                    <a:pt x="304" y="2"/>
                  </a:lnTo>
                  <a:lnTo>
                    <a:pt x="300" y="0"/>
                  </a:lnTo>
                  <a:lnTo>
                    <a:pt x="0" y="53"/>
                  </a:lnTo>
                  <a:close/>
                </a:path>
              </a:pathLst>
            </a:custGeom>
            <a:solidFill>
              <a:srgbClr val="FF722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49236" name="Freeform 24"/>
            <p:cNvSpPr>
              <a:spLocks/>
            </p:cNvSpPr>
            <p:nvPr/>
          </p:nvSpPr>
          <p:spPr bwMode="auto">
            <a:xfrm>
              <a:off x="1133" y="3380"/>
              <a:ext cx="11" cy="11"/>
            </a:xfrm>
            <a:custGeom>
              <a:avLst/>
              <a:gdLst>
                <a:gd name="T0" fmla="*/ 3 w 22"/>
                <a:gd name="T1" fmla="*/ 0 h 24"/>
                <a:gd name="T2" fmla="*/ 3 w 22"/>
                <a:gd name="T3" fmla="*/ 1 h 24"/>
                <a:gd name="T4" fmla="*/ 3 w 22"/>
                <a:gd name="T5" fmla="*/ 0 h 24"/>
                <a:gd name="T6" fmla="*/ 0 w 22"/>
                <a:gd name="T7" fmla="*/ 0 h 24"/>
                <a:gd name="T8" fmla="*/ 0 w 22"/>
                <a:gd name="T9" fmla="*/ 1 h 24"/>
                <a:gd name="T10" fmla="*/ 1 w 22"/>
                <a:gd name="T11" fmla="*/ 2 h 24"/>
                <a:gd name="T12" fmla="*/ 0 w 22"/>
                <a:gd name="T13" fmla="*/ 1 h 24"/>
                <a:gd name="T14" fmla="*/ 1 w 22"/>
                <a:gd name="T15" fmla="*/ 2 h 24"/>
                <a:gd name="T16" fmla="*/ 2 w 22"/>
                <a:gd name="T17" fmla="*/ 2 h 24"/>
                <a:gd name="T18" fmla="*/ 3 w 22"/>
                <a:gd name="T19" fmla="*/ 2 h 24"/>
                <a:gd name="T20" fmla="*/ 3 w 22"/>
                <a:gd name="T21" fmla="*/ 1 h 24"/>
                <a:gd name="T22" fmla="*/ 3 w 22"/>
                <a:gd name="T23" fmla="*/ 0 h 2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2"/>
                <a:gd name="T37" fmla="*/ 0 h 24"/>
                <a:gd name="T38" fmla="*/ 22 w 22"/>
                <a:gd name="T39" fmla="*/ 24 h 2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2" h="24">
                  <a:moveTo>
                    <a:pt x="17" y="3"/>
                  </a:moveTo>
                  <a:lnTo>
                    <a:pt x="22" y="13"/>
                  </a:lnTo>
                  <a:lnTo>
                    <a:pt x="22" y="0"/>
                  </a:lnTo>
                  <a:lnTo>
                    <a:pt x="0" y="0"/>
                  </a:lnTo>
                  <a:lnTo>
                    <a:pt x="0" y="13"/>
                  </a:lnTo>
                  <a:lnTo>
                    <a:pt x="5" y="22"/>
                  </a:lnTo>
                  <a:lnTo>
                    <a:pt x="0" y="13"/>
                  </a:lnTo>
                  <a:lnTo>
                    <a:pt x="3" y="21"/>
                  </a:lnTo>
                  <a:lnTo>
                    <a:pt x="11" y="24"/>
                  </a:lnTo>
                  <a:lnTo>
                    <a:pt x="19" y="21"/>
                  </a:lnTo>
                  <a:lnTo>
                    <a:pt x="22" y="13"/>
                  </a:lnTo>
                  <a:lnTo>
                    <a:pt x="17" y="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49237" name="Freeform 25"/>
            <p:cNvSpPr>
              <a:spLocks/>
            </p:cNvSpPr>
            <p:nvPr/>
          </p:nvSpPr>
          <p:spPr bwMode="auto">
            <a:xfrm>
              <a:off x="1136" y="3381"/>
              <a:ext cx="80" cy="27"/>
            </a:xfrm>
            <a:custGeom>
              <a:avLst/>
              <a:gdLst>
                <a:gd name="T0" fmla="*/ 20 w 159"/>
                <a:gd name="T1" fmla="*/ 4 h 54"/>
                <a:gd name="T2" fmla="*/ 20 w 159"/>
                <a:gd name="T3" fmla="*/ 4 h 54"/>
                <a:gd name="T4" fmla="*/ 16 w 159"/>
                <a:gd name="T5" fmla="*/ 4 h 54"/>
                <a:gd name="T6" fmla="*/ 12 w 159"/>
                <a:gd name="T7" fmla="*/ 4 h 54"/>
                <a:gd name="T8" fmla="*/ 9 w 159"/>
                <a:gd name="T9" fmla="*/ 3 h 54"/>
                <a:gd name="T10" fmla="*/ 6 w 159"/>
                <a:gd name="T11" fmla="*/ 2 h 54"/>
                <a:gd name="T12" fmla="*/ 4 w 159"/>
                <a:gd name="T13" fmla="*/ 2 h 54"/>
                <a:gd name="T14" fmla="*/ 3 w 159"/>
                <a:gd name="T15" fmla="*/ 1 h 54"/>
                <a:gd name="T16" fmla="*/ 2 w 159"/>
                <a:gd name="T17" fmla="*/ 1 h 54"/>
                <a:gd name="T18" fmla="*/ 2 w 159"/>
                <a:gd name="T19" fmla="*/ 0 h 54"/>
                <a:gd name="T20" fmla="*/ 0 w 159"/>
                <a:gd name="T21" fmla="*/ 3 h 54"/>
                <a:gd name="T22" fmla="*/ 1 w 159"/>
                <a:gd name="T23" fmla="*/ 3 h 54"/>
                <a:gd name="T24" fmla="*/ 2 w 159"/>
                <a:gd name="T25" fmla="*/ 3 h 54"/>
                <a:gd name="T26" fmla="*/ 3 w 159"/>
                <a:gd name="T27" fmla="*/ 4 h 54"/>
                <a:gd name="T28" fmla="*/ 6 w 159"/>
                <a:gd name="T29" fmla="*/ 5 h 54"/>
                <a:gd name="T30" fmla="*/ 8 w 159"/>
                <a:gd name="T31" fmla="*/ 6 h 54"/>
                <a:gd name="T32" fmla="*/ 12 w 159"/>
                <a:gd name="T33" fmla="*/ 7 h 54"/>
                <a:gd name="T34" fmla="*/ 16 w 159"/>
                <a:gd name="T35" fmla="*/ 7 h 54"/>
                <a:gd name="T36" fmla="*/ 20 w 159"/>
                <a:gd name="T37" fmla="*/ 7 h 54"/>
                <a:gd name="T38" fmla="*/ 20 w 159"/>
                <a:gd name="T39" fmla="*/ 7 h 54"/>
                <a:gd name="T40" fmla="*/ 20 w 159"/>
                <a:gd name="T41" fmla="*/ 4 h 5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59"/>
                <a:gd name="T64" fmla="*/ 0 h 54"/>
                <a:gd name="T65" fmla="*/ 159 w 159"/>
                <a:gd name="T66" fmla="*/ 54 h 5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59" h="54">
                  <a:moveTo>
                    <a:pt x="159" y="32"/>
                  </a:moveTo>
                  <a:lnTo>
                    <a:pt x="159" y="32"/>
                  </a:lnTo>
                  <a:lnTo>
                    <a:pt x="125" y="30"/>
                  </a:lnTo>
                  <a:lnTo>
                    <a:pt x="95" y="27"/>
                  </a:lnTo>
                  <a:lnTo>
                    <a:pt x="70" y="22"/>
                  </a:lnTo>
                  <a:lnTo>
                    <a:pt x="48" y="16"/>
                  </a:lnTo>
                  <a:lnTo>
                    <a:pt x="32" y="11"/>
                  </a:lnTo>
                  <a:lnTo>
                    <a:pt x="20" y="5"/>
                  </a:lnTo>
                  <a:lnTo>
                    <a:pt x="14" y="2"/>
                  </a:lnTo>
                  <a:lnTo>
                    <a:pt x="12" y="0"/>
                  </a:lnTo>
                  <a:lnTo>
                    <a:pt x="0" y="19"/>
                  </a:lnTo>
                  <a:lnTo>
                    <a:pt x="4" y="21"/>
                  </a:lnTo>
                  <a:lnTo>
                    <a:pt x="10" y="24"/>
                  </a:lnTo>
                  <a:lnTo>
                    <a:pt x="23" y="30"/>
                  </a:lnTo>
                  <a:lnTo>
                    <a:pt x="42" y="38"/>
                  </a:lnTo>
                  <a:lnTo>
                    <a:pt x="64" y="44"/>
                  </a:lnTo>
                  <a:lnTo>
                    <a:pt x="92" y="49"/>
                  </a:lnTo>
                  <a:lnTo>
                    <a:pt x="125" y="52"/>
                  </a:lnTo>
                  <a:lnTo>
                    <a:pt x="159" y="54"/>
                  </a:lnTo>
                  <a:lnTo>
                    <a:pt x="159" y="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49238" name="Freeform 26"/>
            <p:cNvSpPr>
              <a:spLocks/>
            </p:cNvSpPr>
            <p:nvPr/>
          </p:nvSpPr>
          <p:spPr bwMode="auto">
            <a:xfrm>
              <a:off x="1216" y="3363"/>
              <a:ext cx="83" cy="45"/>
            </a:xfrm>
            <a:custGeom>
              <a:avLst/>
              <a:gdLst>
                <a:gd name="T0" fmla="*/ 18 w 168"/>
                <a:gd name="T1" fmla="*/ 0 h 90"/>
                <a:gd name="T2" fmla="*/ 18 w 168"/>
                <a:gd name="T3" fmla="*/ 1 h 90"/>
                <a:gd name="T4" fmla="*/ 17 w 168"/>
                <a:gd name="T5" fmla="*/ 1 h 90"/>
                <a:gd name="T6" fmla="*/ 16 w 168"/>
                <a:gd name="T7" fmla="*/ 2 h 90"/>
                <a:gd name="T8" fmla="*/ 15 w 168"/>
                <a:gd name="T9" fmla="*/ 3 h 90"/>
                <a:gd name="T10" fmla="*/ 13 w 168"/>
                <a:gd name="T11" fmla="*/ 5 h 90"/>
                <a:gd name="T12" fmla="*/ 10 w 168"/>
                <a:gd name="T13" fmla="*/ 6 h 90"/>
                <a:gd name="T14" fmla="*/ 7 w 168"/>
                <a:gd name="T15" fmla="*/ 7 h 90"/>
                <a:gd name="T16" fmla="*/ 4 w 168"/>
                <a:gd name="T17" fmla="*/ 9 h 90"/>
                <a:gd name="T18" fmla="*/ 0 w 168"/>
                <a:gd name="T19" fmla="*/ 9 h 90"/>
                <a:gd name="T20" fmla="*/ 0 w 168"/>
                <a:gd name="T21" fmla="*/ 12 h 90"/>
                <a:gd name="T22" fmla="*/ 4 w 168"/>
                <a:gd name="T23" fmla="*/ 11 h 90"/>
                <a:gd name="T24" fmla="*/ 8 w 168"/>
                <a:gd name="T25" fmla="*/ 10 h 90"/>
                <a:gd name="T26" fmla="*/ 12 w 168"/>
                <a:gd name="T27" fmla="*/ 9 h 90"/>
                <a:gd name="T28" fmla="*/ 15 w 168"/>
                <a:gd name="T29" fmla="*/ 7 h 90"/>
                <a:gd name="T30" fmla="*/ 17 w 168"/>
                <a:gd name="T31" fmla="*/ 6 h 90"/>
                <a:gd name="T32" fmla="*/ 18 w 168"/>
                <a:gd name="T33" fmla="*/ 4 h 90"/>
                <a:gd name="T34" fmla="*/ 20 w 168"/>
                <a:gd name="T35" fmla="*/ 3 h 90"/>
                <a:gd name="T36" fmla="*/ 20 w 168"/>
                <a:gd name="T37" fmla="*/ 1 h 90"/>
                <a:gd name="T38" fmla="*/ 20 w 168"/>
                <a:gd name="T39" fmla="*/ 2 h 90"/>
                <a:gd name="T40" fmla="*/ 18 w 168"/>
                <a:gd name="T41" fmla="*/ 0 h 9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68"/>
                <a:gd name="T64" fmla="*/ 0 h 90"/>
                <a:gd name="T65" fmla="*/ 168 w 168"/>
                <a:gd name="T66" fmla="*/ 90 h 90"/>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68" h="90">
                  <a:moveTo>
                    <a:pt x="147" y="0"/>
                  </a:moveTo>
                  <a:lnTo>
                    <a:pt x="146" y="2"/>
                  </a:lnTo>
                  <a:lnTo>
                    <a:pt x="143" y="7"/>
                  </a:lnTo>
                  <a:lnTo>
                    <a:pt x="136" y="14"/>
                  </a:lnTo>
                  <a:lnTo>
                    <a:pt x="124" y="27"/>
                  </a:lnTo>
                  <a:lnTo>
                    <a:pt x="108" y="38"/>
                  </a:lnTo>
                  <a:lnTo>
                    <a:pt x="88" y="51"/>
                  </a:lnTo>
                  <a:lnTo>
                    <a:pt x="63" y="58"/>
                  </a:lnTo>
                  <a:lnTo>
                    <a:pt x="33" y="65"/>
                  </a:lnTo>
                  <a:lnTo>
                    <a:pt x="0" y="68"/>
                  </a:lnTo>
                  <a:lnTo>
                    <a:pt x="0" y="90"/>
                  </a:lnTo>
                  <a:lnTo>
                    <a:pt x="36" y="87"/>
                  </a:lnTo>
                  <a:lnTo>
                    <a:pt x="69" y="80"/>
                  </a:lnTo>
                  <a:lnTo>
                    <a:pt x="97" y="69"/>
                  </a:lnTo>
                  <a:lnTo>
                    <a:pt x="121" y="57"/>
                  </a:lnTo>
                  <a:lnTo>
                    <a:pt x="140" y="43"/>
                  </a:lnTo>
                  <a:lnTo>
                    <a:pt x="152" y="30"/>
                  </a:lnTo>
                  <a:lnTo>
                    <a:pt x="161" y="19"/>
                  </a:lnTo>
                  <a:lnTo>
                    <a:pt x="168" y="8"/>
                  </a:lnTo>
                  <a:lnTo>
                    <a:pt x="166" y="10"/>
                  </a:lnTo>
                  <a:lnTo>
                    <a:pt x="14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49239" name="Freeform 27"/>
            <p:cNvSpPr>
              <a:spLocks/>
            </p:cNvSpPr>
            <p:nvPr/>
          </p:nvSpPr>
          <p:spPr bwMode="auto">
            <a:xfrm>
              <a:off x="1284" y="3348"/>
              <a:ext cx="16" cy="20"/>
            </a:xfrm>
            <a:custGeom>
              <a:avLst/>
              <a:gdLst>
                <a:gd name="T0" fmla="*/ 1 w 33"/>
                <a:gd name="T1" fmla="*/ 2 h 41"/>
                <a:gd name="T2" fmla="*/ 0 w 33"/>
                <a:gd name="T3" fmla="*/ 2 h 41"/>
                <a:gd name="T4" fmla="*/ 0 w 33"/>
                <a:gd name="T5" fmla="*/ 2 h 41"/>
                <a:gd name="T6" fmla="*/ 1 w 33"/>
                <a:gd name="T7" fmla="*/ 3 h 41"/>
                <a:gd name="T8" fmla="*/ 1 w 33"/>
                <a:gd name="T9" fmla="*/ 3 h 41"/>
                <a:gd name="T10" fmla="*/ 1 w 33"/>
                <a:gd name="T11" fmla="*/ 3 h 41"/>
                <a:gd name="T12" fmla="*/ 3 w 33"/>
                <a:gd name="T13" fmla="*/ 5 h 41"/>
                <a:gd name="T14" fmla="*/ 4 w 33"/>
                <a:gd name="T15" fmla="*/ 3 h 41"/>
                <a:gd name="T16" fmla="*/ 3 w 33"/>
                <a:gd name="T17" fmla="*/ 1 h 41"/>
                <a:gd name="T18" fmla="*/ 2 w 33"/>
                <a:gd name="T19" fmla="*/ 0 h 41"/>
                <a:gd name="T20" fmla="*/ 2 w 33"/>
                <a:gd name="T21" fmla="*/ 0 h 41"/>
                <a:gd name="T22" fmla="*/ 1 w 33"/>
                <a:gd name="T23" fmla="*/ 0 h 41"/>
                <a:gd name="T24" fmla="*/ 2 w 33"/>
                <a:gd name="T25" fmla="*/ 0 h 41"/>
                <a:gd name="T26" fmla="*/ 1 w 33"/>
                <a:gd name="T27" fmla="*/ 0 h 41"/>
                <a:gd name="T28" fmla="*/ 0 w 33"/>
                <a:gd name="T29" fmla="*/ 0 h 41"/>
                <a:gd name="T30" fmla="*/ 0 w 33"/>
                <a:gd name="T31" fmla="*/ 1 h 41"/>
                <a:gd name="T32" fmla="*/ 0 w 33"/>
                <a:gd name="T33" fmla="*/ 2 h 41"/>
                <a:gd name="T34" fmla="*/ 1 w 33"/>
                <a:gd name="T35" fmla="*/ 2 h 4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33"/>
                <a:gd name="T55" fmla="*/ 0 h 41"/>
                <a:gd name="T56" fmla="*/ 33 w 33"/>
                <a:gd name="T57" fmla="*/ 41 h 41"/>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33" h="41">
                  <a:moveTo>
                    <a:pt x="13" y="22"/>
                  </a:moveTo>
                  <a:lnTo>
                    <a:pt x="5" y="20"/>
                  </a:lnTo>
                  <a:lnTo>
                    <a:pt x="7" y="20"/>
                  </a:lnTo>
                  <a:lnTo>
                    <a:pt x="10" y="24"/>
                  </a:lnTo>
                  <a:lnTo>
                    <a:pt x="11" y="28"/>
                  </a:lnTo>
                  <a:lnTo>
                    <a:pt x="11" y="31"/>
                  </a:lnTo>
                  <a:lnTo>
                    <a:pt x="30" y="41"/>
                  </a:lnTo>
                  <a:lnTo>
                    <a:pt x="33" y="25"/>
                  </a:lnTo>
                  <a:lnTo>
                    <a:pt x="29" y="14"/>
                  </a:lnTo>
                  <a:lnTo>
                    <a:pt x="22" y="5"/>
                  </a:lnTo>
                  <a:lnTo>
                    <a:pt x="18" y="2"/>
                  </a:lnTo>
                  <a:lnTo>
                    <a:pt x="10" y="0"/>
                  </a:lnTo>
                  <a:lnTo>
                    <a:pt x="18" y="2"/>
                  </a:lnTo>
                  <a:lnTo>
                    <a:pt x="8" y="0"/>
                  </a:lnTo>
                  <a:lnTo>
                    <a:pt x="2" y="5"/>
                  </a:lnTo>
                  <a:lnTo>
                    <a:pt x="0" y="13"/>
                  </a:lnTo>
                  <a:lnTo>
                    <a:pt x="5" y="20"/>
                  </a:lnTo>
                  <a:lnTo>
                    <a:pt x="13" y="2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49240" name="Freeform 28"/>
            <p:cNvSpPr>
              <a:spLocks/>
            </p:cNvSpPr>
            <p:nvPr/>
          </p:nvSpPr>
          <p:spPr bwMode="auto">
            <a:xfrm>
              <a:off x="1133" y="3348"/>
              <a:ext cx="157" cy="37"/>
            </a:xfrm>
            <a:custGeom>
              <a:avLst/>
              <a:gdLst>
                <a:gd name="T0" fmla="*/ 3 w 313"/>
                <a:gd name="T1" fmla="*/ 8 h 75"/>
                <a:gd name="T2" fmla="*/ 2 w 313"/>
                <a:gd name="T3" fmla="*/ 9 h 75"/>
                <a:gd name="T4" fmla="*/ 40 w 313"/>
                <a:gd name="T5" fmla="*/ 2 h 75"/>
                <a:gd name="T6" fmla="*/ 39 w 313"/>
                <a:gd name="T7" fmla="*/ 0 h 75"/>
                <a:gd name="T8" fmla="*/ 2 w 313"/>
                <a:gd name="T9" fmla="*/ 6 h 75"/>
                <a:gd name="T10" fmla="*/ 0 w 313"/>
                <a:gd name="T11" fmla="*/ 8 h 75"/>
                <a:gd name="T12" fmla="*/ 2 w 313"/>
                <a:gd name="T13" fmla="*/ 6 h 75"/>
                <a:gd name="T14" fmla="*/ 1 w 313"/>
                <a:gd name="T15" fmla="*/ 7 h 75"/>
                <a:gd name="T16" fmla="*/ 0 w 313"/>
                <a:gd name="T17" fmla="*/ 8 h 75"/>
                <a:gd name="T18" fmla="*/ 1 w 313"/>
                <a:gd name="T19" fmla="*/ 9 h 75"/>
                <a:gd name="T20" fmla="*/ 2 w 313"/>
                <a:gd name="T21" fmla="*/ 9 h 75"/>
                <a:gd name="T22" fmla="*/ 3 w 313"/>
                <a:gd name="T23" fmla="*/ 8 h 7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13"/>
                <a:gd name="T37" fmla="*/ 0 h 75"/>
                <a:gd name="T38" fmla="*/ 313 w 313"/>
                <a:gd name="T39" fmla="*/ 75 h 7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13" h="75">
                  <a:moveTo>
                    <a:pt x="22" y="64"/>
                  </a:moveTo>
                  <a:lnTo>
                    <a:pt x="12" y="75"/>
                  </a:lnTo>
                  <a:lnTo>
                    <a:pt x="313" y="22"/>
                  </a:lnTo>
                  <a:lnTo>
                    <a:pt x="310" y="0"/>
                  </a:lnTo>
                  <a:lnTo>
                    <a:pt x="9" y="53"/>
                  </a:lnTo>
                  <a:lnTo>
                    <a:pt x="0" y="64"/>
                  </a:lnTo>
                  <a:lnTo>
                    <a:pt x="9" y="53"/>
                  </a:lnTo>
                  <a:lnTo>
                    <a:pt x="1" y="58"/>
                  </a:lnTo>
                  <a:lnTo>
                    <a:pt x="0" y="66"/>
                  </a:lnTo>
                  <a:lnTo>
                    <a:pt x="5" y="72"/>
                  </a:lnTo>
                  <a:lnTo>
                    <a:pt x="12" y="75"/>
                  </a:lnTo>
                  <a:lnTo>
                    <a:pt x="22" y="6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49241" name="Freeform 29"/>
            <p:cNvSpPr>
              <a:spLocks/>
            </p:cNvSpPr>
            <p:nvPr/>
          </p:nvSpPr>
          <p:spPr bwMode="auto">
            <a:xfrm>
              <a:off x="880" y="3326"/>
              <a:ext cx="123" cy="255"/>
            </a:xfrm>
            <a:custGeom>
              <a:avLst/>
              <a:gdLst>
                <a:gd name="T0" fmla="*/ 31 w 245"/>
                <a:gd name="T1" fmla="*/ 0 h 509"/>
                <a:gd name="T2" fmla="*/ 31 w 245"/>
                <a:gd name="T3" fmla="*/ 46 h 509"/>
                <a:gd name="T4" fmla="*/ 0 w 245"/>
                <a:gd name="T5" fmla="*/ 64 h 509"/>
                <a:gd name="T6" fmla="*/ 0 w 245"/>
                <a:gd name="T7" fmla="*/ 18 h 509"/>
                <a:gd name="T8" fmla="*/ 31 w 245"/>
                <a:gd name="T9" fmla="*/ 0 h 509"/>
                <a:gd name="T10" fmla="*/ 0 60000 65536"/>
                <a:gd name="T11" fmla="*/ 0 60000 65536"/>
                <a:gd name="T12" fmla="*/ 0 60000 65536"/>
                <a:gd name="T13" fmla="*/ 0 60000 65536"/>
                <a:gd name="T14" fmla="*/ 0 60000 65536"/>
                <a:gd name="T15" fmla="*/ 0 w 245"/>
                <a:gd name="T16" fmla="*/ 0 h 509"/>
                <a:gd name="T17" fmla="*/ 245 w 245"/>
                <a:gd name="T18" fmla="*/ 509 h 509"/>
              </a:gdLst>
              <a:ahLst/>
              <a:cxnLst>
                <a:cxn ang="T10">
                  <a:pos x="T0" y="T1"/>
                </a:cxn>
                <a:cxn ang="T11">
                  <a:pos x="T2" y="T3"/>
                </a:cxn>
                <a:cxn ang="T12">
                  <a:pos x="T4" y="T5"/>
                </a:cxn>
                <a:cxn ang="T13">
                  <a:pos x="T6" y="T7"/>
                </a:cxn>
                <a:cxn ang="T14">
                  <a:pos x="T8" y="T9"/>
                </a:cxn>
              </a:cxnLst>
              <a:rect l="T15" t="T16" r="T17" b="T18"/>
              <a:pathLst>
                <a:path w="245" h="509">
                  <a:moveTo>
                    <a:pt x="245" y="0"/>
                  </a:moveTo>
                  <a:lnTo>
                    <a:pt x="245" y="366"/>
                  </a:lnTo>
                  <a:lnTo>
                    <a:pt x="0" y="509"/>
                  </a:lnTo>
                  <a:lnTo>
                    <a:pt x="0" y="144"/>
                  </a:lnTo>
                  <a:lnTo>
                    <a:pt x="245" y="0"/>
                  </a:lnTo>
                  <a:close/>
                </a:path>
              </a:pathLst>
            </a:custGeom>
            <a:solidFill>
              <a:srgbClr val="4C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49242" name="Freeform 30"/>
            <p:cNvSpPr>
              <a:spLocks/>
            </p:cNvSpPr>
            <p:nvPr/>
          </p:nvSpPr>
          <p:spPr bwMode="auto">
            <a:xfrm>
              <a:off x="997" y="3326"/>
              <a:ext cx="11" cy="189"/>
            </a:xfrm>
            <a:custGeom>
              <a:avLst/>
              <a:gdLst>
                <a:gd name="T0" fmla="*/ 2 w 22"/>
                <a:gd name="T1" fmla="*/ 47 h 377"/>
                <a:gd name="T2" fmla="*/ 3 w 22"/>
                <a:gd name="T3" fmla="*/ 46 h 377"/>
                <a:gd name="T4" fmla="*/ 3 w 22"/>
                <a:gd name="T5" fmla="*/ 0 h 377"/>
                <a:gd name="T6" fmla="*/ 0 w 22"/>
                <a:gd name="T7" fmla="*/ 0 h 377"/>
                <a:gd name="T8" fmla="*/ 0 w 22"/>
                <a:gd name="T9" fmla="*/ 46 h 377"/>
                <a:gd name="T10" fmla="*/ 1 w 22"/>
                <a:gd name="T11" fmla="*/ 45 h 377"/>
                <a:gd name="T12" fmla="*/ 0 w 22"/>
                <a:gd name="T13" fmla="*/ 46 h 377"/>
                <a:gd name="T14" fmla="*/ 1 w 22"/>
                <a:gd name="T15" fmla="*/ 47 h 377"/>
                <a:gd name="T16" fmla="*/ 2 w 22"/>
                <a:gd name="T17" fmla="*/ 48 h 377"/>
                <a:gd name="T18" fmla="*/ 3 w 22"/>
                <a:gd name="T19" fmla="*/ 47 h 377"/>
                <a:gd name="T20" fmla="*/ 3 w 22"/>
                <a:gd name="T21" fmla="*/ 46 h 377"/>
                <a:gd name="T22" fmla="*/ 2 w 22"/>
                <a:gd name="T23" fmla="*/ 47 h 37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2"/>
                <a:gd name="T37" fmla="*/ 0 h 377"/>
                <a:gd name="T38" fmla="*/ 22 w 22"/>
                <a:gd name="T39" fmla="*/ 377 h 37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2" h="377">
                  <a:moveTo>
                    <a:pt x="16" y="376"/>
                  </a:moveTo>
                  <a:lnTo>
                    <a:pt x="22" y="366"/>
                  </a:lnTo>
                  <a:lnTo>
                    <a:pt x="22" y="0"/>
                  </a:lnTo>
                  <a:lnTo>
                    <a:pt x="0" y="0"/>
                  </a:lnTo>
                  <a:lnTo>
                    <a:pt x="0" y="366"/>
                  </a:lnTo>
                  <a:lnTo>
                    <a:pt x="7" y="357"/>
                  </a:lnTo>
                  <a:lnTo>
                    <a:pt x="0" y="366"/>
                  </a:lnTo>
                  <a:lnTo>
                    <a:pt x="4" y="374"/>
                  </a:lnTo>
                  <a:lnTo>
                    <a:pt x="11" y="377"/>
                  </a:lnTo>
                  <a:lnTo>
                    <a:pt x="19" y="374"/>
                  </a:lnTo>
                  <a:lnTo>
                    <a:pt x="22" y="366"/>
                  </a:lnTo>
                  <a:lnTo>
                    <a:pt x="16" y="37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49243" name="Freeform 31"/>
            <p:cNvSpPr>
              <a:spLocks/>
            </p:cNvSpPr>
            <p:nvPr/>
          </p:nvSpPr>
          <p:spPr bwMode="auto">
            <a:xfrm>
              <a:off x="874" y="3505"/>
              <a:ext cx="131" cy="81"/>
            </a:xfrm>
            <a:custGeom>
              <a:avLst/>
              <a:gdLst>
                <a:gd name="T0" fmla="*/ 0 w 261"/>
                <a:gd name="T1" fmla="*/ 19 h 161"/>
                <a:gd name="T2" fmla="*/ 2 w 261"/>
                <a:gd name="T3" fmla="*/ 21 h 161"/>
                <a:gd name="T4" fmla="*/ 33 w 261"/>
                <a:gd name="T5" fmla="*/ 3 h 161"/>
                <a:gd name="T6" fmla="*/ 32 w 261"/>
                <a:gd name="T7" fmla="*/ 0 h 161"/>
                <a:gd name="T8" fmla="*/ 1 w 261"/>
                <a:gd name="T9" fmla="*/ 18 h 161"/>
                <a:gd name="T10" fmla="*/ 3 w 261"/>
                <a:gd name="T11" fmla="*/ 19 h 161"/>
                <a:gd name="T12" fmla="*/ 1 w 261"/>
                <a:gd name="T13" fmla="*/ 18 h 161"/>
                <a:gd name="T14" fmla="*/ 0 w 261"/>
                <a:gd name="T15" fmla="*/ 19 h 161"/>
                <a:gd name="T16" fmla="*/ 1 w 261"/>
                <a:gd name="T17" fmla="*/ 20 h 161"/>
                <a:gd name="T18" fmla="*/ 1 w 261"/>
                <a:gd name="T19" fmla="*/ 21 h 161"/>
                <a:gd name="T20" fmla="*/ 2 w 261"/>
                <a:gd name="T21" fmla="*/ 21 h 161"/>
                <a:gd name="T22" fmla="*/ 0 w 261"/>
                <a:gd name="T23" fmla="*/ 19 h 16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61"/>
                <a:gd name="T37" fmla="*/ 0 h 161"/>
                <a:gd name="T38" fmla="*/ 261 w 261"/>
                <a:gd name="T39" fmla="*/ 161 h 16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61" h="161">
                  <a:moveTo>
                    <a:pt x="0" y="152"/>
                  </a:moveTo>
                  <a:lnTo>
                    <a:pt x="15" y="161"/>
                  </a:lnTo>
                  <a:lnTo>
                    <a:pt x="261" y="19"/>
                  </a:lnTo>
                  <a:lnTo>
                    <a:pt x="252" y="0"/>
                  </a:lnTo>
                  <a:lnTo>
                    <a:pt x="6" y="143"/>
                  </a:lnTo>
                  <a:lnTo>
                    <a:pt x="21" y="152"/>
                  </a:lnTo>
                  <a:lnTo>
                    <a:pt x="6" y="143"/>
                  </a:lnTo>
                  <a:lnTo>
                    <a:pt x="0" y="149"/>
                  </a:lnTo>
                  <a:lnTo>
                    <a:pt x="1" y="157"/>
                  </a:lnTo>
                  <a:lnTo>
                    <a:pt x="7" y="161"/>
                  </a:lnTo>
                  <a:lnTo>
                    <a:pt x="15" y="161"/>
                  </a:lnTo>
                  <a:lnTo>
                    <a:pt x="0" y="15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49244" name="Freeform 32"/>
            <p:cNvSpPr>
              <a:spLocks/>
            </p:cNvSpPr>
            <p:nvPr/>
          </p:nvSpPr>
          <p:spPr bwMode="auto">
            <a:xfrm>
              <a:off x="874" y="3393"/>
              <a:ext cx="11" cy="188"/>
            </a:xfrm>
            <a:custGeom>
              <a:avLst/>
              <a:gdLst>
                <a:gd name="T0" fmla="*/ 1 w 21"/>
                <a:gd name="T1" fmla="*/ 1 h 376"/>
                <a:gd name="T2" fmla="*/ 0 w 21"/>
                <a:gd name="T3" fmla="*/ 2 h 376"/>
                <a:gd name="T4" fmla="*/ 0 w 21"/>
                <a:gd name="T5" fmla="*/ 47 h 376"/>
                <a:gd name="T6" fmla="*/ 3 w 21"/>
                <a:gd name="T7" fmla="*/ 47 h 376"/>
                <a:gd name="T8" fmla="*/ 3 w 21"/>
                <a:gd name="T9" fmla="*/ 2 h 376"/>
                <a:gd name="T10" fmla="*/ 3 w 21"/>
                <a:gd name="T11" fmla="*/ 3 h 376"/>
                <a:gd name="T12" fmla="*/ 3 w 21"/>
                <a:gd name="T13" fmla="*/ 2 h 376"/>
                <a:gd name="T14" fmla="*/ 3 w 21"/>
                <a:gd name="T15" fmla="*/ 1 h 376"/>
                <a:gd name="T16" fmla="*/ 2 w 21"/>
                <a:gd name="T17" fmla="*/ 0 h 376"/>
                <a:gd name="T18" fmla="*/ 1 w 21"/>
                <a:gd name="T19" fmla="*/ 1 h 376"/>
                <a:gd name="T20" fmla="*/ 0 w 21"/>
                <a:gd name="T21" fmla="*/ 2 h 376"/>
                <a:gd name="T22" fmla="*/ 1 w 21"/>
                <a:gd name="T23" fmla="*/ 1 h 37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1"/>
                <a:gd name="T37" fmla="*/ 0 h 376"/>
                <a:gd name="T38" fmla="*/ 21 w 21"/>
                <a:gd name="T39" fmla="*/ 376 h 37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1" h="376">
                  <a:moveTo>
                    <a:pt x="4" y="1"/>
                  </a:moveTo>
                  <a:lnTo>
                    <a:pt x="0" y="11"/>
                  </a:lnTo>
                  <a:lnTo>
                    <a:pt x="0" y="376"/>
                  </a:lnTo>
                  <a:lnTo>
                    <a:pt x="21" y="376"/>
                  </a:lnTo>
                  <a:lnTo>
                    <a:pt x="21" y="11"/>
                  </a:lnTo>
                  <a:lnTo>
                    <a:pt x="17" y="20"/>
                  </a:lnTo>
                  <a:lnTo>
                    <a:pt x="21" y="11"/>
                  </a:lnTo>
                  <a:lnTo>
                    <a:pt x="18" y="3"/>
                  </a:lnTo>
                  <a:lnTo>
                    <a:pt x="11" y="0"/>
                  </a:lnTo>
                  <a:lnTo>
                    <a:pt x="3" y="3"/>
                  </a:lnTo>
                  <a:lnTo>
                    <a:pt x="0" y="11"/>
                  </a:lnTo>
                  <a:lnTo>
                    <a:pt x="4"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49245" name="Freeform 33"/>
            <p:cNvSpPr>
              <a:spLocks/>
            </p:cNvSpPr>
            <p:nvPr/>
          </p:nvSpPr>
          <p:spPr bwMode="auto">
            <a:xfrm>
              <a:off x="877" y="3321"/>
              <a:ext cx="131" cy="82"/>
            </a:xfrm>
            <a:custGeom>
              <a:avLst/>
              <a:gdLst>
                <a:gd name="T0" fmla="*/ 32 w 263"/>
                <a:gd name="T1" fmla="*/ 2 h 164"/>
                <a:gd name="T2" fmla="*/ 30 w 263"/>
                <a:gd name="T3" fmla="*/ 1 h 164"/>
                <a:gd name="T4" fmla="*/ 0 w 263"/>
                <a:gd name="T5" fmla="*/ 19 h 164"/>
                <a:gd name="T6" fmla="*/ 1 w 263"/>
                <a:gd name="T7" fmla="*/ 21 h 164"/>
                <a:gd name="T8" fmla="*/ 32 w 263"/>
                <a:gd name="T9" fmla="*/ 3 h 164"/>
                <a:gd name="T10" fmla="*/ 30 w 263"/>
                <a:gd name="T11" fmla="*/ 2 h 164"/>
                <a:gd name="T12" fmla="*/ 32 w 263"/>
                <a:gd name="T13" fmla="*/ 3 h 164"/>
                <a:gd name="T14" fmla="*/ 32 w 263"/>
                <a:gd name="T15" fmla="*/ 2 h 164"/>
                <a:gd name="T16" fmla="*/ 32 w 263"/>
                <a:gd name="T17" fmla="*/ 1 h 164"/>
                <a:gd name="T18" fmla="*/ 31 w 263"/>
                <a:gd name="T19" fmla="*/ 0 h 164"/>
                <a:gd name="T20" fmla="*/ 30 w 263"/>
                <a:gd name="T21" fmla="*/ 1 h 164"/>
                <a:gd name="T22" fmla="*/ 32 w 263"/>
                <a:gd name="T23" fmla="*/ 2 h 16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63"/>
                <a:gd name="T37" fmla="*/ 0 h 164"/>
                <a:gd name="T38" fmla="*/ 263 w 263"/>
                <a:gd name="T39" fmla="*/ 164 h 16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63" h="164">
                  <a:moveTo>
                    <a:pt x="263" y="11"/>
                  </a:moveTo>
                  <a:lnTo>
                    <a:pt x="246" y="1"/>
                  </a:lnTo>
                  <a:lnTo>
                    <a:pt x="0" y="145"/>
                  </a:lnTo>
                  <a:lnTo>
                    <a:pt x="13" y="164"/>
                  </a:lnTo>
                  <a:lnTo>
                    <a:pt x="259" y="20"/>
                  </a:lnTo>
                  <a:lnTo>
                    <a:pt x="241" y="11"/>
                  </a:lnTo>
                  <a:lnTo>
                    <a:pt x="259" y="20"/>
                  </a:lnTo>
                  <a:lnTo>
                    <a:pt x="263" y="12"/>
                  </a:lnTo>
                  <a:lnTo>
                    <a:pt x="262" y="4"/>
                  </a:lnTo>
                  <a:lnTo>
                    <a:pt x="255" y="0"/>
                  </a:lnTo>
                  <a:lnTo>
                    <a:pt x="246" y="1"/>
                  </a:lnTo>
                  <a:lnTo>
                    <a:pt x="263"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49246" name="Freeform 34"/>
            <p:cNvSpPr>
              <a:spLocks/>
            </p:cNvSpPr>
            <p:nvPr/>
          </p:nvSpPr>
          <p:spPr bwMode="auto">
            <a:xfrm>
              <a:off x="1209" y="3131"/>
              <a:ext cx="125" cy="254"/>
            </a:xfrm>
            <a:custGeom>
              <a:avLst/>
              <a:gdLst>
                <a:gd name="T0" fmla="*/ 32 w 249"/>
                <a:gd name="T1" fmla="*/ 0 h 507"/>
                <a:gd name="T2" fmla="*/ 31 w 249"/>
                <a:gd name="T3" fmla="*/ 46 h 507"/>
                <a:gd name="T4" fmla="*/ 0 w 249"/>
                <a:gd name="T5" fmla="*/ 64 h 507"/>
                <a:gd name="T6" fmla="*/ 0 w 249"/>
                <a:gd name="T7" fmla="*/ 18 h 507"/>
                <a:gd name="T8" fmla="*/ 32 w 249"/>
                <a:gd name="T9" fmla="*/ 0 h 507"/>
                <a:gd name="T10" fmla="*/ 0 60000 65536"/>
                <a:gd name="T11" fmla="*/ 0 60000 65536"/>
                <a:gd name="T12" fmla="*/ 0 60000 65536"/>
                <a:gd name="T13" fmla="*/ 0 60000 65536"/>
                <a:gd name="T14" fmla="*/ 0 60000 65536"/>
                <a:gd name="T15" fmla="*/ 0 w 249"/>
                <a:gd name="T16" fmla="*/ 0 h 507"/>
                <a:gd name="T17" fmla="*/ 249 w 249"/>
                <a:gd name="T18" fmla="*/ 507 h 507"/>
              </a:gdLst>
              <a:ahLst/>
              <a:cxnLst>
                <a:cxn ang="T10">
                  <a:pos x="T0" y="T1"/>
                </a:cxn>
                <a:cxn ang="T11">
                  <a:pos x="T2" y="T3"/>
                </a:cxn>
                <a:cxn ang="T12">
                  <a:pos x="T4" y="T5"/>
                </a:cxn>
                <a:cxn ang="T13">
                  <a:pos x="T6" y="T7"/>
                </a:cxn>
                <a:cxn ang="T14">
                  <a:pos x="T8" y="T9"/>
                </a:cxn>
              </a:cxnLst>
              <a:rect l="T15" t="T16" r="T17" b="T18"/>
              <a:pathLst>
                <a:path w="249" h="507">
                  <a:moveTo>
                    <a:pt x="249" y="0"/>
                  </a:moveTo>
                  <a:lnTo>
                    <a:pt x="247" y="365"/>
                  </a:lnTo>
                  <a:lnTo>
                    <a:pt x="0" y="507"/>
                  </a:lnTo>
                  <a:lnTo>
                    <a:pt x="0" y="144"/>
                  </a:lnTo>
                  <a:lnTo>
                    <a:pt x="249" y="0"/>
                  </a:lnTo>
                  <a:close/>
                </a:path>
              </a:pathLst>
            </a:custGeom>
            <a:solidFill>
              <a:srgbClr val="4C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49247" name="Freeform 35"/>
            <p:cNvSpPr>
              <a:spLocks/>
            </p:cNvSpPr>
            <p:nvPr/>
          </p:nvSpPr>
          <p:spPr bwMode="auto">
            <a:xfrm>
              <a:off x="1328" y="3131"/>
              <a:ext cx="11" cy="188"/>
            </a:xfrm>
            <a:custGeom>
              <a:avLst/>
              <a:gdLst>
                <a:gd name="T0" fmla="*/ 1 w 24"/>
                <a:gd name="T1" fmla="*/ 47 h 376"/>
                <a:gd name="T2" fmla="*/ 2 w 24"/>
                <a:gd name="T3" fmla="*/ 46 h 376"/>
                <a:gd name="T4" fmla="*/ 2 w 24"/>
                <a:gd name="T5" fmla="*/ 0 h 376"/>
                <a:gd name="T6" fmla="*/ 0 w 24"/>
                <a:gd name="T7" fmla="*/ 0 h 376"/>
                <a:gd name="T8" fmla="*/ 0 w 24"/>
                <a:gd name="T9" fmla="*/ 46 h 376"/>
                <a:gd name="T10" fmla="*/ 0 w 24"/>
                <a:gd name="T11" fmla="*/ 45 h 376"/>
                <a:gd name="T12" fmla="*/ 0 w 24"/>
                <a:gd name="T13" fmla="*/ 46 h 376"/>
                <a:gd name="T14" fmla="*/ 0 w 24"/>
                <a:gd name="T15" fmla="*/ 47 h 376"/>
                <a:gd name="T16" fmla="*/ 1 w 24"/>
                <a:gd name="T17" fmla="*/ 47 h 376"/>
                <a:gd name="T18" fmla="*/ 2 w 24"/>
                <a:gd name="T19" fmla="*/ 47 h 376"/>
                <a:gd name="T20" fmla="*/ 2 w 24"/>
                <a:gd name="T21" fmla="*/ 46 h 376"/>
                <a:gd name="T22" fmla="*/ 1 w 24"/>
                <a:gd name="T23" fmla="*/ 47 h 37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4"/>
                <a:gd name="T37" fmla="*/ 0 h 376"/>
                <a:gd name="T38" fmla="*/ 24 w 24"/>
                <a:gd name="T39" fmla="*/ 376 h 37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4" h="376">
                  <a:moveTo>
                    <a:pt x="16" y="374"/>
                  </a:moveTo>
                  <a:lnTo>
                    <a:pt x="22" y="365"/>
                  </a:lnTo>
                  <a:lnTo>
                    <a:pt x="24" y="0"/>
                  </a:lnTo>
                  <a:lnTo>
                    <a:pt x="2" y="0"/>
                  </a:lnTo>
                  <a:lnTo>
                    <a:pt x="0" y="365"/>
                  </a:lnTo>
                  <a:lnTo>
                    <a:pt x="6" y="355"/>
                  </a:lnTo>
                  <a:lnTo>
                    <a:pt x="0" y="365"/>
                  </a:lnTo>
                  <a:lnTo>
                    <a:pt x="3" y="372"/>
                  </a:lnTo>
                  <a:lnTo>
                    <a:pt x="11" y="376"/>
                  </a:lnTo>
                  <a:lnTo>
                    <a:pt x="19" y="372"/>
                  </a:lnTo>
                  <a:lnTo>
                    <a:pt x="22" y="365"/>
                  </a:lnTo>
                  <a:lnTo>
                    <a:pt x="16" y="37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49248" name="Freeform 36"/>
            <p:cNvSpPr>
              <a:spLocks/>
            </p:cNvSpPr>
            <p:nvPr/>
          </p:nvSpPr>
          <p:spPr bwMode="auto">
            <a:xfrm>
              <a:off x="1204" y="3309"/>
              <a:ext cx="131" cy="81"/>
            </a:xfrm>
            <a:custGeom>
              <a:avLst/>
              <a:gdLst>
                <a:gd name="T0" fmla="*/ 0 w 263"/>
                <a:gd name="T1" fmla="*/ 19 h 162"/>
                <a:gd name="T2" fmla="*/ 1 w 263"/>
                <a:gd name="T3" fmla="*/ 21 h 162"/>
                <a:gd name="T4" fmla="*/ 32 w 263"/>
                <a:gd name="T5" fmla="*/ 3 h 162"/>
                <a:gd name="T6" fmla="*/ 31 w 263"/>
                <a:gd name="T7" fmla="*/ 0 h 162"/>
                <a:gd name="T8" fmla="*/ 0 w 263"/>
                <a:gd name="T9" fmla="*/ 18 h 162"/>
                <a:gd name="T10" fmla="*/ 2 w 263"/>
                <a:gd name="T11" fmla="*/ 19 h 162"/>
                <a:gd name="T12" fmla="*/ 0 w 263"/>
                <a:gd name="T13" fmla="*/ 18 h 162"/>
                <a:gd name="T14" fmla="*/ 0 w 263"/>
                <a:gd name="T15" fmla="*/ 19 h 162"/>
                <a:gd name="T16" fmla="*/ 0 w 263"/>
                <a:gd name="T17" fmla="*/ 20 h 162"/>
                <a:gd name="T18" fmla="*/ 1 w 263"/>
                <a:gd name="T19" fmla="*/ 21 h 162"/>
                <a:gd name="T20" fmla="*/ 1 w 263"/>
                <a:gd name="T21" fmla="*/ 21 h 162"/>
                <a:gd name="T22" fmla="*/ 0 w 263"/>
                <a:gd name="T23" fmla="*/ 19 h 16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63"/>
                <a:gd name="T37" fmla="*/ 0 h 162"/>
                <a:gd name="T38" fmla="*/ 263 w 263"/>
                <a:gd name="T39" fmla="*/ 162 h 16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63" h="162">
                  <a:moveTo>
                    <a:pt x="0" y="152"/>
                  </a:moveTo>
                  <a:lnTo>
                    <a:pt x="15" y="162"/>
                  </a:lnTo>
                  <a:lnTo>
                    <a:pt x="263" y="19"/>
                  </a:lnTo>
                  <a:lnTo>
                    <a:pt x="253" y="0"/>
                  </a:lnTo>
                  <a:lnTo>
                    <a:pt x="6" y="143"/>
                  </a:lnTo>
                  <a:lnTo>
                    <a:pt x="22" y="152"/>
                  </a:lnTo>
                  <a:lnTo>
                    <a:pt x="6" y="143"/>
                  </a:lnTo>
                  <a:lnTo>
                    <a:pt x="0" y="149"/>
                  </a:lnTo>
                  <a:lnTo>
                    <a:pt x="1" y="157"/>
                  </a:lnTo>
                  <a:lnTo>
                    <a:pt x="8" y="162"/>
                  </a:lnTo>
                  <a:lnTo>
                    <a:pt x="15" y="162"/>
                  </a:lnTo>
                  <a:lnTo>
                    <a:pt x="0" y="15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49249" name="Freeform 37"/>
            <p:cNvSpPr>
              <a:spLocks/>
            </p:cNvSpPr>
            <p:nvPr/>
          </p:nvSpPr>
          <p:spPr bwMode="auto">
            <a:xfrm>
              <a:off x="1204" y="3198"/>
              <a:ext cx="11" cy="187"/>
            </a:xfrm>
            <a:custGeom>
              <a:avLst/>
              <a:gdLst>
                <a:gd name="T0" fmla="*/ 1 w 22"/>
                <a:gd name="T1" fmla="*/ 1 h 374"/>
                <a:gd name="T2" fmla="*/ 0 w 22"/>
                <a:gd name="T3" fmla="*/ 2 h 374"/>
                <a:gd name="T4" fmla="*/ 0 w 22"/>
                <a:gd name="T5" fmla="*/ 47 h 374"/>
                <a:gd name="T6" fmla="*/ 3 w 22"/>
                <a:gd name="T7" fmla="*/ 47 h 374"/>
                <a:gd name="T8" fmla="*/ 3 w 22"/>
                <a:gd name="T9" fmla="*/ 2 h 374"/>
                <a:gd name="T10" fmla="*/ 3 w 22"/>
                <a:gd name="T11" fmla="*/ 3 h 374"/>
                <a:gd name="T12" fmla="*/ 3 w 22"/>
                <a:gd name="T13" fmla="*/ 2 h 374"/>
                <a:gd name="T14" fmla="*/ 3 w 22"/>
                <a:gd name="T15" fmla="*/ 1 h 374"/>
                <a:gd name="T16" fmla="*/ 2 w 22"/>
                <a:gd name="T17" fmla="*/ 0 h 374"/>
                <a:gd name="T18" fmla="*/ 1 w 22"/>
                <a:gd name="T19" fmla="*/ 1 h 374"/>
                <a:gd name="T20" fmla="*/ 0 w 22"/>
                <a:gd name="T21" fmla="*/ 2 h 374"/>
                <a:gd name="T22" fmla="*/ 1 w 22"/>
                <a:gd name="T23" fmla="*/ 1 h 37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2"/>
                <a:gd name="T37" fmla="*/ 0 h 374"/>
                <a:gd name="T38" fmla="*/ 22 w 22"/>
                <a:gd name="T39" fmla="*/ 374 h 37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2" h="374">
                  <a:moveTo>
                    <a:pt x="4" y="1"/>
                  </a:moveTo>
                  <a:lnTo>
                    <a:pt x="0" y="11"/>
                  </a:lnTo>
                  <a:lnTo>
                    <a:pt x="0" y="374"/>
                  </a:lnTo>
                  <a:lnTo>
                    <a:pt x="22" y="374"/>
                  </a:lnTo>
                  <a:lnTo>
                    <a:pt x="22" y="11"/>
                  </a:lnTo>
                  <a:lnTo>
                    <a:pt x="17" y="20"/>
                  </a:lnTo>
                  <a:lnTo>
                    <a:pt x="22" y="11"/>
                  </a:lnTo>
                  <a:lnTo>
                    <a:pt x="19" y="3"/>
                  </a:lnTo>
                  <a:lnTo>
                    <a:pt x="11" y="0"/>
                  </a:lnTo>
                  <a:lnTo>
                    <a:pt x="3" y="3"/>
                  </a:lnTo>
                  <a:lnTo>
                    <a:pt x="0" y="11"/>
                  </a:lnTo>
                  <a:lnTo>
                    <a:pt x="4"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49250" name="Freeform 38"/>
            <p:cNvSpPr>
              <a:spLocks/>
            </p:cNvSpPr>
            <p:nvPr/>
          </p:nvSpPr>
          <p:spPr bwMode="auto">
            <a:xfrm>
              <a:off x="1206" y="3126"/>
              <a:ext cx="133" cy="82"/>
            </a:xfrm>
            <a:custGeom>
              <a:avLst/>
              <a:gdLst>
                <a:gd name="T0" fmla="*/ 33 w 267"/>
                <a:gd name="T1" fmla="*/ 2 h 164"/>
                <a:gd name="T2" fmla="*/ 31 w 267"/>
                <a:gd name="T3" fmla="*/ 1 h 164"/>
                <a:gd name="T4" fmla="*/ 0 w 267"/>
                <a:gd name="T5" fmla="*/ 19 h 164"/>
                <a:gd name="T6" fmla="*/ 1 w 267"/>
                <a:gd name="T7" fmla="*/ 21 h 164"/>
                <a:gd name="T8" fmla="*/ 32 w 267"/>
                <a:gd name="T9" fmla="*/ 3 h 164"/>
                <a:gd name="T10" fmla="*/ 30 w 267"/>
                <a:gd name="T11" fmla="*/ 2 h 164"/>
                <a:gd name="T12" fmla="*/ 32 w 267"/>
                <a:gd name="T13" fmla="*/ 3 h 164"/>
                <a:gd name="T14" fmla="*/ 33 w 267"/>
                <a:gd name="T15" fmla="*/ 2 h 164"/>
                <a:gd name="T16" fmla="*/ 33 w 267"/>
                <a:gd name="T17" fmla="*/ 1 h 164"/>
                <a:gd name="T18" fmla="*/ 32 w 267"/>
                <a:gd name="T19" fmla="*/ 0 h 164"/>
                <a:gd name="T20" fmla="*/ 31 w 267"/>
                <a:gd name="T21" fmla="*/ 1 h 164"/>
                <a:gd name="T22" fmla="*/ 33 w 267"/>
                <a:gd name="T23" fmla="*/ 2 h 16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67"/>
                <a:gd name="T37" fmla="*/ 0 h 164"/>
                <a:gd name="T38" fmla="*/ 267 w 267"/>
                <a:gd name="T39" fmla="*/ 164 h 16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67" h="164">
                  <a:moveTo>
                    <a:pt x="267" y="11"/>
                  </a:moveTo>
                  <a:lnTo>
                    <a:pt x="249" y="1"/>
                  </a:lnTo>
                  <a:lnTo>
                    <a:pt x="0" y="145"/>
                  </a:lnTo>
                  <a:lnTo>
                    <a:pt x="13" y="164"/>
                  </a:lnTo>
                  <a:lnTo>
                    <a:pt x="262" y="20"/>
                  </a:lnTo>
                  <a:lnTo>
                    <a:pt x="245" y="11"/>
                  </a:lnTo>
                  <a:lnTo>
                    <a:pt x="262" y="20"/>
                  </a:lnTo>
                  <a:lnTo>
                    <a:pt x="267" y="12"/>
                  </a:lnTo>
                  <a:lnTo>
                    <a:pt x="265" y="4"/>
                  </a:lnTo>
                  <a:lnTo>
                    <a:pt x="259" y="0"/>
                  </a:lnTo>
                  <a:lnTo>
                    <a:pt x="249" y="1"/>
                  </a:lnTo>
                  <a:lnTo>
                    <a:pt x="267"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49251" name="Freeform 39"/>
            <p:cNvSpPr>
              <a:spLocks/>
            </p:cNvSpPr>
            <p:nvPr/>
          </p:nvSpPr>
          <p:spPr bwMode="auto">
            <a:xfrm>
              <a:off x="576" y="2944"/>
              <a:ext cx="768" cy="440"/>
            </a:xfrm>
            <a:custGeom>
              <a:avLst/>
              <a:gdLst>
                <a:gd name="T0" fmla="*/ 0 w 1536"/>
                <a:gd name="T1" fmla="*/ 68 h 881"/>
                <a:gd name="T2" fmla="*/ 117 w 1536"/>
                <a:gd name="T3" fmla="*/ 0 h 881"/>
                <a:gd name="T4" fmla="*/ 192 w 1536"/>
                <a:gd name="T5" fmla="*/ 41 h 881"/>
                <a:gd name="T6" fmla="*/ 76 w 1536"/>
                <a:gd name="T7" fmla="*/ 110 h 881"/>
                <a:gd name="T8" fmla="*/ 0 w 1536"/>
                <a:gd name="T9" fmla="*/ 68 h 881"/>
                <a:gd name="T10" fmla="*/ 0 60000 65536"/>
                <a:gd name="T11" fmla="*/ 0 60000 65536"/>
                <a:gd name="T12" fmla="*/ 0 60000 65536"/>
                <a:gd name="T13" fmla="*/ 0 60000 65536"/>
                <a:gd name="T14" fmla="*/ 0 60000 65536"/>
                <a:gd name="T15" fmla="*/ 0 w 1536"/>
                <a:gd name="T16" fmla="*/ 0 h 881"/>
                <a:gd name="T17" fmla="*/ 1536 w 1536"/>
                <a:gd name="T18" fmla="*/ 881 h 881"/>
              </a:gdLst>
              <a:ahLst/>
              <a:cxnLst>
                <a:cxn ang="T10">
                  <a:pos x="T0" y="T1"/>
                </a:cxn>
                <a:cxn ang="T11">
                  <a:pos x="T2" y="T3"/>
                </a:cxn>
                <a:cxn ang="T12">
                  <a:pos x="T4" y="T5"/>
                </a:cxn>
                <a:cxn ang="T13">
                  <a:pos x="T6" y="T7"/>
                </a:cxn>
                <a:cxn ang="T14">
                  <a:pos x="T8" y="T9"/>
                </a:cxn>
              </a:cxnLst>
              <a:rect l="T15" t="T16" r="T17" b="T18"/>
              <a:pathLst>
                <a:path w="1536" h="881">
                  <a:moveTo>
                    <a:pt x="0" y="545"/>
                  </a:moveTo>
                  <a:lnTo>
                    <a:pt x="932" y="0"/>
                  </a:lnTo>
                  <a:lnTo>
                    <a:pt x="1536" y="335"/>
                  </a:lnTo>
                  <a:lnTo>
                    <a:pt x="608" y="881"/>
                  </a:lnTo>
                  <a:lnTo>
                    <a:pt x="0" y="545"/>
                  </a:lnTo>
                  <a:close/>
                </a:path>
              </a:pathLst>
            </a:custGeom>
            <a:solidFill>
              <a:srgbClr val="B2FF4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49252" name="Freeform 40"/>
            <p:cNvSpPr>
              <a:spLocks/>
            </p:cNvSpPr>
            <p:nvPr/>
          </p:nvSpPr>
          <p:spPr bwMode="auto">
            <a:xfrm>
              <a:off x="573" y="2939"/>
              <a:ext cx="474" cy="282"/>
            </a:xfrm>
            <a:custGeom>
              <a:avLst/>
              <a:gdLst>
                <a:gd name="T0" fmla="*/ 117 w 949"/>
                <a:gd name="T1" fmla="*/ 0 h 566"/>
                <a:gd name="T2" fmla="*/ 116 w 949"/>
                <a:gd name="T3" fmla="*/ 0 h 566"/>
                <a:gd name="T4" fmla="*/ 0 w 949"/>
                <a:gd name="T5" fmla="*/ 68 h 566"/>
                <a:gd name="T6" fmla="*/ 1 w 949"/>
                <a:gd name="T7" fmla="*/ 70 h 566"/>
                <a:gd name="T8" fmla="*/ 118 w 949"/>
                <a:gd name="T9" fmla="*/ 2 h 566"/>
                <a:gd name="T10" fmla="*/ 116 w 949"/>
                <a:gd name="T11" fmla="*/ 2 h 566"/>
                <a:gd name="T12" fmla="*/ 118 w 949"/>
                <a:gd name="T13" fmla="*/ 2 h 566"/>
                <a:gd name="T14" fmla="*/ 118 w 949"/>
                <a:gd name="T15" fmla="*/ 1 h 566"/>
                <a:gd name="T16" fmla="*/ 118 w 949"/>
                <a:gd name="T17" fmla="*/ 0 h 566"/>
                <a:gd name="T18" fmla="*/ 117 w 949"/>
                <a:gd name="T19" fmla="*/ 0 h 566"/>
                <a:gd name="T20" fmla="*/ 116 w 949"/>
                <a:gd name="T21" fmla="*/ 0 h 566"/>
                <a:gd name="T22" fmla="*/ 117 w 949"/>
                <a:gd name="T23" fmla="*/ 0 h 56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949"/>
                <a:gd name="T37" fmla="*/ 0 h 566"/>
                <a:gd name="T38" fmla="*/ 949 w 949"/>
                <a:gd name="T39" fmla="*/ 566 h 56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949" h="566">
                  <a:moveTo>
                    <a:pt x="942" y="2"/>
                  </a:moveTo>
                  <a:lnTo>
                    <a:pt x="931" y="2"/>
                  </a:lnTo>
                  <a:lnTo>
                    <a:pt x="0" y="547"/>
                  </a:lnTo>
                  <a:lnTo>
                    <a:pt x="12" y="566"/>
                  </a:lnTo>
                  <a:lnTo>
                    <a:pt x="944" y="20"/>
                  </a:lnTo>
                  <a:lnTo>
                    <a:pt x="933" y="20"/>
                  </a:lnTo>
                  <a:lnTo>
                    <a:pt x="944" y="20"/>
                  </a:lnTo>
                  <a:lnTo>
                    <a:pt x="949" y="13"/>
                  </a:lnTo>
                  <a:lnTo>
                    <a:pt x="947" y="5"/>
                  </a:lnTo>
                  <a:lnTo>
                    <a:pt x="941" y="0"/>
                  </a:lnTo>
                  <a:lnTo>
                    <a:pt x="931" y="2"/>
                  </a:lnTo>
                  <a:lnTo>
                    <a:pt x="942"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49253" name="Freeform 41"/>
            <p:cNvSpPr>
              <a:spLocks/>
            </p:cNvSpPr>
            <p:nvPr/>
          </p:nvSpPr>
          <p:spPr bwMode="auto">
            <a:xfrm>
              <a:off x="1039" y="2939"/>
              <a:ext cx="310" cy="177"/>
            </a:xfrm>
            <a:custGeom>
              <a:avLst/>
              <a:gdLst>
                <a:gd name="T0" fmla="*/ 77 w 620"/>
                <a:gd name="T1" fmla="*/ 45 h 354"/>
                <a:gd name="T2" fmla="*/ 77 w 620"/>
                <a:gd name="T3" fmla="*/ 42 h 354"/>
                <a:gd name="T4" fmla="*/ 1 w 620"/>
                <a:gd name="T5" fmla="*/ 0 h 354"/>
                <a:gd name="T6" fmla="*/ 0 w 620"/>
                <a:gd name="T7" fmla="*/ 3 h 354"/>
                <a:gd name="T8" fmla="*/ 76 w 620"/>
                <a:gd name="T9" fmla="*/ 45 h 354"/>
                <a:gd name="T10" fmla="*/ 76 w 620"/>
                <a:gd name="T11" fmla="*/ 42 h 354"/>
                <a:gd name="T12" fmla="*/ 76 w 620"/>
                <a:gd name="T13" fmla="*/ 45 h 354"/>
                <a:gd name="T14" fmla="*/ 77 w 620"/>
                <a:gd name="T15" fmla="*/ 45 h 354"/>
                <a:gd name="T16" fmla="*/ 78 w 620"/>
                <a:gd name="T17" fmla="*/ 44 h 354"/>
                <a:gd name="T18" fmla="*/ 78 w 620"/>
                <a:gd name="T19" fmla="*/ 43 h 354"/>
                <a:gd name="T20" fmla="*/ 77 w 620"/>
                <a:gd name="T21" fmla="*/ 42 h 354"/>
                <a:gd name="T22" fmla="*/ 77 w 620"/>
                <a:gd name="T23" fmla="*/ 45 h 35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620"/>
                <a:gd name="T37" fmla="*/ 0 h 354"/>
                <a:gd name="T38" fmla="*/ 620 w 620"/>
                <a:gd name="T39" fmla="*/ 354 h 35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620" h="354">
                  <a:moveTo>
                    <a:pt x="615" y="354"/>
                  </a:moveTo>
                  <a:lnTo>
                    <a:pt x="614" y="335"/>
                  </a:lnTo>
                  <a:lnTo>
                    <a:pt x="9" y="0"/>
                  </a:lnTo>
                  <a:lnTo>
                    <a:pt x="0" y="18"/>
                  </a:lnTo>
                  <a:lnTo>
                    <a:pt x="604" y="354"/>
                  </a:lnTo>
                  <a:lnTo>
                    <a:pt x="603" y="335"/>
                  </a:lnTo>
                  <a:lnTo>
                    <a:pt x="604" y="354"/>
                  </a:lnTo>
                  <a:lnTo>
                    <a:pt x="612" y="354"/>
                  </a:lnTo>
                  <a:lnTo>
                    <a:pt x="618" y="349"/>
                  </a:lnTo>
                  <a:lnTo>
                    <a:pt x="620" y="341"/>
                  </a:lnTo>
                  <a:lnTo>
                    <a:pt x="614" y="335"/>
                  </a:lnTo>
                  <a:lnTo>
                    <a:pt x="615" y="35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49254" name="Freeform 42"/>
            <p:cNvSpPr>
              <a:spLocks/>
            </p:cNvSpPr>
            <p:nvPr/>
          </p:nvSpPr>
          <p:spPr bwMode="auto">
            <a:xfrm>
              <a:off x="874" y="3107"/>
              <a:ext cx="473" cy="283"/>
            </a:xfrm>
            <a:custGeom>
              <a:avLst/>
              <a:gdLst>
                <a:gd name="T0" fmla="*/ 1 w 945"/>
                <a:gd name="T1" fmla="*/ 71 h 566"/>
                <a:gd name="T2" fmla="*/ 3 w 945"/>
                <a:gd name="T3" fmla="*/ 71 h 566"/>
                <a:gd name="T4" fmla="*/ 119 w 945"/>
                <a:gd name="T5" fmla="*/ 2 h 566"/>
                <a:gd name="T6" fmla="*/ 117 w 945"/>
                <a:gd name="T7" fmla="*/ 0 h 566"/>
                <a:gd name="T8" fmla="*/ 1 w 945"/>
                <a:gd name="T9" fmla="*/ 69 h 566"/>
                <a:gd name="T10" fmla="*/ 2 w 945"/>
                <a:gd name="T11" fmla="*/ 69 h 566"/>
                <a:gd name="T12" fmla="*/ 1 w 945"/>
                <a:gd name="T13" fmla="*/ 69 h 566"/>
                <a:gd name="T14" fmla="*/ 0 w 945"/>
                <a:gd name="T15" fmla="*/ 70 h 566"/>
                <a:gd name="T16" fmla="*/ 1 w 945"/>
                <a:gd name="T17" fmla="*/ 71 h 566"/>
                <a:gd name="T18" fmla="*/ 1 w 945"/>
                <a:gd name="T19" fmla="*/ 71 h 566"/>
                <a:gd name="T20" fmla="*/ 3 w 945"/>
                <a:gd name="T21" fmla="*/ 71 h 566"/>
                <a:gd name="T22" fmla="*/ 1 w 945"/>
                <a:gd name="T23" fmla="*/ 71 h 56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945"/>
                <a:gd name="T37" fmla="*/ 0 h 566"/>
                <a:gd name="T38" fmla="*/ 945 w 945"/>
                <a:gd name="T39" fmla="*/ 566 h 56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945" h="566">
                  <a:moveTo>
                    <a:pt x="6" y="564"/>
                  </a:moveTo>
                  <a:lnTo>
                    <a:pt x="17" y="564"/>
                  </a:lnTo>
                  <a:lnTo>
                    <a:pt x="945" y="19"/>
                  </a:lnTo>
                  <a:lnTo>
                    <a:pt x="933" y="0"/>
                  </a:lnTo>
                  <a:lnTo>
                    <a:pt x="4" y="545"/>
                  </a:lnTo>
                  <a:lnTo>
                    <a:pt x="15" y="545"/>
                  </a:lnTo>
                  <a:lnTo>
                    <a:pt x="4" y="545"/>
                  </a:lnTo>
                  <a:lnTo>
                    <a:pt x="0" y="553"/>
                  </a:lnTo>
                  <a:lnTo>
                    <a:pt x="1" y="561"/>
                  </a:lnTo>
                  <a:lnTo>
                    <a:pt x="7" y="566"/>
                  </a:lnTo>
                  <a:lnTo>
                    <a:pt x="17" y="564"/>
                  </a:lnTo>
                  <a:lnTo>
                    <a:pt x="6" y="56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49255" name="Freeform 43"/>
            <p:cNvSpPr>
              <a:spLocks/>
            </p:cNvSpPr>
            <p:nvPr/>
          </p:nvSpPr>
          <p:spPr bwMode="auto">
            <a:xfrm>
              <a:off x="571" y="3212"/>
              <a:ext cx="311" cy="177"/>
            </a:xfrm>
            <a:custGeom>
              <a:avLst/>
              <a:gdLst>
                <a:gd name="T0" fmla="*/ 0 w 623"/>
                <a:gd name="T1" fmla="*/ 0 h 354"/>
                <a:gd name="T2" fmla="*/ 0 w 623"/>
                <a:gd name="T3" fmla="*/ 3 h 354"/>
                <a:gd name="T4" fmla="*/ 76 w 623"/>
                <a:gd name="T5" fmla="*/ 45 h 354"/>
                <a:gd name="T6" fmla="*/ 77 w 623"/>
                <a:gd name="T7" fmla="*/ 42 h 354"/>
                <a:gd name="T8" fmla="*/ 2 w 623"/>
                <a:gd name="T9" fmla="*/ 0 h 354"/>
                <a:gd name="T10" fmla="*/ 2 w 623"/>
                <a:gd name="T11" fmla="*/ 3 h 354"/>
                <a:gd name="T12" fmla="*/ 2 w 623"/>
                <a:gd name="T13" fmla="*/ 0 h 354"/>
                <a:gd name="T14" fmla="*/ 1 w 623"/>
                <a:gd name="T15" fmla="*/ 0 h 354"/>
                <a:gd name="T16" fmla="*/ 0 w 623"/>
                <a:gd name="T17" fmla="*/ 1 h 354"/>
                <a:gd name="T18" fmla="*/ 0 w 623"/>
                <a:gd name="T19" fmla="*/ 2 h 354"/>
                <a:gd name="T20" fmla="*/ 0 w 623"/>
                <a:gd name="T21" fmla="*/ 3 h 354"/>
                <a:gd name="T22" fmla="*/ 0 w 623"/>
                <a:gd name="T23" fmla="*/ 0 h 35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623"/>
                <a:gd name="T37" fmla="*/ 0 h 354"/>
                <a:gd name="T38" fmla="*/ 623 w 623"/>
                <a:gd name="T39" fmla="*/ 354 h 35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623" h="354">
                  <a:moveTo>
                    <a:pt x="5" y="0"/>
                  </a:moveTo>
                  <a:lnTo>
                    <a:pt x="6" y="19"/>
                  </a:lnTo>
                  <a:lnTo>
                    <a:pt x="614" y="354"/>
                  </a:lnTo>
                  <a:lnTo>
                    <a:pt x="623" y="335"/>
                  </a:lnTo>
                  <a:lnTo>
                    <a:pt x="16" y="0"/>
                  </a:lnTo>
                  <a:lnTo>
                    <a:pt x="17" y="19"/>
                  </a:lnTo>
                  <a:lnTo>
                    <a:pt x="16" y="0"/>
                  </a:lnTo>
                  <a:lnTo>
                    <a:pt x="8" y="0"/>
                  </a:lnTo>
                  <a:lnTo>
                    <a:pt x="2" y="5"/>
                  </a:lnTo>
                  <a:lnTo>
                    <a:pt x="0" y="12"/>
                  </a:lnTo>
                  <a:lnTo>
                    <a:pt x="6" y="19"/>
                  </a:lnTo>
                  <a:lnTo>
                    <a:pt x="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49256" name="Freeform 44"/>
            <p:cNvSpPr>
              <a:spLocks/>
            </p:cNvSpPr>
            <p:nvPr/>
          </p:nvSpPr>
          <p:spPr bwMode="auto">
            <a:xfrm>
              <a:off x="595" y="3238"/>
              <a:ext cx="285" cy="343"/>
            </a:xfrm>
            <a:custGeom>
              <a:avLst/>
              <a:gdLst>
                <a:gd name="T0" fmla="*/ 0 w 570"/>
                <a:gd name="T1" fmla="*/ 0 h 686"/>
                <a:gd name="T2" fmla="*/ 0 w 570"/>
                <a:gd name="T3" fmla="*/ 46 h 686"/>
                <a:gd name="T4" fmla="*/ 72 w 570"/>
                <a:gd name="T5" fmla="*/ 86 h 686"/>
                <a:gd name="T6" fmla="*/ 72 w 570"/>
                <a:gd name="T7" fmla="*/ 41 h 686"/>
                <a:gd name="T8" fmla="*/ 0 w 570"/>
                <a:gd name="T9" fmla="*/ 0 h 686"/>
                <a:gd name="T10" fmla="*/ 0 60000 65536"/>
                <a:gd name="T11" fmla="*/ 0 60000 65536"/>
                <a:gd name="T12" fmla="*/ 0 60000 65536"/>
                <a:gd name="T13" fmla="*/ 0 60000 65536"/>
                <a:gd name="T14" fmla="*/ 0 60000 65536"/>
                <a:gd name="T15" fmla="*/ 0 w 570"/>
                <a:gd name="T16" fmla="*/ 0 h 686"/>
                <a:gd name="T17" fmla="*/ 570 w 570"/>
                <a:gd name="T18" fmla="*/ 686 h 686"/>
              </a:gdLst>
              <a:ahLst/>
              <a:cxnLst>
                <a:cxn ang="T10">
                  <a:pos x="T0" y="T1"/>
                </a:cxn>
                <a:cxn ang="T11">
                  <a:pos x="T2" y="T3"/>
                </a:cxn>
                <a:cxn ang="T12">
                  <a:pos x="T4" y="T5"/>
                </a:cxn>
                <a:cxn ang="T13">
                  <a:pos x="T6" y="T7"/>
                </a:cxn>
                <a:cxn ang="T14">
                  <a:pos x="T8" y="T9"/>
                </a:cxn>
              </a:cxnLst>
              <a:rect l="T15" t="T16" r="T17" b="T18"/>
              <a:pathLst>
                <a:path w="570" h="686">
                  <a:moveTo>
                    <a:pt x="0" y="0"/>
                  </a:moveTo>
                  <a:lnTo>
                    <a:pt x="0" y="365"/>
                  </a:lnTo>
                  <a:lnTo>
                    <a:pt x="570" y="686"/>
                  </a:lnTo>
                  <a:lnTo>
                    <a:pt x="570" y="321"/>
                  </a:lnTo>
                  <a:lnTo>
                    <a:pt x="0" y="0"/>
                  </a:lnTo>
                  <a:close/>
                </a:path>
              </a:pathLst>
            </a:custGeom>
            <a:solidFill>
              <a:srgbClr val="8C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49257" name="Freeform 45"/>
            <p:cNvSpPr>
              <a:spLocks/>
            </p:cNvSpPr>
            <p:nvPr/>
          </p:nvSpPr>
          <p:spPr bwMode="auto">
            <a:xfrm>
              <a:off x="589" y="3238"/>
              <a:ext cx="11" cy="188"/>
            </a:xfrm>
            <a:custGeom>
              <a:avLst/>
              <a:gdLst>
                <a:gd name="T0" fmla="*/ 2 w 22"/>
                <a:gd name="T1" fmla="*/ 45 h 376"/>
                <a:gd name="T2" fmla="*/ 3 w 22"/>
                <a:gd name="T3" fmla="*/ 46 h 376"/>
                <a:gd name="T4" fmla="*/ 3 w 22"/>
                <a:gd name="T5" fmla="*/ 0 h 376"/>
                <a:gd name="T6" fmla="*/ 0 w 22"/>
                <a:gd name="T7" fmla="*/ 0 h 376"/>
                <a:gd name="T8" fmla="*/ 0 w 22"/>
                <a:gd name="T9" fmla="*/ 46 h 376"/>
                <a:gd name="T10" fmla="*/ 1 w 22"/>
                <a:gd name="T11" fmla="*/ 47 h 376"/>
                <a:gd name="T12" fmla="*/ 0 w 22"/>
                <a:gd name="T13" fmla="*/ 46 h 376"/>
                <a:gd name="T14" fmla="*/ 1 w 22"/>
                <a:gd name="T15" fmla="*/ 47 h 376"/>
                <a:gd name="T16" fmla="*/ 2 w 22"/>
                <a:gd name="T17" fmla="*/ 47 h 376"/>
                <a:gd name="T18" fmla="*/ 3 w 22"/>
                <a:gd name="T19" fmla="*/ 47 h 376"/>
                <a:gd name="T20" fmla="*/ 3 w 22"/>
                <a:gd name="T21" fmla="*/ 46 h 376"/>
                <a:gd name="T22" fmla="*/ 2 w 22"/>
                <a:gd name="T23" fmla="*/ 45 h 37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2"/>
                <a:gd name="T37" fmla="*/ 0 h 376"/>
                <a:gd name="T38" fmla="*/ 22 w 22"/>
                <a:gd name="T39" fmla="*/ 376 h 37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2" h="376">
                  <a:moveTo>
                    <a:pt x="15" y="355"/>
                  </a:moveTo>
                  <a:lnTo>
                    <a:pt x="22" y="365"/>
                  </a:lnTo>
                  <a:lnTo>
                    <a:pt x="22" y="0"/>
                  </a:lnTo>
                  <a:lnTo>
                    <a:pt x="0" y="0"/>
                  </a:lnTo>
                  <a:lnTo>
                    <a:pt x="0" y="365"/>
                  </a:lnTo>
                  <a:lnTo>
                    <a:pt x="6" y="374"/>
                  </a:lnTo>
                  <a:lnTo>
                    <a:pt x="0" y="365"/>
                  </a:lnTo>
                  <a:lnTo>
                    <a:pt x="3" y="373"/>
                  </a:lnTo>
                  <a:lnTo>
                    <a:pt x="11" y="376"/>
                  </a:lnTo>
                  <a:lnTo>
                    <a:pt x="18" y="373"/>
                  </a:lnTo>
                  <a:lnTo>
                    <a:pt x="22" y="365"/>
                  </a:lnTo>
                  <a:lnTo>
                    <a:pt x="15" y="35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49258" name="Freeform 46"/>
            <p:cNvSpPr>
              <a:spLocks/>
            </p:cNvSpPr>
            <p:nvPr/>
          </p:nvSpPr>
          <p:spPr bwMode="auto">
            <a:xfrm>
              <a:off x="592" y="3416"/>
              <a:ext cx="293" cy="170"/>
            </a:xfrm>
            <a:custGeom>
              <a:avLst/>
              <a:gdLst>
                <a:gd name="T0" fmla="*/ 71 w 585"/>
                <a:gd name="T1" fmla="*/ 42 h 340"/>
                <a:gd name="T2" fmla="*/ 73 w 585"/>
                <a:gd name="T3" fmla="*/ 41 h 340"/>
                <a:gd name="T4" fmla="*/ 2 w 585"/>
                <a:gd name="T5" fmla="*/ 0 h 340"/>
                <a:gd name="T6" fmla="*/ 0 w 585"/>
                <a:gd name="T7" fmla="*/ 3 h 340"/>
                <a:gd name="T8" fmla="*/ 72 w 585"/>
                <a:gd name="T9" fmla="*/ 43 h 340"/>
                <a:gd name="T10" fmla="*/ 74 w 585"/>
                <a:gd name="T11" fmla="*/ 42 h 340"/>
                <a:gd name="T12" fmla="*/ 72 w 585"/>
                <a:gd name="T13" fmla="*/ 43 h 340"/>
                <a:gd name="T14" fmla="*/ 73 w 585"/>
                <a:gd name="T15" fmla="*/ 43 h 340"/>
                <a:gd name="T16" fmla="*/ 73 w 585"/>
                <a:gd name="T17" fmla="*/ 42 h 340"/>
                <a:gd name="T18" fmla="*/ 74 w 585"/>
                <a:gd name="T19" fmla="*/ 41 h 340"/>
                <a:gd name="T20" fmla="*/ 73 w 585"/>
                <a:gd name="T21" fmla="*/ 41 h 340"/>
                <a:gd name="T22" fmla="*/ 71 w 585"/>
                <a:gd name="T23" fmla="*/ 42 h 34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585"/>
                <a:gd name="T37" fmla="*/ 0 h 340"/>
                <a:gd name="T38" fmla="*/ 585 w 585"/>
                <a:gd name="T39" fmla="*/ 340 h 34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585" h="340">
                  <a:moveTo>
                    <a:pt x="564" y="331"/>
                  </a:moveTo>
                  <a:lnTo>
                    <a:pt x="579" y="322"/>
                  </a:lnTo>
                  <a:lnTo>
                    <a:pt x="9" y="0"/>
                  </a:lnTo>
                  <a:lnTo>
                    <a:pt x="0" y="19"/>
                  </a:lnTo>
                  <a:lnTo>
                    <a:pt x="570" y="340"/>
                  </a:lnTo>
                  <a:lnTo>
                    <a:pt x="585" y="331"/>
                  </a:lnTo>
                  <a:lnTo>
                    <a:pt x="570" y="340"/>
                  </a:lnTo>
                  <a:lnTo>
                    <a:pt x="578" y="340"/>
                  </a:lnTo>
                  <a:lnTo>
                    <a:pt x="584" y="336"/>
                  </a:lnTo>
                  <a:lnTo>
                    <a:pt x="585" y="328"/>
                  </a:lnTo>
                  <a:lnTo>
                    <a:pt x="579" y="322"/>
                  </a:lnTo>
                  <a:lnTo>
                    <a:pt x="564" y="33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49259" name="Freeform 47"/>
            <p:cNvSpPr>
              <a:spLocks/>
            </p:cNvSpPr>
            <p:nvPr/>
          </p:nvSpPr>
          <p:spPr bwMode="auto">
            <a:xfrm>
              <a:off x="874" y="3393"/>
              <a:ext cx="11" cy="188"/>
            </a:xfrm>
            <a:custGeom>
              <a:avLst/>
              <a:gdLst>
                <a:gd name="T0" fmla="*/ 1 w 21"/>
                <a:gd name="T1" fmla="*/ 3 h 376"/>
                <a:gd name="T2" fmla="*/ 0 w 21"/>
                <a:gd name="T3" fmla="*/ 2 h 376"/>
                <a:gd name="T4" fmla="*/ 0 w 21"/>
                <a:gd name="T5" fmla="*/ 47 h 376"/>
                <a:gd name="T6" fmla="*/ 3 w 21"/>
                <a:gd name="T7" fmla="*/ 47 h 376"/>
                <a:gd name="T8" fmla="*/ 3 w 21"/>
                <a:gd name="T9" fmla="*/ 2 h 376"/>
                <a:gd name="T10" fmla="*/ 2 w 21"/>
                <a:gd name="T11" fmla="*/ 1 h 376"/>
                <a:gd name="T12" fmla="*/ 3 w 21"/>
                <a:gd name="T13" fmla="*/ 2 h 376"/>
                <a:gd name="T14" fmla="*/ 3 w 21"/>
                <a:gd name="T15" fmla="*/ 1 h 376"/>
                <a:gd name="T16" fmla="*/ 2 w 21"/>
                <a:gd name="T17" fmla="*/ 0 h 376"/>
                <a:gd name="T18" fmla="*/ 1 w 21"/>
                <a:gd name="T19" fmla="*/ 1 h 376"/>
                <a:gd name="T20" fmla="*/ 0 w 21"/>
                <a:gd name="T21" fmla="*/ 2 h 376"/>
                <a:gd name="T22" fmla="*/ 1 w 21"/>
                <a:gd name="T23" fmla="*/ 3 h 37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1"/>
                <a:gd name="T37" fmla="*/ 0 h 376"/>
                <a:gd name="T38" fmla="*/ 21 w 21"/>
                <a:gd name="T39" fmla="*/ 376 h 37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1" h="376">
                  <a:moveTo>
                    <a:pt x="6" y="20"/>
                  </a:moveTo>
                  <a:lnTo>
                    <a:pt x="0" y="11"/>
                  </a:lnTo>
                  <a:lnTo>
                    <a:pt x="0" y="376"/>
                  </a:lnTo>
                  <a:lnTo>
                    <a:pt x="21" y="376"/>
                  </a:lnTo>
                  <a:lnTo>
                    <a:pt x="21" y="11"/>
                  </a:lnTo>
                  <a:lnTo>
                    <a:pt x="15" y="1"/>
                  </a:lnTo>
                  <a:lnTo>
                    <a:pt x="21" y="11"/>
                  </a:lnTo>
                  <a:lnTo>
                    <a:pt x="18" y="3"/>
                  </a:lnTo>
                  <a:lnTo>
                    <a:pt x="11" y="0"/>
                  </a:lnTo>
                  <a:lnTo>
                    <a:pt x="3" y="3"/>
                  </a:lnTo>
                  <a:lnTo>
                    <a:pt x="0" y="11"/>
                  </a:lnTo>
                  <a:lnTo>
                    <a:pt x="6" y="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49260" name="Freeform 48"/>
            <p:cNvSpPr>
              <a:spLocks/>
            </p:cNvSpPr>
            <p:nvPr/>
          </p:nvSpPr>
          <p:spPr bwMode="auto">
            <a:xfrm>
              <a:off x="589" y="3233"/>
              <a:ext cx="293" cy="170"/>
            </a:xfrm>
            <a:custGeom>
              <a:avLst/>
              <a:gdLst>
                <a:gd name="T0" fmla="*/ 3 w 585"/>
                <a:gd name="T1" fmla="*/ 2 h 340"/>
                <a:gd name="T2" fmla="*/ 1 w 585"/>
                <a:gd name="T3" fmla="*/ 3 h 340"/>
                <a:gd name="T4" fmla="*/ 72 w 585"/>
                <a:gd name="T5" fmla="*/ 43 h 340"/>
                <a:gd name="T6" fmla="*/ 74 w 585"/>
                <a:gd name="T7" fmla="*/ 41 h 340"/>
                <a:gd name="T8" fmla="*/ 2 w 585"/>
                <a:gd name="T9" fmla="*/ 0 h 340"/>
                <a:gd name="T10" fmla="*/ 0 w 585"/>
                <a:gd name="T11" fmla="*/ 2 h 340"/>
                <a:gd name="T12" fmla="*/ 2 w 585"/>
                <a:gd name="T13" fmla="*/ 0 h 340"/>
                <a:gd name="T14" fmla="*/ 1 w 585"/>
                <a:gd name="T15" fmla="*/ 0 h 340"/>
                <a:gd name="T16" fmla="*/ 1 w 585"/>
                <a:gd name="T17" fmla="*/ 1 h 340"/>
                <a:gd name="T18" fmla="*/ 0 w 585"/>
                <a:gd name="T19" fmla="*/ 2 h 340"/>
                <a:gd name="T20" fmla="*/ 1 w 585"/>
                <a:gd name="T21" fmla="*/ 3 h 340"/>
                <a:gd name="T22" fmla="*/ 3 w 585"/>
                <a:gd name="T23" fmla="*/ 2 h 34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585"/>
                <a:gd name="T37" fmla="*/ 0 h 340"/>
                <a:gd name="T38" fmla="*/ 585 w 585"/>
                <a:gd name="T39" fmla="*/ 340 h 34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585" h="340">
                  <a:moveTo>
                    <a:pt x="22" y="10"/>
                  </a:moveTo>
                  <a:lnTo>
                    <a:pt x="6" y="19"/>
                  </a:lnTo>
                  <a:lnTo>
                    <a:pt x="576" y="340"/>
                  </a:lnTo>
                  <a:lnTo>
                    <a:pt x="585" y="321"/>
                  </a:lnTo>
                  <a:lnTo>
                    <a:pt x="15" y="0"/>
                  </a:lnTo>
                  <a:lnTo>
                    <a:pt x="0" y="10"/>
                  </a:lnTo>
                  <a:lnTo>
                    <a:pt x="15" y="0"/>
                  </a:lnTo>
                  <a:lnTo>
                    <a:pt x="7" y="0"/>
                  </a:lnTo>
                  <a:lnTo>
                    <a:pt x="1" y="5"/>
                  </a:lnTo>
                  <a:lnTo>
                    <a:pt x="0" y="13"/>
                  </a:lnTo>
                  <a:lnTo>
                    <a:pt x="6" y="19"/>
                  </a:lnTo>
                  <a:lnTo>
                    <a:pt x="22"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49261" name="Freeform 49"/>
            <p:cNvSpPr>
              <a:spLocks/>
            </p:cNvSpPr>
            <p:nvPr/>
          </p:nvSpPr>
          <p:spPr bwMode="auto">
            <a:xfrm>
              <a:off x="576" y="3217"/>
              <a:ext cx="305" cy="181"/>
            </a:xfrm>
            <a:custGeom>
              <a:avLst/>
              <a:gdLst>
                <a:gd name="T0" fmla="*/ 0 w 609"/>
                <a:gd name="T1" fmla="*/ 4 h 362"/>
                <a:gd name="T2" fmla="*/ 0 w 609"/>
                <a:gd name="T3" fmla="*/ 0 h 362"/>
                <a:gd name="T4" fmla="*/ 77 w 609"/>
                <a:gd name="T5" fmla="*/ 43 h 362"/>
                <a:gd name="T6" fmla="*/ 76 w 609"/>
                <a:gd name="T7" fmla="*/ 46 h 362"/>
                <a:gd name="T8" fmla="*/ 0 w 609"/>
                <a:gd name="T9" fmla="*/ 4 h 362"/>
                <a:gd name="T10" fmla="*/ 0 60000 65536"/>
                <a:gd name="T11" fmla="*/ 0 60000 65536"/>
                <a:gd name="T12" fmla="*/ 0 60000 65536"/>
                <a:gd name="T13" fmla="*/ 0 60000 65536"/>
                <a:gd name="T14" fmla="*/ 0 60000 65536"/>
                <a:gd name="T15" fmla="*/ 0 w 609"/>
                <a:gd name="T16" fmla="*/ 0 h 362"/>
                <a:gd name="T17" fmla="*/ 609 w 609"/>
                <a:gd name="T18" fmla="*/ 362 h 362"/>
              </a:gdLst>
              <a:ahLst/>
              <a:cxnLst>
                <a:cxn ang="T10">
                  <a:pos x="T0" y="T1"/>
                </a:cxn>
                <a:cxn ang="T11">
                  <a:pos x="T2" y="T3"/>
                </a:cxn>
                <a:cxn ang="T12">
                  <a:pos x="T4" y="T5"/>
                </a:cxn>
                <a:cxn ang="T13">
                  <a:pos x="T6" y="T7"/>
                </a:cxn>
                <a:cxn ang="T14">
                  <a:pos x="T8" y="T9"/>
                </a:cxn>
              </a:cxnLst>
              <a:rect l="T15" t="T16" r="T17" b="T18"/>
              <a:pathLst>
                <a:path w="609" h="362">
                  <a:moveTo>
                    <a:pt x="0" y="32"/>
                  </a:moveTo>
                  <a:lnTo>
                    <a:pt x="0" y="0"/>
                  </a:lnTo>
                  <a:lnTo>
                    <a:pt x="609" y="337"/>
                  </a:lnTo>
                  <a:lnTo>
                    <a:pt x="608" y="362"/>
                  </a:lnTo>
                  <a:lnTo>
                    <a:pt x="0" y="32"/>
                  </a:lnTo>
                  <a:close/>
                </a:path>
              </a:pathLst>
            </a:custGeom>
            <a:solidFill>
              <a:srgbClr val="8C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49262" name="Freeform 50"/>
            <p:cNvSpPr>
              <a:spLocks/>
            </p:cNvSpPr>
            <p:nvPr/>
          </p:nvSpPr>
          <p:spPr bwMode="auto">
            <a:xfrm>
              <a:off x="576" y="3217"/>
              <a:ext cx="305" cy="181"/>
            </a:xfrm>
            <a:custGeom>
              <a:avLst/>
              <a:gdLst>
                <a:gd name="T0" fmla="*/ 0 w 609"/>
                <a:gd name="T1" fmla="*/ 4 h 362"/>
                <a:gd name="T2" fmla="*/ 0 w 609"/>
                <a:gd name="T3" fmla="*/ 0 h 362"/>
                <a:gd name="T4" fmla="*/ 77 w 609"/>
                <a:gd name="T5" fmla="*/ 43 h 362"/>
                <a:gd name="T6" fmla="*/ 76 w 609"/>
                <a:gd name="T7" fmla="*/ 46 h 362"/>
                <a:gd name="T8" fmla="*/ 0 w 609"/>
                <a:gd name="T9" fmla="*/ 4 h 362"/>
                <a:gd name="T10" fmla="*/ 0 60000 65536"/>
                <a:gd name="T11" fmla="*/ 0 60000 65536"/>
                <a:gd name="T12" fmla="*/ 0 60000 65536"/>
                <a:gd name="T13" fmla="*/ 0 60000 65536"/>
                <a:gd name="T14" fmla="*/ 0 60000 65536"/>
                <a:gd name="T15" fmla="*/ 0 w 609"/>
                <a:gd name="T16" fmla="*/ 0 h 362"/>
                <a:gd name="T17" fmla="*/ 609 w 609"/>
                <a:gd name="T18" fmla="*/ 362 h 362"/>
              </a:gdLst>
              <a:ahLst/>
              <a:cxnLst>
                <a:cxn ang="T10">
                  <a:pos x="T0" y="T1"/>
                </a:cxn>
                <a:cxn ang="T11">
                  <a:pos x="T2" y="T3"/>
                </a:cxn>
                <a:cxn ang="T12">
                  <a:pos x="T4" y="T5"/>
                </a:cxn>
                <a:cxn ang="T13">
                  <a:pos x="T6" y="T7"/>
                </a:cxn>
                <a:cxn ang="T14">
                  <a:pos x="T8" y="T9"/>
                </a:cxn>
              </a:cxnLst>
              <a:rect l="T15" t="T16" r="T17" b="T18"/>
              <a:pathLst>
                <a:path w="609" h="362">
                  <a:moveTo>
                    <a:pt x="0" y="32"/>
                  </a:moveTo>
                  <a:lnTo>
                    <a:pt x="0" y="0"/>
                  </a:lnTo>
                  <a:lnTo>
                    <a:pt x="609" y="337"/>
                  </a:lnTo>
                  <a:lnTo>
                    <a:pt x="608" y="362"/>
                  </a:lnTo>
                  <a:lnTo>
                    <a:pt x="0" y="32"/>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ko-KR" altLang="en-US"/>
            </a:p>
          </p:txBody>
        </p:sp>
        <p:sp>
          <p:nvSpPr>
            <p:cNvPr id="49263" name="Freeform 51"/>
            <p:cNvSpPr>
              <a:spLocks/>
            </p:cNvSpPr>
            <p:nvPr/>
          </p:nvSpPr>
          <p:spPr bwMode="auto">
            <a:xfrm>
              <a:off x="880" y="3112"/>
              <a:ext cx="464" cy="286"/>
            </a:xfrm>
            <a:custGeom>
              <a:avLst/>
              <a:gdLst>
                <a:gd name="T0" fmla="*/ 116 w 928"/>
                <a:gd name="T1" fmla="*/ 3 h 574"/>
                <a:gd name="T2" fmla="*/ 116 w 928"/>
                <a:gd name="T3" fmla="*/ 0 h 574"/>
                <a:gd name="T4" fmla="*/ 0 w 928"/>
                <a:gd name="T5" fmla="*/ 67 h 574"/>
                <a:gd name="T6" fmla="*/ 0 w 928"/>
                <a:gd name="T7" fmla="*/ 71 h 574"/>
                <a:gd name="T8" fmla="*/ 116 w 928"/>
                <a:gd name="T9" fmla="*/ 3 h 574"/>
                <a:gd name="T10" fmla="*/ 0 60000 65536"/>
                <a:gd name="T11" fmla="*/ 0 60000 65536"/>
                <a:gd name="T12" fmla="*/ 0 60000 65536"/>
                <a:gd name="T13" fmla="*/ 0 60000 65536"/>
                <a:gd name="T14" fmla="*/ 0 60000 65536"/>
                <a:gd name="T15" fmla="*/ 0 w 928"/>
                <a:gd name="T16" fmla="*/ 0 h 574"/>
                <a:gd name="T17" fmla="*/ 928 w 928"/>
                <a:gd name="T18" fmla="*/ 574 h 574"/>
              </a:gdLst>
              <a:ahLst/>
              <a:cxnLst>
                <a:cxn ang="T10">
                  <a:pos x="T0" y="T1"/>
                </a:cxn>
                <a:cxn ang="T11">
                  <a:pos x="T2" y="T3"/>
                </a:cxn>
                <a:cxn ang="T12">
                  <a:pos x="T4" y="T5"/>
                </a:cxn>
                <a:cxn ang="T13">
                  <a:pos x="T6" y="T7"/>
                </a:cxn>
                <a:cxn ang="T14">
                  <a:pos x="T8" y="T9"/>
                </a:cxn>
              </a:cxnLst>
              <a:rect l="T15" t="T16" r="T17" b="T18"/>
              <a:pathLst>
                <a:path w="928" h="574">
                  <a:moveTo>
                    <a:pt x="928" y="27"/>
                  </a:moveTo>
                  <a:lnTo>
                    <a:pt x="928" y="0"/>
                  </a:lnTo>
                  <a:lnTo>
                    <a:pt x="0" y="544"/>
                  </a:lnTo>
                  <a:lnTo>
                    <a:pt x="0" y="574"/>
                  </a:lnTo>
                  <a:lnTo>
                    <a:pt x="928" y="27"/>
                  </a:lnTo>
                  <a:close/>
                </a:path>
              </a:pathLst>
            </a:custGeom>
            <a:solidFill>
              <a:srgbClr val="4C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49264" name="Freeform 52"/>
            <p:cNvSpPr>
              <a:spLocks/>
            </p:cNvSpPr>
            <p:nvPr/>
          </p:nvSpPr>
          <p:spPr bwMode="auto">
            <a:xfrm>
              <a:off x="880" y="3112"/>
              <a:ext cx="464" cy="286"/>
            </a:xfrm>
            <a:custGeom>
              <a:avLst/>
              <a:gdLst>
                <a:gd name="T0" fmla="*/ 116 w 928"/>
                <a:gd name="T1" fmla="*/ 3 h 574"/>
                <a:gd name="T2" fmla="*/ 116 w 928"/>
                <a:gd name="T3" fmla="*/ 0 h 574"/>
                <a:gd name="T4" fmla="*/ 0 w 928"/>
                <a:gd name="T5" fmla="*/ 67 h 574"/>
                <a:gd name="T6" fmla="*/ 0 w 928"/>
                <a:gd name="T7" fmla="*/ 71 h 574"/>
                <a:gd name="T8" fmla="*/ 116 w 928"/>
                <a:gd name="T9" fmla="*/ 3 h 574"/>
                <a:gd name="T10" fmla="*/ 0 60000 65536"/>
                <a:gd name="T11" fmla="*/ 0 60000 65536"/>
                <a:gd name="T12" fmla="*/ 0 60000 65536"/>
                <a:gd name="T13" fmla="*/ 0 60000 65536"/>
                <a:gd name="T14" fmla="*/ 0 60000 65536"/>
                <a:gd name="T15" fmla="*/ 0 w 928"/>
                <a:gd name="T16" fmla="*/ 0 h 574"/>
                <a:gd name="T17" fmla="*/ 928 w 928"/>
                <a:gd name="T18" fmla="*/ 574 h 574"/>
              </a:gdLst>
              <a:ahLst/>
              <a:cxnLst>
                <a:cxn ang="T10">
                  <a:pos x="T0" y="T1"/>
                </a:cxn>
                <a:cxn ang="T11">
                  <a:pos x="T2" y="T3"/>
                </a:cxn>
                <a:cxn ang="T12">
                  <a:pos x="T4" y="T5"/>
                </a:cxn>
                <a:cxn ang="T13">
                  <a:pos x="T6" y="T7"/>
                </a:cxn>
                <a:cxn ang="T14">
                  <a:pos x="T8" y="T9"/>
                </a:cxn>
              </a:cxnLst>
              <a:rect l="T15" t="T16" r="T17" b="T18"/>
              <a:pathLst>
                <a:path w="928" h="574">
                  <a:moveTo>
                    <a:pt x="928" y="27"/>
                  </a:moveTo>
                  <a:lnTo>
                    <a:pt x="928" y="0"/>
                  </a:lnTo>
                  <a:lnTo>
                    <a:pt x="0" y="544"/>
                  </a:lnTo>
                  <a:lnTo>
                    <a:pt x="0" y="574"/>
                  </a:lnTo>
                  <a:lnTo>
                    <a:pt x="928" y="27"/>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ko-KR" altLang="en-US"/>
            </a:p>
          </p:txBody>
        </p:sp>
        <p:sp>
          <p:nvSpPr>
            <p:cNvPr id="49265" name="Freeform 53"/>
            <p:cNvSpPr>
              <a:spLocks/>
            </p:cNvSpPr>
            <p:nvPr/>
          </p:nvSpPr>
          <p:spPr bwMode="auto">
            <a:xfrm>
              <a:off x="932" y="3128"/>
              <a:ext cx="154" cy="125"/>
            </a:xfrm>
            <a:custGeom>
              <a:avLst/>
              <a:gdLst>
                <a:gd name="T0" fmla="*/ 38 w 309"/>
                <a:gd name="T1" fmla="*/ 0 h 251"/>
                <a:gd name="T2" fmla="*/ 38 w 309"/>
                <a:gd name="T3" fmla="*/ 8 h 251"/>
                <a:gd name="T4" fmla="*/ 0 w 309"/>
                <a:gd name="T5" fmla="*/ 31 h 251"/>
                <a:gd name="T6" fmla="*/ 0 w 309"/>
                <a:gd name="T7" fmla="*/ 23 h 251"/>
                <a:gd name="T8" fmla="*/ 38 w 309"/>
                <a:gd name="T9" fmla="*/ 0 h 251"/>
                <a:gd name="T10" fmla="*/ 0 60000 65536"/>
                <a:gd name="T11" fmla="*/ 0 60000 65536"/>
                <a:gd name="T12" fmla="*/ 0 60000 65536"/>
                <a:gd name="T13" fmla="*/ 0 60000 65536"/>
                <a:gd name="T14" fmla="*/ 0 60000 65536"/>
                <a:gd name="T15" fmla="*/ 0 w 309"/>
                <a:gd name="T16" fmla="*/ 0 h 251"/>
                <a:gd name="T17" fmla="*/ 309 w 309"/>
                <a:gd name="T18" fmla="*/ 251 h 251"/>
              </a:gdLst>
              <a:ahLst/>
              <a:cxnLst>
                <a:cxn ang="T10">
                  <a:pos x="T0" y="T1"/>
                </a:cxn>
                <a:cxn ang="T11">
                  <a:pos x="T2" y="T3"/>
                </a:cxn>
                <a:cxn ang="T12">
                  <a:pos x="T4" y="T5"/>
                </a:cxn>
                <a:cxn ang="T13">
                  <a:pos x="T6" y="T7"/>
                </a:cxn>
                <a:cxn ang="T14">
                  <a:pos x="T8" y="T9"/>
                </a:cxn>
              </a:cxnLst>
              <a:rect l="T15" t="T16" r="T17" b="T18"/>
              <a:pathLst>
                <a:path w="309" h="251">
                  <a:moveTo>
                    <a:pt x="309" y="0"/>
                  </a:moveTo>
                  <a:lnTo>
                    <a:pt x="309" y="65"/>
                  </a:lnTo>
                  <a:lnTo>
                    <a:pt x="0" y="251"/>
                  </a:lnTo>
                  <a:lnTo>
                    <a:pt x="0" y="187"/>
                  </a:lnTo>
                  <a:lnTo>
                    <a:pt x="309" y="0"/>
                  </a:lnTo>
                  <a:close/>
                </a:path>
              </a:pathLst>
            </a:custGeom>
            <a:solidFill>
              <a:srgbClr val="007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49266" name="Freeform 54"/>
            <p:cNvSpPr>
              <a:spLocks/>
            </p:cNvSpPr>
            <p:nvPr/>
          </p:nvSpPr>
          <p:spPr bwMode="auto">
            <a:xfrm>
              <a:off x="1081" y="3128"/>
              <a:ext cx="11" cy="38"/>
            </a:xfrm>
            <a:custGeom>
              <a:avLst/>
              <a:gdLst>
                <a:gd name="T0" fmla="*/ 3 w 22"/>
                <a:gd name="T1" fmla="*/ 10 h 75"/>
                <a:gd name="T2" fmla="*/ 3 w 22"/>
                <a:gd name="T3" fmla="*/ 9 h 75"/>
                <a:gd name="T4" fmla="*/ 3 w 22"/>
                <a:gd name="T5" fmla="*/ 0 h 75"/>
                <a:gd name="T6" fmla="*/ 0 w 22"/>
                <a:gd name="T7" fmla="*/ 0 h 75"/>
                <a:gd name="T8" fmla="*/ 0 w 22"/>
                <a:gd name="T9" fmla="*/ 9 h 75"/>
                <a:gd name="T10" fmla="*/ 1 w 22"/>
                <a:gd name="T11" fmla="*/ 7 h 75"/>
                <a:gd name="T12" fmla="*/ 0 w 22"/>
                <a:gd name="T13" fmla="*/ 9 h 75"/>
                <a:gd name="T14" fmla="*/ 1 w 22"/>
                <a:gd name="T15" fmla="*/ 9 h 75"/>
                <a:gd name="T16" fmla="*/ 2 w 22"/>
                <a:gd name="T17" fmla="*/ 10 h 75"/>
                <a:gd name="T18" fmla="*/ 3 w 22"/>
                <a:gd name="T19" fmla="*/ 9 h 75"/>
                <a:gd name="T20" fmla="*/ 3 w 22"/>
                <a:gd name="T21" fmla="*/ 9 h 75"/>
                <a:gd name="T22" fmla="*/ 3 w 22"/>
                <a:gd name="T23" fmla="*/ 10 h 7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2"/>
                <a:gd name="T37" fmla="*/ 0 h 75"/>
                <a:gd name="T38" fmla="*/ 22 w 22"/>
                <a:gd name="T39" fmla="*/ 75 h 7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2" h="75">
                  <a:moveTo>
                    <a:pt x="17" y="74"/>
                  </a:moveTo>
                  <a:lnTo>
                    <a:pt x="22" y="65"/>
                  </a:lnTo>
                  <a:lnTo>
                    <a:pt x="22" y="0"/>
                  </a:lnTo>
                  <a:lnTo>
                    <a:pt x="0" y="0"/>
                  </a:lnTo>
                  <a:lnTo>
                    <a:pt x="0" y="65"/>
                  </a:lnTo>
                  <a:lnTo>
                    <a:pt x="5" y="55"/>
                  </a:lnTo>
                  <a:lnTo>
                    <a:pt x="0" y="65"/>
                  </a:lnTo>
                  <a:lnTo>
                    <a:pt x="3" y="72"/>
                  </a:lnTo>
                  <a:lnTo>
                    <a:pt x="11" y="75"/>
                  </a:lnTo>
                  <a:lnTo>
                    <a:pt x="19" y="72"/>
                  </a:lnTo>
                  <a:lnTo>
                    <a:pt x="22" y="65"/>
                  </a:lnTo>
                  <a:lnTo>
                    <a:pt x="17" y="7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49267" name="Freeform 55"/>
            <p:cNvSpPr>
              <a:spLocks/>
            </p:cNvSpPr>
            <p:nvPr/>
          </p:nvSpPr>
          <p:spPr bwMode="auto">
            <a:xfrm>
              <a:off x="927" y="3156"/>
              <a:ext cx="163" cy="103"/>
            </a:xfrm>
            <a:custGeom>
              <a:avLst/>
              <a:gdLst>
                <a:gd name="T0" fmla="*/ 0 w 326"/>
                <a:gd name="T1" fmla="*/ 24 h 207"/>
                <a:gd name="T2" fmla="*/ 3 w 326"/>
                <a:gd name="T3" fmla="*/ 25 h 207"/>
                <a:gd name="T4" fmla="*/ 41 w 326"/>
                <a:gd name="T5" fmla="*/ 2 h 207"/>
                <a:gd name="T6" fmla="*/ 40 w 326"/>
                <a:gd name="T7" fmla="*/ 0 h 207"/>
                <a:gd name="T8" fmla="*/ 1 w 326"/>
                <a:gd name="T9" fmla="*/ 23 h 207"/>
                <a:gd name="T10" fmla="*/ 3 w 326"/>
                <a:gd name="T11" fmla="*/ 24 h 207"/>
                <a:gd name="T12" fmla="*/ 1 w 326"/>
                <a:gd name="T13" fmla="*/ 23 h 207"/>
                <a:gd name="T14" fmla="*/ 0 w 326"/>
                <a:gd name="T15" fmla="*/ 24 h 207"/>
                <a:gd name="T16" fmla="*/ 1 w 326"/>
                <a:gd name="T17" fmla="*/ 25 h 207"/>
                <a:gd name="T18" fmla="*/ 1 w 326"/>
                <a:gd name="T19" fmla="*/ 25 h 207"/>
                <a:gd name="T20" fmla="*/ 3 w 326"/>
                <a:gd name="T21" fmla="*/ 25 h 207"/>
                <a:gd name="T22" fmla="*/ 0 w 326"/>
                <a:gd name="T23" fmla="*/ 24 h 20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26"/>
                <a:gd name="T37" fmla="*/ 0 h 207"/>
                <a:gd name="T38" fmla="*/ 326 w 326"/>
                <a:gd name="T39" fmla="*/ 207 h 20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26" h="207">
                  <a:moveTo>
                    <a:pt x="0" y="196"/>
                  </a:moveTo>
                  <a:lnTo>
                    <a:pt x="18" y="205"/>
                  </a:lnTo>
                  <a:lnTo>
                    <a:pt x="326" y="19"/>
                  </a:lnTo>
                  <a:lnTo>
                    <a:pt x="314" y="0"/>
                  </a:lnTo>
                  <a:lnTo>
                    <a:pt x="5" y="187"/>
                  </a:lnTo>
                  <a:lnTo>
                    <a:pt x="22" y="196"/>
                  </a:lnTo>
                  <a:lnTo>
                    <a:pt x="5" y="187"/>
                  </a:lnTo>
                  <a:lnTo>
                    <a:pt x="0" y="194"/>
                  </a:lnTo>
                  <a:lnTo>
                    <a:pt x="2" y="202"/>
                  </a:lnTo>
                  <a:lnTo>
                    <a:pt x="8" y="207"/>
                  </a:lnTo>
                  <a:lnTo>
                    <a:pt x="18" y="205"/>
                  </a:lnTo>
                  <a:lnTo>
                    <a:pt x="0" y="19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49268" name="Freeform 56"/>
            <p:cNvSpPr>
              <a:spLocks/>
            </p:cNvSpPr>
            <p:nvPr/>
          </p:nvSpPr>
          <p:spPr bwMode="auto">
            <a:xfrm>
              <a:off x="927" y="3216"/>
              <a:ext cx="11" cy="37"/>
            </a:xfrm>
            <a:custGeom>
              <a:avLst/>
              <a:gdLst>
                <a:gd name="T0" fmla="*/ 1 w 22"/>
                <a:gd name="T1" fmla="*/ 0 h 75"/>
                <a:gd name="T2" fmla="*/ 0 w 22"/>
                <a:gd name="T3" fmla="*/ 1 h 75"/>
                <a:gd name="T4" fmla="*/ 0 w 22"/>
                <a:gd name="T5" fmla="*/ 9 h 75"/>
                <a:gd name="T6" fmla="*/ 3 w 22"/>
                <a:gd name="T7" fmla="*/ 9 h 75"/>
                <a:gd name="T8" fmla="*/ 3 w 22"/>
                <a:gd name="T9" fmla="*/ 1 h 75"/>
                <a:gd name="T10" fmla="*/ 3 w 22"/>
                <a:gd name="T11" fmla="*/ 2 h 75"/>
                <a:gd name="T12" fmla="*/ 3 w 22"/>
                <a:gd name="T13" fmla="*/ 1 h 75"/>
                <a:gd name="T14" fmla="*/ 3 w 22"/>
                <a:gd name="T15" fmla="*/ 0 h 75"/>
                <a:gd name="T16" fmla="*/ 2 w 22"/>
                <a:gd name="T17" fmla="*/ 0 h 75"/>
                <a:gd name="T18" fmla="*/ 1 w 22"/>
                <a:gd name="T19" fmla="*/ 0 h 75"/>
                <a:gd name="T20" fmla="*/ 0 w 22"/>
                <a:gd name="T21" fmla="*/ 1 h 75"/>
                <a:gd name="T22" fmla="*/ 1 w 22"/>
                <a:gd name="T23" fmla="*/ 0 h 7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2"/>
                <a:gd name="T37" fmla="*/ 0 h 75"/>
                <a:gd name="T38" fmla="*/ 22 w 22"/>
                <a:gd name="T39" fmla="*/ 75 h 7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2" h="75">
                  <a:moveTo>
                    <a:pt x="5" y="1"/>
                  </a:moveTo>
                  <a:lnTo>
                    <a:pt x="0" y="11"/>
                  </a:lnTo>
                  <a:lnTo>
                    <a:pt x="0" y="75"/>
                  </a:lnTo>
                  <a:lnTo>
                    <a:pt x="22" y="75"/>
                  </a:lnTo>
                  <a:lnTo>
                    <a:pt x="22" y="11"/>
                  </a:lnTo>
                  <a:lnTo>
                    <a:pt x="18" y="20"/>
                  </a:lnTo>
                  <a:lnTo>
                    <a:pt x="22" y="11"/>
                  </a:lnTo>
                  <a:lnTo>
                    <a:pt x="19" y="3"/>
                  </a:lnTo>
                  <a:lnTo>
                    <a:pt x="11" y="0"/>
                  </a:lnTo>
                  <a:lnTo>
                    <a:pt x="4" y="3"/>
                  </a:lnTo>
                  <a:lnTo>
                    <a:pt x="0" y="11"/>
                  </a:lnTo>
                  <a:lnTo>
                    <a:pt x="5"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49269" name="Freeform 57"/>
            <p:cNvSpPr>
              <a:spLocks/>
            </p:cNvSpPr>
            <p:nvPr/>
          </p:nvSpPr>
          <p:spPr bwMode="auto">
            <a:xfrm>
              <a:off x="929" y="3123"/>
              <a:ext cx="163" cy="103"/>
            </a:xfrm>
            <a:custGeom>
              <a:avLst/>
              <a:gdLst>
                <a:gd name="T0" fmla="*/ 41 w 326"/>
                <a:gd name="T1" fmla="*/ 1 h 207"/>
                <a:gd name="T2" fmla="*/ 39 w 326"/>
                <a:gd name="T3" fmla="*/ 0 h 207"/>
                <a:gd name="T4" fmla="*/ 0 w 326"/>
                <a:gd name="T5" fmla="*/ 23 h 207"/>
                <a:gd name="T6" fmla="*/ 2 w 326"/>
                <a:gd name="T7" fmla="*/ 25 h 207"/>
                <a:gd name="T8" fmla="*/ 41 w 326"/>
                <a:gd name="T9" fmla="*/ 2 h 207"/>
                <a:gd name="T10" fmla="*/ 38 w 326"/>
                <a:gd name="T11" fmla="*/ 1 h 207"/>
                <a:gd name="T12" fmla="*/ 41 w 326"/>
                <a:gd name="T13" fmla="*/ 2 h 207"/>
                <a:gd name="T14" fmla="*/ 41 w 326"/>
                <a:gd name="T15" fmla="*/ 1 h 207"/>
                <a:gd name="T16" fmla="*/ 41 w 326"/>
                <a:gd name="T17" fmla="*/ 0 h 207"/>
                <a:gd name="T18" fmla="*/ 40 w 326"/>
                <a:gd name="T19" fmla="*/ 0 h 207"/>
                <a:gd name="T20" fmla="*/ 39 w 326"/>
                <a:gd name="T21" fmla="*/ 0 h 207"/>
                <a:gd name="T22" fmla="*/ 41 w 326"/>
                <a:gd name="T23" fmla="*/ 1 h 20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26"/>
                <a:gd name="T37" fmla="*/ 0 h 207"/>
                <a:gd name="T38" fmla="*/ 326 w 326"/>
                <a:gd name="T39" fmla="*/ 207 h 20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26" h="207">
                  <a:moveTo>
                    <a:pt x="326" y="11"/>
                  </a:moveTo>
                  <a:lnTo>
                    <a:pt x="309" y="2"/>
                  </a:lnTo>
                  <a:lnTo>
                    <a:pt x="0" y="188"/>
                  </a:lnTo>
                  <a:lnTo>
                    <a:pt x="13" y="207"/>
                  </a:lnTo>
                  <a:lnTo>
                    <a:pt x="321" y="21"/>
                  </a:lnTo>
                  <a:lnTo>
                    <a:pt x="304" y="11"/>
                  </a:lnTo>
                  <a:lnTo>
                    <a:pt x="321" y="21"/>
                  </a:lnTo>
                  <a:lnTo>
                    <a:pt x="326" y="13"/>
                  </a:lnTo>
                  <a:lnTo>
                    <a:pt x="324" y="5"/>
                  </a:lnTo>
                  <a:lnTo>
                    <a:pt x="318" y="0"/>
                  </a:lnTo>
                  <a:lnTo>
                    <a:pt x="309" y="2"/>
                  </a:lnTo>
                  <a:lnTo>
                    <a:pt x="326"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49270" name="Freeform 58"/>
            <p:cNvSpPr>
              <a:spLocks/>
            </p:cNvSpPr>
            <p:nvPr/>
          </p:nvSpPr>
          <p:spPr bwMode="auto">
            <a:xfrm>
              <a:off x="805" y="3153"/>
              <a:ext cx="127" cy="100"/>
            </a:xfrm>
            <a:custGeom>
              <a:avLst/>
              <a:gdLst>
                <a:gd name="T0" fmla="*/ 0 w 255"/>
                <a:gd name="T1" fmla="*/ 0 h 201"/>
                <a:gd name="T2" fmla="*/ 0 w 255"/>
                <a:gd name="T3" fmla="*/ 8 h 201"/>
                <a:gd name="T4" fmla="*/ 31 w 255"/>
                <a:gd name="T5" fmla="*/ 25 h 201"/>
                <a:gd name="T6" fmla="*/ 31 w 255"/>
                <a:gd name="T7" fmla="*/ 17 h 201"/>
                <a:gd name="T8" fmla="*/ 0 w 255"/>
                <a:gd name="T9" fmla="*/ 0 h 201"/>
                <a:gd name="T10" fmla="*/ 0 60000 65536"/>
                <a:gd name="T11" fmla="*/ 0 60000 65536"/>
                <a:gd name="T12" fmla="*/ 0 60000 65536"/>
                <a:gd name="T13" fmla="*/ 0 60000 65536"/>
                <a:gd name="T14" fmla="*/ 0 60000 65536"/>
                <a:gd name="T15" fmla="*/ 0 w 255"/>
                <a:gd name="T16" fmla="*/ 0 h 201"/>
                <a:gd name="T17" fmla="*/ 255 w 255"/>
                <a:gd name="T18" fmla="*/ 201 h 201"/>
              </a:gdLst>
              <a:ahLst/>
              <a:cxnLst>
                <a:cxn ang="T10">
                  <a:pos x="T0" y="T1"/>
                </a:cxn>
                <a:cxn ang="T11">
                  <a:pos x="T2" y="T3"/>
                </a:cxn>
                <a:cxn ang="T12">
                  <a:pos x="T4" y="T5"/>
                </a:cxn>
                <a:cxn ang="T13">
                  <a:pos x="T6" y="T7"/>
                </a:cxn>
                <a:cxn ang="T14">
                  <a:pos x="T8" y="T9"/>
                </a:cxn>
              </a:cxnLst>
              <a:rect l="T15" t="T16" r="T17" b="T18"/>
              <a:pathLst>
                <a:path w="255" h="201">
                  <a:moveTo>
                    <a:pt x="0" y="0"/>
                  </a:moveTo>
                  <a:lnTo>
                    <a:pt x="0" y="65"/>
                  </a:lnTo>
                  <a:lnTo>
                    <a:pt x="255" y="201"/>
                  </a:lnTo>
                  <a:lnTo>
                    <a:pt x="255" y="137"/>
                  </a:lnTo>
                  <a:lnTo>
                    <a:pt x="0" y="0"/>
                  </a:lnTo>
                  <a:close/>
                </a:path>
              </a:pathLst>
            </a:custGeom>
            <a:solidFill>
              <a:srgbClr val="4CB2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49271" name="Freeform 59"/>
            <p:cNvSpPr>
              <a:spLocks/>
            </p:cNvSpPr>
            <p:nvPr/>
          </p:nvSpPr>
          <p:spPr bwMode="auto">
            <a:xfrm>
              <a:off x="799" y="3153"/>
              <a:ext cx="11" cy="38"/>
            </a:xfrm>
            <a:custGeom>
              <a:avLst/>
              <a:gdLst>
                <a:gd name="T0" fmla="*/ 2 w 22"/>
                <a:gd name="T1" fmla="*/ 7 h 76"/>
                <a:gd name="T2" fmla="*/ 3 w 22"/>
                <a:gd name="T3" fmla="*/ 9 h 76"/>
                <a:gd name="T4" fmla="*/ 3 w 22"/>
                <a:gd name="T5" fmla="*/ 0 h 76"/>
                <a:gd name="T6" fmla="*/ 0 w 22"/>
                <a:gd name="T7" fmla="*/ 0 h 76"/>
                <a:gd name="T8" fmla="*/ 0 w 22"/>
                <a:gd name="T9" fmla="*/ 9 h 76"/>
                <a:gd name="T10" fmla="*/ 1 w 22"/>
                <a:gd name="T11" fmla="*/ 10 h 76"/>
                <a:gd name="T12" fmla="*/ 0 w 22"/>
                <a:gd name="T13" fmla="*/ 9 h 76"/>
                <a:gd name="T14" fmla="*/ 1 w 22"/>
                <a:gd name="T15" fmla="*/ 9 h 76"/>
                <a:gd name="T16" fmla="*/ 2 w 22"/>
                <a:gd name="T17" fmla="*/ 10 h 76"/>
                <a:gd name="T18" fmla="*/ 3 w 22"/>
                <a:gd name="T19" fmla="*/ 9 h 76"/>
                <a:gd name="T20" fmla="*/ 3 w 22"/>
                <a:gd name="T21" fmla="*/ 9 h 76"/>
                <a:gd name="T22" fmla="*/ 2 w 22"/>
                <a:gd name="T23" fmla="*/ 7 h 7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2"/>
                <a:gd name="T37" fmla="*/ 0 h 76"/>
                <a:gd name="T38" fmla="*/ 22 w 22"/>
                <a:gd name="T39" fmla="*/ 76 h 7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2" h="76">
                  <a:moveTo>
                    <a:pt x="16" y="55"/>
                  </a:moveTo>
                  <a:lnTo>
                    <a:pt x="22" y="65"/>
                  </a:lnTo>
                  <a:lnTo>
                    <a:pt x="22" y="0"/>
                  </a:lnTo>
                  <a:lnTo>
                    <a:pt x="0" y="0"/>
                  </a:lnTo>
                  <a:lnTo>
                    <a:pt x="0" y="65"/>
                  </a:lnTo>
                  <a:lnTo>
                    <a:pt x="7" y="74"/>
                  </a:lnTo>
                  <a:lnTo>
                    <a:pt x="0" y="65"/>
                  </a:lnTo>
                  <a:lnTo>
                    <a:pt x="3" y="72"/>
                  </a:lnTo>
                  <a:lnTo>
                    <a:pt x="11" y="76"/>
                  </a:lnTo>
                  <a:lnTo>
                    <a:pt x="19" y="72"/>
                  </a:lnTo>
                  <a:lnTo>
                    <a:pt x="22" y="65"/>
                  </a:lnTo>
                  <a:lnTo>
                    <a:pt x="16" y="5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49272" name="Freeform 60"/>
            <p:cNvSpPr>
              <a:spLocks/>
            </p:cNvSpPr>
            <p:nvPr/>
          </p:nvSpPr>
          <p:spPr bwMode="auto">
            <a:xfrm>
              <a:off x="802" y="3181"/>
              <a:ext cx="136" cy="77"/>
            </a:xfrm>
            <a:custGeom>
              <a:avLst/>
              <a:gdLst>
                <a:gd name="T0" fmla="*/ 32 w 270"/>
                <a:gd name="T1" fmla="*/ 18 h 155"/>
                <a:gd name="T2" fmla="*/ 34 w 270"/>
                <a:gd name="T3" fmla="*/ 17 h 155"/>
                <a:gd name="T4" fmla="*/ 2 w 270"/>
                <a:gd name="T5" fmla="*/ 0 h 155"/>
                <a:gd name="T6" fmla="*/ 0 w 270"/>
                <a:gd name="T7" fmla="*/ 2 h 155"/>
                <a:gd name="T8" fmla="*/ 32 w 270"/>
                <a:gd name="T9" fmla="*/ 19 h 155"/>
                <a:gd name="T10" fmla="*/ 35 w 270"/>
                <a:gd name="T11" fmla="*/ 18 h 155"/>
                <a:gd name="T12" fmla="*/ 32 w 270"/>
                <a:gd name="T13" fmla="*/ 19 h 155"/>
                <a:gd name="T14" fmla="*/ 33 w 270"/>
                <a:gd name="T15" fmla="*/ 19 h 155"/>
                <a:gd name="T16" fmla="*/ 34 w 270"/>
                <a:gd name="T17" fmla="*/ 18 h 155"/>
                <a:gd name="T18" fmla="*/ 35 w 270"/>
                <a:gd name="T19" fmla="*/ 17 h 155"/>
                <a:gd name="T20" fmla="*/ 34 w 270"/>
                <a:gd name="T21" fmla="*/ 17 h 155"/>
                <a:gd name="T22" fmla="*/ 32 w 270"/>
                <a:gd name="T23" fmla="*/ 18 h 1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70"/>
                <a:gd name="T37" fmla="*/ 0 h 155"/>
                <a:gd name="T38" fmla="*/ 270 w 270"/>
                <a:gd name="T39" fmla="*/ 155 h 15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70" h="155">
                  <a:moveTo>
                    <a:pt x="248" y="146"/>
                  </a:moveTo>
                  <a:lnTo>
                    <a:pt x="264" y="137"/>
                  </a:lnTo>
                  <a:lnTo>
                    <a:pt x="9" y="0"/>
                  </a:lnTo>
                  <a:lnTo>
                    <a:pt x="0" y="19"/>
                  </a:lnTo>
                  <a:lnTo>
                    <a:pt x="255" y="155"/>
                  </a:lnTo>
                  <a:lnTo>
                    <a:pt x="270" y="146"/>
                  </a:lnTo>
                  <a:lnTo>
                    <a:pt x="255" y="155"/>
                  </a:lnTo>
                  <a:lnTo>
                    <a:pt x="263" y="155"/>
                  </a:lnTo>
                  <a:lnTo>
                    <a:pt x="269" y="151"/>
                  </a:lnTo>
                  <a:lnTo>
                    <a:pt x="270" y="143"/>
                  </a:lnTo>
                  <a:lnTo>
                    <a:pt x="264" y="137"/>
                  </a:lnTo>
                  <a:lnTo>
                    <a:pt x="248" y="14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49273" name="Freeform 61"/>
            <p:cNvSpPr>
              <a:spLocks/>
            </p:cNvSpPr>
            <p:nvPr/>
          </p:nvSpPr>
          <p:spPr bwMode="auto">
            <a:xfrm>
              <a:off x="927" y="3216"/>
              <a:ext cx="11" cy="37"/>
            </a:xfrm>
            <a:custGeom>
              <a:avLst/>
              <a:gdLst>
                <a:gd name="T0" fmla="*/ 1 w 22"/>
                <a:gd name="T1" fmla="*/ 2 h 75"/>
                <a:gd name="T2" fmla="*/ 0 w 22"/>
                <a:gd name="T3" fmla="*/ 1 h 75"/>
                <a:gd name="T4" fmla="*/ 0 w 22"/>
                <a:gd name="T5" fmla="*/ 9 h 75"/>
                <a:gd name="T6" fmla="*/ 3 w 22"/>
                <a:gd name="T7" fmla="*/ 9 h 75"/>
                <a:gd name="T8" fmla="*/ 3 w 22"/>
                <a:gd name="T9" fmla="*/ 1 h 75"/>
                <a:gd name="T10" fmla="*/ 2 w 22"/>
                <a:gd name="T11" fmla="*/ 0 h 75"/>
                <a:gd name="T12" fmla="*/ 3 w 22"/>
                <a:gd name="T13" fmla="*/ 1 h 75"/>
                <a:gd name="T14" fmla="*/ 3 w 22"/>
                <a:gd name="T15" fmla="*/ 0 h 75"/>
                <a:gd name="T16" fmla="*/ 2 w 22"/>
                <a:gd name="T17" fmla="*/ 0 h 75"/>
                <a:gd name="T18" fmla="*/ 1 w 22"/>
                <a:gd name="T19" fmla="*/ 0 h 75"/>
                <a:gd name="T20" fmla="*/ 0 w 22"/>
                <a:gd name="T21" fmla="*/ 1 h 75"/>
                <a:gd name="T22" fmla="*/ 1 w 22"/>
                <a:gd name="T23" fmla="*/ 2 h 7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2"/>
                <a:gd name="T37" fmla="*/ 0 h 75"/>
                <a:gd name="T38" fmla="*/ 22 w 22"/>
                <a:gd name="T39" fmla="*/ 75 h 7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2" h="75">
                  <a:moveTo>
                    <a:pt x="7" y="20"/>
                  </a:moveTo>
                  <a:lnTo>
                    <a:pt x="0" y="11"/>
                  </a:lnTo>
                  <a:lnTo>
                    <a:pt x="0" y="75"/>
                  </a:lnTo>
                  <a:lnTo>
                    <a:pt x="22" y="75"/>
                  </a:lnTo>
                  <a:lnTo>
                    <a:pt x="22" y="11"/>
                  </a:lnTo>
                  <a:lnTo>
                    <a:pt x="16" y="1"/>
                  </a:lnTo>
                  <a:lnTo>
                    <a:pt x="22" y="11"/>
                  </a:lnTo>
                  <a:lnTo>
                    <a:pt x="19" y="3"/>
                  </a:lnTo>
                  <a:lnTo>
                    <a:pt x="11" y="0"/>
                  </a:lnTo>
                  <a:lnTo>
                    <a:pt x="4" y="3"/>
                  </a:lnTo>
                  <a:lnTo>
                    <a:pt x="0" y="11"/>
                  </a:lnTo>
                  <a:lnTo>
                    <a:pt x="7" y="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49274" name="Freeform 62"/>
            <p:cNvSpPr>
              <a:spLocks/>
            </p:cNvSpPr>
            <p:nvPr/>
          </p:nvSpPr>
          <p:spPr bwMode="auto">
            <a:xfrm>
              <a:off x="799" y="3148"/>
              <a:ext cx="136" cy="78"/>
            </a:xfrm>
            <a:custGeom>
              <a:avLst/>
              <a:gdLst>
                <a:gd name="T0" fmla="*/ 3 w 271"/>
                <a:gd name="T1" fmla="*/ 2 h 155"/>
                <a:gd name="T2" fmla="*/ 1 w 271"/>
                <a:gd name="T3" fmla="*/ 3 h 155"/>
                <a:gd name="T4" fmla="*/ 33 w 271"/>
                <a:gd name="T5" fmla="*/ 20 h 155"/>
                <a:gd name="T6" fmla="*/ 34 w 271"/>
                <a:gd name="T7" fmla="*/ 17 h 155"/>
                <a:gd name="T8" fmla="*/ 2 w 271"/>
                <a:gd name="T9" fmla="*/ 0 h 155"/>
                <a:gd name="T10" fmla="*/ 0 w 271"/>
                <a:gd name="T11" fmla="*/ 2 h 155"/>
                <a:gd name="T12" fmla="*/ 2 w 271"/>
                <a:gd name="T13" fmla="*/ 0 h 155"/>
                <a:gd name="T14" fmla="*/ 1 w 271"/>
                <a:gd name="T15" fmla="*/ 0 h 155"/>
                <a:gd name="T16" fmla="*/ 1 w 271"/>
                <a:gd name="T17" fmla="*/ 1 h 155"/>
                <a:gd name="T18" fmla="*/ 0 w 271"/>
                <a:gd name="T19" fmla="*/ 2 h 155"/>
                <a:gd name="T20" fmla="*/ 1 w 271"/>
                <a:gd name="T21" fmla="*/ 3 h 155"/>
                <a:gd name="T22" fmla="*/ 3 w 271"/>
                <a:gd name="T23" fmla="*/ 2 h 1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71"/>
                <a:gd name="T37" fmla="*/ 0 h 155"/>
                <a:gd name="T38" fmla="*/ 271 w 271"/>
                <a:gd name="T39" fmla="*/ 155 h 15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71" h="155">
                  <a:moveTo>
                    <a:pt x="22" y="9"/>
                  </a:moveTo>
                  <a:lnTo>
                    <a:pt x="7" y="19"/>
                  </a:lnTo>
                  <a:lnTo>
                    <a:pt x="262" y="155"/>
                  </a:lnTo>
                  <a:lnTo>
                    <a:pt x="271" y="136"/>
                  </a:lnTo>
                  <a:lnTo>
                    <a:pt x="16" y="0"/>
                  </a:lnTo>
                  <a:lnTo>
                    <a:pt x="0" y="9"/>
                  </a:lnTo>
                  <a:lnTo>
                    <a:pt x="16" y="0"/>
                  </a:lnTo>
                  <a:lnTo>
                    <a:pt x="8" y="0"/>
                  </a:lnTo>
                  <a:lnTo>
                    <a:pt x="2" y="5"/>
                  </a:lnTo>
                  <a:lnTo>
                    <a:pt x="0" y="13"/>
                  </a:lnTo>
                  <a:lnTo>
                    <a:pt x="7" y="19"/>
                  </a:lnTo>
                  <a:lnTo>
                    <a:pt x="22" y="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49275" name="Freeform 63"/>
            <p:cNvSpPr>
              <a:spLocks/>
            </p:cNvSpPr>
            <p:nvPr/>
          </p:nvSpPr>
          <p:spPr bwMode="auto">
            <a:xfrm>
              <a:off x="805" y="3060"/>
              <a:ext cx="281" cy="161"/>
            </a:xfrm>
            <a:custGeom>
              <a:avLst/>
              <a:gdLst>
                <a:gd name="T0" fmla="*/ 0 w 564"/>
                <a:gd name="T1" fmla="*/ 23 h 323"/>
                <a:gd name="T2" fmla="*/ 38 w 564"/>
                <a:gd name="T3" fmla="*/ 0 h 323"/>
                <a:gd name="T4" fmla="*/ 70 w 564"/>
                <a:gd name="T5" fmla="*/ 17 h 323"/>
                <a:gd name="T6" fmla="*/ 31 w 564"/>
                <a:gd name="T7" fmla="*/ 40 h 323"/>
                <a:gd name="T8" fmla="*/ 0 w 564"/>
                <a:gd name="T9" fmla="*/ 23 h 323"/>
                <a:gd name="T10" fmla="*/ 0 60000 65536"/>
                <a:gd name="T11" fmla="*/ 0 60000 65536"/>
                <a:gd name="T12" fmla="*/ 0 60000 65536"/>
                <a:gd name="T13" fmla="*/ 0 60000 65536"/>
                <a:gd name="T14" fmla="*/ 0 60000 65536"/>
                <a:gd name="T15" fmla="*/ 0 w 564"/>
                <a:gd name="T16" fmla="*/ 0 h 323"/>
                <a:gd name="T17" fmla="*/ 564 w 564"/>
                <a:gd name="T18" fmla="*/ 323 h 323"/>
              </a:gdLst>
              <a:ahLst/>
              <a:cxnLst>
                <a:cxn ang="T10">
                  <a:pos x="T0" y="T1"/>
                </a:cxn>
                <a:cxn ang="T11">
                  <a:pos x="T2" y="T3"/>
                </a:cxn>
                <a:cxn ang="T12">
                  <a:pos x="T4" y="T5"/>
                </a:cxn>
                <a:cxn ang="T13">
                  <a:pos x="T6" y="T7"/>
                </a:cxn>
                <a:cxn ang="T14">
                  <a:pos x="T8" y="T9"/>
                </a:cxn>
              </a:cxnLst>
              <a:rect l="T15" t="T16" r="T17" b="T18"/>
              <a:pathLst>
                <a:path w="564" h="323">
                  <a:moveTo>
                    <a:pt x="0" y="186"/>
                  </a:moveTo>
                  <a:lnTo>
                    <a:pt x="310" y="0"/>
                  </a:lnTo>
                  <a:lnTo>
                    <a:pt x="564" y="138"/>
                  </a:lnTo>
                  <a:lnTo>
                    <a:pt x="255" y="323"/>
                  </a:lnTo>
                  <a:lnTo>
                    <a:pt x="0" y="186"/>
                  </a:lnTo>
                  <a:close/>
                </a:path>
              </a:pathLst>
            </a:custGeom>
            <a:solidFill>
              <a:srgbClr val="99D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49276" name="Freeform 64"/>
            <p:cNvSpPr>
              <a:spLocks/>
            </p:cNvSpPr>
            <p:nvPr/>
          </p:nvSpPr>
          <p:spPr bwMode="auto">
            <a:xfrm>
              <a:off x="801" y="3054"/>
              <a:ext cx="164" cy="104"/>
            </a:xfrm>
            <a:custGeom>
              <a:avLst/>
              <a:gdLst>
                <a:gd name="T0" fmla="*/ 41 w 327"/>
                <a:gd name="T1" fmla="*/ 1 h 207"/>
                <a:gd name="T2" fmla="*/ 39 w 327"/>
                <a:gd name="T3" fmla="*/ 1 h 207"/>
                <a:gd name="T4" fmla="*/ 0 w 327"/>
                <a:gd name="T5" fmla="*/ 24 h 207"/>
                <a:gd name="T6" fmla="*/ 2 w 327"/>
                <a:gd name="T7" fmla="*/ 26 h 207"/>
                <a:gd name="T8" fmla="*/ 41 w 327"/>
                <a:gd name="T9" fmla="*/ 3 h 207"/>
                <a:gd name="T10" fmla="*/ 39 w 327"/>
                <a:gd name="T11" fmla="*/ 3 h 207"/>
                <a:gd name="T12" fmla="*/ 41 w 327"/>
                <a:gd name="T13" fmla="*/ 3 h 207"/>
                <a:gd name="T14" fmla="*/ 41 w 327"/>
                <a:gd name="T15" fmla="*/ 2 h 207"/>
                <a:gd name="T16" fmla="*/ 41 w 327"/>
                <a:gd name="T17" fmla="*/ 1 h 207"/>
                <a:gd name="T18" fmla="*/ 40 w 327"/>
                <a:gd name="T19" fmla="*/ 0 h 207"/>
                <a:gd name="T20" fmla="*/ 39 w 327"/>
                <a:gd name="T21" fmla="*/ 1 h 207"/>
                <a:gd name="T22" fmla="*/ 41 w 327"/>
                <a:gd name="T23" fmla="*/ 1 h 20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27"/>
                <a:gd name="T37" fmla="*/ 0 h 207"/>
                <a:gd name="T38" fmla="*/ 327 w 327"/>
                <a:gd name="T39" fmla="*/ 207 h 20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27" h="207">
                  <a:moveTo>
                    <a:pt x="321" y="2"/>
                  </a:moveTo>
                  <a:lnTo>
                    <a:pt x="310" y="2"/>
                  </a:lnTo>
                  <a:lnTo>
                    <a:pt x="0" y="188"/>
                  </a:lnTo>
                  <a:lnTo>
                    <a:pt x="12" y="207"/>
                  </a:lnTo>
                  <a:lnTo>
                    <a:pt x="322" y="20"/>
                  </a:lnTo>
                  <a:lnTo>
                    <a:pt x="312" y="20"/>
                  </a:lnTo>
                  <a:lnTo>
                    <a:pt x="322" y="20"/>
                  </a:lnTo>
                  <a:lnTo>
                    <a:pt x="327" y="12"/>
                  </a:lnTo>
                  <a:lnTo>
                    <a:pt x="326" y="5"/>
                  </a:lnTo>
                  <a:lnTo>
                    <a:pt x="319" y="0"/>
                  </a:lnTo>
                  <a:lnTo>
                    <a:pt x="310" y="2"/>
                  </a:lnTo>
                  <a:lnTo>
                    <a:pt x="321"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49277" name="Freeform 65"/>
            <p:cNvSpPr>
              <a:spLocks/>
            </p:cNvSpPr>
            <p:nvPr/>
          </p:nvSpPr>
          <p:spPr bwMode="auto">
            <a:xfrm>
              <a:off x="957" y="3055"/>
              <a:ext cx="135" cy="79"/>
            </a:xfrm>
            <a:custGeom>
              <a:avLst/>
              <a:gdLst>
                <a:gd name="T0" fmla="*/ 33 w 269"/>
                <a:gd name="T1" fmla="*/ 20 h 156"/>
                <a:gd name="T2" fmla="*/ 33 w 269"/>
                <a:gd name="T3" fmla="*/ 18 h 156"/>
                <a:gd name="T4" fmla="*/ 2 w 269"/>
                <a:gd name="T5" fmla="*/ 0 h 156"/>
                <a:gd name="T6" fmla="*/ 0 w 269"/>
                <a:gd name="T7" fmla="*/ 3 h 156"/>
                <a:gd name="T8" fmla="*/ 32 w 269"/>
                <a:gd name="T9" fmla="*/ 20 h 156"/>
                <a:gd name="T10" fmla="*/ 32 w 269"/>
                <a:gd name="T11" fmla="*/ 18 h 156"/>
                <a:gd name="T12" fmla="*/ 32 w 269"/>
                <a:gd name="T13" fmla="*/ 20 h 156"/>
                <a:gd name="T14" fmla="*/ 33 w 269"/>
                <a:gd name="T15" fmla="*/ 20 h 156"/>
                <a:gd name="T16" fmla="*/ 34 w 269"/>
                <a:gd name="T17" fmla="*/ 20 h 156"/>
                <a:gd name="T18" fmla="*/ 34 w 269"/>
                <a:gd name="T19" fmla="*/ 19 h 156"/>
                <a:gd name="T20" fmla="*/ 33 w 269"/>
                <a:gd name="T21" fmla="*/ 18 h 156"/>
                <a:gd name="T22" fmla="*/ 33 w 269"/>
                <a:gd name="T23" fmla="*/ 20 h 15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69"/>
                <a:gd name="T37" fmla="*/ 0 h 156"/>
                <a:gd name="T38" fmla="*/ 269 w 269"/>
                <a:gd name="T39" fmla="*/ 156 h 15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69" h="156">
                  <a:moveTo>
                    <a:pt x="264" y="156"/>
                  </a:moveTo>
                  <a:lnTo>
                    <a:pt x="263" y="137"/>
                  </a:lnTo>
                  <a:lnTo>
                    <a:pt x="9" y="0"/>
                  </a:lnTo>
                  <a:lnTo>
                    <a:pt x="0" y="18"/>
                  </a:lnTo>
                  <a:lnTo>
                    <a:pt x="253" y="156"/>
                  </a:lnTo>
                  <a:lnTo>
                    <a:pt x="252" y="137"/>
                  </a:lnTo>
                  <a:lnTo>
                    <a:pt x="253" y="156"/>
                  </a:lnTo>
                  <a:lnTo>
                    <a:pt x="261" y="156"/>
                  </a:lnTo>
                  <a:lnTo>
                    <a:pt x="267" y="152"/>
                  </a:lnTo>
                  <a:lnTo>
                    <a:pt x="269" y="144"/>
                  </a:lnTo>
                  <a:lnTo>
                    <a:pt x="263" y="137"/>
                  </a:lnTo>
                  <a:lnTo>
                    <a:pt x="264" y="15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49278" name="Freeform 66"/>
            <p:cNvSpPr>
              <a:spLocks/>
            </p:cNvSpPr>
            <p:nvPr/>
          </p:nvSpPr>
          <p:spPr bwMode="auto">
            <a:xfrm>
              <a:off x="927" y="3124"/>
              <a:ext cx="163" cy="103"/>
            </a:xfrm>
            <a:custGeom>
              <a:avLst/>
              <a:gdLst>
                <a:gd name="T0" fmla="*/ 1 w 326"/>
                <a:gd name="T1" fmla="*/ 26 h 206"/>
                <a:gd name="T2" fmla="*/ 3 w 326"/>
                <a:gd name="T3" fmla="*/ 26 h 206"/>
                <a:gd name="T4" fmla="*/ 41 w 326"/>
                <a:gd name="T5" fmla="*/ 3 h 206"/>
                <a:gd name="T6" fmla="*/ 40 w 326"/>
                <a:gd name="T7" fmla="*/ 0 h 206"/>
                <a:gd name="T8" fmla="*/ 1 w 326"/>
                <a:gd name="T9" fmla="*/ 24 h 206"/>
                <a:gd name="T10" fmla="*/ 2 w 326"/>
                <a:gd name="T11" fmla="*/ 24 h 206"/>
                <a:gd name="T12" fmla="*/ 1 w 326"/>
                <a:gd name="T13" fmla="*/ 24 h 206"/>
                <a:gd name="T14" fmla="*/ 0 w 326"/>
                <a:gd name="T15" fmla="*/ 25 h 206"/>
                <a:gd name="T16" fmla="*/ 1 w 326"/>
                <a:gd name="T17" fmla="*/ 26 h 206"/>
                <a:gd name="T18" fmla="*/ 1 w 326"/>
                <a:gd name="T19" fmla="*/ 26 h 206"/>
                <a:gd name="T20" fmla="*/ 3 w 326"/>
                <a:gd name="T21" fmla="*/ 26 h 206"/>
                <a:gd name="T22" fmla="*/ 1 w 326"/>
                <a:gd name="T23" fmla="*/ 26 h 20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26"/>
                <a:gd name="T37" fmla="*/ 0 h 206"/>
                <a:gd name="T38" fmla="*/ 326 w 326"/>
                <a:gd name="T39" fmla="*/ 206 h 20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26" h="206">
                  <a:moveTo>
                    <a:pt x="7" y="204"/>
                  </a:moveTo>
                  <a:lnTo>
                    <a:pt x="18" y="204"/>
                  </a:lnTo>
                  <a:lnTo>
                    <a:pt x="326" y="19"/>
                  </a:lnTo>
                  <a:lnTo>
                    <a:pt x="314" y="0"/>
                  </a:lnTo>
                  <a:lnTo>
                    <a:pt x="5" y="185"/>
                  </a:lnTo>
                  <a:lnTo>
                    <a:pt x="16" y="185"/>
                  </a:lnTo>
                  <a:lnTo>
                    <a:pt x="5" y="185"/>
                  </a:lnTo>
                  <a:lnTo>
                    <a:pt x="0" y="193"/>
                  </a:lnTo>
                  <a:lnTo>
                    <a:pt x="2" y="201"/>
                  </a:lnTo>
                  <a:lnTo>
                    <a:pt x="8" y="206"/>
                  </a:lnTo>
                  <a:lnTo>
                    <a:pt x="18" y="204"/>
                  </a:lnTo>
                  <a:lnTo>
                    <a:pt x="7" y="20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49279" name="Freeform 67"/>
            <p:cNvSpPr>
              <a:spLocks/>
            </p:cNvSpPr>
            <p:nvPr/>
          </p:nvSpPr>
          <p:spPr bwMode="auto">
            <a:xfrm>
              <a:off x="799" y="3148"/>
              <a:ext cx="136" cy="78"/>
            </a:xfrm>
            <a:custGeom>
              <a:avLst/>
              <a:gdLst>
                <a:gd name="T0" fmla="*/ 1 w 271"/>
                <a:gd name="T1" fmla="*/ 0 h 155"/>
                <a:gd name="T2" fmla="*/ 1 w 271"/>
                <a:gd name="T3" fmla="*/ 3 h 155"/>
                <a:gd name="T4" fmla="*/ 33 w 271"/>
                <a:gd name="T5" fmla="*/ 20 h 155"/>
                <a:gd name="T6" fmla="*/ 34 w 271"/>
                <a:gd name="T7" fmla="*/ 17 h 155"/>
                <a:gd name="T8" fmla="*/ 2 w 271"/>
                <a:gd name="T9" fmla="*/ 0 h 155"/>
                <a:gd name="T10" fmla="*/ 3 w 271"/>
                <a:gd name="T11" fmla="*/ 3 h 155"/>
                <a:gd name="T12" fmla="*/ 2 w 271"/>
                <a:gd name="T13" fmla="*/ 0 h 155"/>
                <a:gd name="T14" fmla="*/ 1 w 271"/>
                <a:gd name="T15" fmla="*/ 0 h 155"/>
                <a:gd name="T16" fmla="*/ 1 w 271"/>
                <a:gd name="T17" fmla="*/ 1 h 155"/>
                <a:gd name="T18" fmla="*/ 0 w 271"/>
                <a:gd name="T19" fmla="*/ 2 h 155"/>
                <a:gd name="T20" fmla="*/ 1 w 271"/>
                <a:gd name="T21" fmla="*/ 3 h 155"/>
                <a:gd name="T22" fmla="*/ 1 w 271"/>
                <a:gd name="T23" fmla="*/ 0 h 1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71"/>
                <a:gd name="T37" fmla="*/ 0 h 155"/>
                <a:gd name="T38" fmla="*/ 271 w 271"/>
                <a:gd name="T39" fmla="*/ 155 h 15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71" h="155">
                  <a:moveTo>
                    <a:pt x="5" y="0"/>
                  </a:moveTo>
                  <a:lnTo>
                    <a:pt x="7" y="19"/>
                  </a:lnTo>
                  <a:lnTo>
                    <a:pt x="262" y="155"/>
                  </a:lnTo>
                  <a:lnTo>
                    <a:pt x="271" y="136"/>
                  </a:lnTo>
                  <a:lnTo>
                    <a:pt x="16" y="0"/>
                  </a:lnTo>
                  <a:lnTo>
                    <a:pt x="17" y="19"/>
                  </a:lnTo>
                  <a:lnTo>
                    <a:pt x="16" y="0"/>
                  </a:lnTo>
                  <a:lnTo>
                    <a:pt x="8" y="0"/>
                  </a:lnTo>
                  <a:lnTo>
                    <a:pt x="2" y="5"/>
                  </a:lnTo>
                  <a:lnTo>
                    <a:pt x="0" y="13"/>
                  </a:lnTo>
                  <a:lnTo>
                    <a:pt x="7" y="19"/>
                  </a:lnTo>
                  <a:lnTo>
                    <a:pt x="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49280" name="Freeform 68"/>
            <p:cNvSpPr>
              <a:spLocks/>
            </p:cNvSpPr>
            <p:nvPr/>
          </p:nvSpPr>
          <p:spPr bwMode="auto">
            <a:xfrm>
              <a:off x="837" y="3060"/>
              <a:ext cx="54" cy="99"/>
            </a:xfrm>
            <a:custGeom>
              <a:avLst/>
              <a:gdLst>
                <a:gd name="T0" fmla="*/ 13 w 110"/>
                <a:gd name="T1" fmla="*/ 25 h 197"/>
                <a:gd name="T2" fmla="*/ 13 w 110"/>
                <a:gd name="T3" fmla="*/ 2 h 197"/>
                <a:gd name="T4" fmla="*/ 0 w 110"/>
                <a:gd name="T5" fmla="*/ 0 h 197"/>
                <a:gd name="T6" fmla="*/ 0 w 110"/>
                <a:gd name="T7" fmla="*/ 18 h 197"/>
                <a:gd name="T8" fmla="*/ 13 w 110"/>
                <a:gd name="T9" fmla="*/ 25 h 197"/>
                <a:gd name="T10" fmla="*/ 0 60000 65536"/>
                <a:gd name="T11" fmla="*/ 0 60000 65536"/>
                <a:gd name="T12" fmla="*/ 0 60000 65536"/>
                <a:gd name="T13" fmla="*/ 0 60000 65536"/>
                <a:gd name="T14" fmla="*/ 0 60000 65536"/>
                <a:gd name="T15" fmla="*/ 0 w 110"/>
                <a:gd name="T16" fmla="*/ 0 h 197"/>
                <a:gd name="T17" fmla="*/ 110 w 110"/>
                <a:gd name="T18" fmla="*/ 197 h 197"/>
              </a:gdLst>
              <a:ahLst/>
              <a:cxnLst>
                <a:cxn ang="T10">
                  <a:pos x="T0" y="T1"/>
                </a:cxn>
                <a:cxn ang="T11">
                  <a:pos x="T2" y="T3"/>
                </a:cxn>
                <a:cxn ang="T12">
                  <a:pos x="T4" y="T5"/>
                </a:cxn>
                <a:cxn ang="T13">
                  <a:pos x="T6" y="T7"/>
                </a:cxn>
                <a:cxn ang="T14">
                  <a:pos x="T8" y="T9"/>
                </a:cxn>
              </a:cxnLst>
              <a:rect l="T15" t="T16" r="T17" b="T18"/>
              <a:pathLst>
                <a:path w="110" h="197">
                  <a:moveTo>
                    <a:pt x="110" y="197"/>
                  </a:moveTo>
                  <a:lnTo>
                    <a:pt x="110" y="9"/>
                  </a:lnTo>
                  <a:lnTo>
                    <a:pt x="0" y="0"/>
                  </a:lnTo>
                  <a:lnTo>
                    <a:pt x="0" y="139"/>
                  </a:lnTo>
                  <a:lnTo>
                    <a:pt x="110" y="197"/>
                  </a:lnTo>
                  <a:close/>
                </a:path>
              </a:pathLst>
            </a:custGeom>
            <a:solidFill>
              <a:srgbClr val="4CB2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49281" name="Freeform 69"/>
            <p:cNvSpPr>
              <a:spLocks/>
            </p:cNvSpPr>
            <p:nvPr/>
          </p:nvSpPr>
          <p:spPr bwMode="auto">
            <a:xfrm>
              <a:off x="886" y="3059"/>
              <a:ext cx="11" cy="100"/>
            </a:xfrm>
            <a:custGeom>
              <a:avLst/>
              <a:gdLst>
                <a:gd name="T0" fmla="*/ 2 w 22"/>
                <a:gd name="T1" fmla="*/ 3 h 199"/>
                <a:gd name="T2" fmla="*/ 0 w 22"/>
                <a:gd name="T3" fmla="*/ 2 h 199"/>
                <a:gd name="T4" fmla="*/ 0 w 22"/>
                <a:gd name="T5" fmla="*/ 25 h 199"/>
                <a:gd name="T6" fmla="*/ 3 w 22"/>
                <a:gd name="T7" fmla="*/ 25 h 199"/>
                <a:gd name="T8" fmla="*/ 3 w 22"/>
                <a:gd name="T9" fmla="*/ 2 h 199"/>
                <a:gd name="T10" fmla="*/ 2 w 22"/>
                <a:gd name="T11" fmla="*/ 0 h 199"/>
                <a:gd name="T12" fmla="*/ 3 w 22"/>
                <a:gd name="T13" fmla="*/ 2 h 199"/>
                <a:gd name="T14" fmla="*/ 3 w 22"/>
                <a:gd name="T15" fmla="*/ 1 h 199"/>
                <a:gd name="T16" fmla="*/ 2 w 22"/>
                <a:gd name="T17" fmla="*/ 0 h 199"/>
                <a:gd name="T18" fmla="*/ 1 w 22"/>
                <a:gd name="T19" fmla="*/ 1 h 199"/>
                <a:gd name="T20" fmla="*/ 0 w 22"/>
                <a:gd name="T21" fmla="*/ 2 h 199"/>
                <a:gd name="T22" fmla="*/ 2 w 22"/>
                <a:gd name="T23" fmla="*/ 3 h 19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2"/>
                <a:gd name="T37" fmla="*/ 0 h 199"/>
                <a:gd name="T38" fmla="*/ 22 w 22"/>
                <a:gd name="T39" fmla="*/ 199 h 19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2" h="199">
                  <a:moveTo>
                    <a:pt x="9" y="22"/>
                  </a:moveTo>
                  <a:lnTo>
                    <a:pt x="0" y="11"/>
                  </a:lnTo>
                  <a:lnTo>
                    <a:pt x="0" y="199"/>
                  </a:lnTo>
                  <a:lnTo>
                    <a:pt x="22" y="199"/>
                  </a:lnTo>
                  <a:lnTo>
                    <a:pt x="22" y="11"/>
                  </a:lnTo>
                  <a:lnTo>
                    <a:pt x="13" y="0"/>
                  </a:lnTo>
                  <a:lnTo>
                    <a:pt x="22" y="11"/>
                  </a:lnTo>
                  <a:lnTo>
                    <a:pt x="19" y="3"/>
                  </a:lnTo>
                  <a:lnTo>
                    <a:pt x="11" y="0"/>
                  </a:lnTo>
                  <a:lnTo>
                    <a:pt x="3" y="3"/>
                  </a:lnTo>
                  <a:lnTo>
                    <a:pt x="0" y="11"/>
                  </a:lnTo>
                  <a:lnTo>
                    <a:pt x="9" y="2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49282" name="Freeform 70"/>
            <p:cNvSpPr>
              <a:spLocks/>
            </p:cNvSpPr>
            <p:nvPr/>
          </p:nvSpPr>
          <p:spPr bwMode="auto">
            <a:xfrm>
              <a:off x="831" y="3054"/>
              <a:ext cx="61" cy="16"/>
            </a:xfrm>
            <a:custGeom>
              <a:avLst/>
              <a:gdLst>
                <a:gd name="T0" fmla="*/ 2 w 123"/>
                <a:gd name="T1" fmla="*/ 2 h 31"/>
                <a:gd name="T2" fmla="*/ 1 w 123"/>
                <a:gd name="T3" fmla="*/ 3 h 31"/>
                <a:gd name="T4" fmla="*/ 14 w 123"/>
                <a:gd name="T5" fmla="*/ 4 h 31"/>
                <a:gd name="T6" fmla="*/ 15 w 123"/>
                <a:gd name="T7" fmla="*/ 2 h 31"/>
                <a:gd name="T8" fmla="*/ 1 w 123"/>
                <a:gd name="T9" fmla="*/ 0 h 31"/>
                <a:gd name="T10" fmla="*/ 0 w 123"/>
                <a:gd name="T11" fmla="*/ 2 h 31"/>
                <a:gd name="T12" fmla="*/ 1 w 123"/>
                <a:gd name="T13" fmla="*/ 0 h 31"/>
                <a:gd name="T14" fmla="*/ 0 w 123"/>
                <a:gd name="T15" fmla="*/ 1 h 31"/>
                <a:gd name="T16" fmla="*/ 0 w 123"/>
                <a:gd name="T17" fmla="*/ 2 h 31"/>
                <a:gd name="T18" fmla="*/ 0 w 123"/>
                <a:gd name="T19" fmla="*/ 3 h 31"/>
                <a:gd name="T20" fmla="*/ 1 w 123"/>
                <a:gd name="T21" fmla="*/ 3 h 31"/>
                <a:gd name="T22" fmla="*/ 2 w 123"/>
                <a:gd name="T23" fmla="*/ 2 h 3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3"/>
                <a:gd name="T37" fmla="*/ 0 h 31"/>
                <a:gd name="T38" fmla="*/ 123 w 123"/>
                <a:gd name="T39" fmla="*/ 31 h 3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3" h="31">
                  <a:moveTo>
                    <a:pt x="22" y="11"/>
                  </a:moveTo>
                  <a:lnTo>
                    <a:pt x="10" y="22"/>
                  </a:lnTo>
                  <a:lnTo>
                    <a:pt x="119" y="31"/>
                  </a:lnTo>
                  <a:lnTo>
                    <a:pt x="123" y="9"/>
                  </a:lnTo>
                  <a:lnTo>
                    <a:pt x="13" y="0"/>
                  </a:lnTo>
                  <a:lnTo>
                    <a:pt x="0" y="11"/>
                  </a:lnTo>
                  <a:lnTo>
                    <a:pt x="13" y="0"/>
                  </a:lnTo>
                  <a:lnTo>
                    <a:pt x="5" y="3"/>
                  </a:lnTo>
                  <a:lnTo>
                    <a:pt x="0" y="9"/>
                  </a:lnTo>
                  <a:lnTo>
                    <a:pt x="2" y="17"/>
                  </a:lnTo>
                  <a:lnTo>
                    <a:pt x="10" y="22"/>
                  </a:lnTo>
                  <a:lnTo>
                    <a:pt x="22"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49283" name="Freeform 71"/>
            <p:cNvSpPr>
              <a:spLocks/>
            </p:cNvSpPr>
            <p:nvPr/>
          </p:nvSpPr>
          <p:spPr bwMode="auto">
            <a:xfrm>
              <a:off x="831" y="3060"/>
              <a:ext cx="11" cy="75"/>
            </a:xfrm>
            <a:custGeom>
              <a:avLst/>
              <a:gdLst>
                <a:gd name="T0" fmla="*/ 2 w 22"/>
                <a:gd name="T1" fmla="*/ 17 h 150"/>
                <a:gd name="T2" fmla="*/ 3 w 22"/>
                <a:gd name="T3" fmla="*/ 18 h 150"/>
                <a:gd name="T4" fmla="*/ 3 w 22"/>
                <a:gd name="T5" fmla="*/ 0 h 150"/>
                <a:gd name="T6" fmla="*/ 0 w 22"/>
                <a:gd name="T7" fmla="*/ 0 h 150"/>
                <a:gd name="T8" fmla="*/ 0 w 22"/>
                <a:gd name="T9" fmla="*/ 18 h 150"/>
                <a:gd name="T10" fmla="*/ 1 w 22"/>
                <a:gd name="T11" fmla="*/ 19 h 150"/>
                <a:gd name="T12" fmla="*/ 0 w 22"/>
                <a:gd name="T13" fmla="*/ 18 h 150"/>
                <a:gd name="T14" fmla="*/ 1 w 22"/>
                <a:gd name="T15" fmla="*/ 19 h 150"/>
                <a:gd name="T16" fmla="*/ 2 w 22"/>
                <a:gd name="T17" fmla="*/ 19 h 150"/>
                <a:gd name="T18" fmla="*/ 3 w 22"/>
                <a:gd name="T19" fmla="*/ 19 h 150"/>
                <a:gd name="T20" fmla="*/ 3 w 22"/>
                <a:gd name="T21" fmla="*/ 18 h 150"/>
                <a:gd name="T22" fmla="*/ 2 w 22"/>
                <a:gd name="T23" fmla="*/ 17 h 15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2"/>
                <a:gd name="T37" fmla="*/ 0 h 150"/>
                <a:gd name="T38" fmla="*/ 22 w 22"/>
                <a:gd name="T39" fmla="*/ 150 h 15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2" h="150">
                  <a:moveTo>
                    <a:pt x="16" y="130"/>
                  </a:moveTo>
                  <a:lnTo>
                    <a:pt x="22" y="139"/>
                  </a:lnTo>
                  <a:lnTo>
                    <a:pt x="22" y="0"/>
                  </a:lnTo>
                  <a:lnTo>
                    <a:pt x="0" y="0"/>
                  </a:lnTo>
                  <a:lnTo>
                    <a:pt x="0" y="139"/>
                  </a:lnTo>
                  <a:lnTo>
                    <a:pt x="7" y="149"/>
                  </a:lnTo>
                  <a:lnTo>
                    <a:pt x="0" y="139"/>
                  </a:lnTo>
                  <a:lnTo>
                    <a:pt x="4" y="147"/>
                  </a:lnTo>
                  <a:lnTo>
                    <a:pt x="11" y="150"/>
                  </a:lnTo>
                  <a:lnTo>
                    <a:pt x="19" y="147"/>
                  </a:lnTo>
                  <a:lnTo>
                    <a:pt x="22" y="139"/>
                  </a:lnTo>
                  <a:lnTo>
                    <a:pt x="16" y="13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49284" name="Freeform 72"/>
            <p:cNvSpPr>
              <a:spLocks/>
            </p:cNvSpPr>
            <p:nvPr/>
          </p:nvSpPr>
          <p:spPr bwMode="auto">
            <a:xfrm>
              <a:off x="834" y="3125"/>
              <a:ext cx="63" cy="38"/>
            </a:xfrm>
            <a:custGeom>
              <a:avLst/>
              <a:gdLst>
                <a:gd name="T0" fmla="*/ 13 w 125"/>
                <a:gd name="T1" fmla="*/ 8 h 77"/>
                <a:gd name="T2" fmla="*/ 15 w 125"/>
                <a:gd name="T3" fmla="*/ 7 h 77"/>
                <a:gd name="T4" fmla="*/ 2 w 125"/>
                <a:gd name="T5" fmla="*/ 0 h 77"/>
                <a:gd name="T6" fmla="*/ 0 w 125"/>
                <a:gd name="T7" fmla="*/ 2 h 77"/>
                <a:gd name="T8" fmla="*/ 14 w 125"/>
                <a:gd name="T9" fmla="*/ 9 h 77"/>
                <a:gd name="T10" fmla="*/ 16 w 125"/>
                <a:gd name="T11" fmla="*/ 8 h 77"/>
                <a:gd name="T12" fmla="*/ 14 w 125"/>
                <a:gd name="T13" fmla="*/ 9 h 77"/>
                <a:gd name="T14" fmla="*/ 15 w 125"/>
                <a:gd name="T15" fmla="*/ 9 h 77"/>
                <a:gd name="T16" fmla="*/ 16 w 125"/>
                <a:gd name="T17" fmla="*/ 9 h 77"/>
                <a:gd name="T18" fmla="*/ 16 w 125"/>
                <a:gd name="T19" fmla="*/ 8 h 77"/>
                <a:gd name="T20" fmla="*/ 15 w 125"/>
                <a:gd name="T21" fmla="*/ 7 h 77"/>
                <a:gd name="T22" fmla="*/ 13 w 125"/>
                <a:gd name="T23" fmla="*/ 8 h 7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5"/>
                <a:gd name="T37" fmla="*/ 0 h 77"/>
                <a:gd name="T38" fmla="*/ 125 w 125"/>
                <a:gd name="T39" fmla="*/ 77 h 7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5" h="77">
                  <a:moveTo>
                    <a:pt x="103" y="67"/>
                  </a:moveTo>
                  <a:lnTo>
                    <a:pt x="119" y="58"/>
                  </a:lnTo>
                  <a:lnTo>
                    <a:pt x="9" y="0"/>
                  </a:lnTo>
                  <a:lnTo>
                    <a:pt x="0" y="19"/>
                  </a:lnTo>
                  <a:lnTo>
                    <a:pt x="109" y="77"/>
                  </a:lnTo>
                  <a:lnTo>
                    <a:pt x="125" y="67"/>
                  </a:lnTo>
                  <a:lnTo>
                    <a:pt x="109" y="77"/>
                  </a:lnTo>
                  <a:lnTo>
                    <a:pt x="117" y="77"/>
                  </a:lnTo>
                  <a:lnTo>
                    <a:pt x="123" y="72"/>
                  </a:lnTo>
                  <a:lnTo>
                    <a:pt x="125" y="64"/>
                  </a:lnTo>
                  <a:lnTo>
                    <a:pt x="119" y="58"/>
                  </a:lnTo>
                  <a:lnTo>
                    <a:pt x="103" y="6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49285" name="Freeform 73"/>
            <p:cNvSpPr>
              <a:spLocks/>
            </p:cNvSpPr>
            <p:nvPr/>
          </p:nvSpPr>
          <p:spPr bwMode="auto">
            <a:xfrm>
              <a:off x="987" y="3174"/>
              <a:ext cx="40" cy="31"/>
            </a:xfrm>
            <a:custGeom>
              <a:avLst/>
              <a:gdLst>
                <a:gd name="T0" fmla="*/ 10 w 80"/>
                <a:gd name="T1" fmla="*/ 2 h 61"/>
                <a:gd name="T2" fmla="*/ 10 w 80"/>
                <a:gd name="T3" fmla="*/ 0 h 61"/>
                <a:gd name="T4" fmla="*/ 0 w 80"/>
                <a:gd name="T5" fmla="*/ 7 h 61"/>
                <a:gd name="T6" fmla="*/ 0 w 80"/>
                <a:gd name="T7" fmla="*/ 8 h 61"/>
                <a:gd name="T8" fmla="*/ 10 w 80"/>
                <a:gd name="T9" fmla="*/ 2 h 61"/>
                <a:gd name="T10" fmla="*/ 0 60000 65536"/>
                <a:gd name="T11" fmla="*/ 0 60000 65536"/>
                <a:gd name="T12" fmla="*/ 0 60000 65536"/>
                <a:gd name="T13" fmla="*/ 0 60000 65536"/>
                <a:gd name="T14" fmla="*/ 0 60000 65536"/>
                <a:gd name="T15" fmla="*/ 0 w 80"/>
                <a:gd name="T16" fmla="*/ 0 h 61"/>
                <a:gd name="T17" fmla="*/ 80 w 80"/>
                <a:gd name="T18" fmla="*/ 61 h 61"/>
              </a:gdLst>
              <a:ahLst/>
              <a:cxnLst>
                <a:cxn ang="T10">
                  <a:pos x="T0" y="T1"/>
                </a:cxn>
                <a:cxn ang="T11">
                  <a:pos x="T2" y="T3"/>
                </a:cxn>
                <a:cxn ang="T12">
                  <a:pos x="T4" y="T5"/>
                </a:cxn>
                <a:cxn ang="T13">
                  <a:pos x="T6" y="T7"/>
                </a:cxn>
                <a:cxn ang="T14">
                  <a:pos x="T8" y="T9"/>
                </a:cxn>
              </a:cxnLst>
              <a:rect l="T15" t="T16" r="T17" b="T18"/>
              <a:pathLst>
                <a:path w="80" h="61">
                  <a:moveTo>
                    <a:pt x="80" y="12"/>
                  </a:moveTo>
                  <a:lnTo>
                    <a:pt x="80" y="0"/>
                  </a:lnTo>
                  <a:lnTo>
                    <a:pt x="0" y="50"/>
                  </a:lnTo>
                  <a:lnTo>
                    <a:pt x="0" y="61"/>
                  </a:lnTo>
                  <a:lnTo>
                    <a:pt x="80" y="12"/>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ko-KR" altLang="en-US"/>
            </a:p>
          </p:txBody>
        </p:sp>
        <p:sp>
          <p:nvSpPr>
            <p:cNvPr id="49286" name="Freeform 74"/>
            <p:cNvSpPr>
              <a:spLocks/>
            </p:cNvSpPr>
            <p:nvPr/>
          </p:nvSpPr>
          <p:spPr bwMode="auto">
            <a:xfrm>
              <a:off x="1035" y="3156"/>
              <a:ext cx="11" cy="32"/>
            </a:xfrm>
            <a:custGeom>
              <a:avLst/>
              <a:gdLst>
                <a:gd name="T0" fmla="*/ 2 w 21"/>
                <a:gd name="T1" fmla="*/ 8 h 64"/>
                <a:gd name="T2" fmla="*/ 3 w 21"/>
                <a:gd name="T3" fmla="*/ 8 h 64"/>
                <a:gd name="T4" fmla="*/ 3 w 21"/>
                <a:gd name="T5" fmla="*/ 0 h 64"/>
                <a:gd name="T6" fmla="*/ 0 w 21"/>
                <a:gd name="T7" fmla="*/ 0 h 64"/>
                <a:gd name="T8" fmla="*/ 0 w 21"/>
                <a:gd name="T9" fmla="*/ 8 h 64"/>
                <a:gd name="T10" fmla="*/ 2 w 21"/>
                <a:gd name="T11" fmla="*/ 8 h 64"/>
                <a:gd name="T12" fmla="*/ 0 60000 65536"/>
                <a:gd name="T13" fmla="*/ 0 60000 65536"/>
                <a:gd name="T14" fmla="*/ 0 60000 65536"/>
                <a:gd name="T15" fmla="*/ 0 60000 65536"/>
                <a:gd name="T16" fmla="*/ 0 60000 65536"/>
                <a:gd name="T17" fmla="*/ 0 60000 65536"/>
                <a:gd name="T18" fmla="*/ 0 w 21"/>
                <a:gd name="T19" fmla="*/ 0 h 64"/>
                <a:gd name="T20" fmla="*/ 21 w 21"/>
                <a:gd name="T21" fmla="*/ 64 h 64"/>
              </a:gdLst>
              <a:ahLst/>
              <a:cxnLst>
                <a:cxn ang="T12">
                  <a:pos x="T0" y="T1"/>
                </a:cxn>
                <a:cxn ang="T13">
                  <a:pos x="T2" y="T3"/>
                </a:cxn>
                <a:cxn ang="T14">
                  <a:pos x="T4" y="T5"/>
                </a:cxn>
                <a:cxn ang="T15">
                  <a:pos x="T6" y="T7"/>
                </a:cxn>
                <a:cxn ang="T16">
                  <a:pos x="T8" y="T9"/>
                </a:cxn>
                <a:cxn ang="T17">
                  <a:pos x="T10" y="T11"/>
                </a:cxn>
              </a:cxnLst>
              <a:rect l="T18" t="T19" r="T20" b="T21"/>
              <a:pathLst>
                <a:path w="21" h="64">
                  <a:moveTo>
                    <a:pt x="10" y="64"/>
                  </a:moveTo>
                  <a:lnTo>
                    <a:pt x="21" y="64"/>
                  </a:lnTo>
                  <a:lnTo>
                    <a:pt x="21" y="0"/>
                  </a:lnTo>
                  <a:lnTo>
                    <a:pt x="0" y="0"/>
                  </a:lnTo>
                  <a:lnTo>
                    <a:pt x="0" y="64"/>
                  </a:lnTo>
                  <a:lnTo>
                    <a:pt x="10" y="6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49287" name="Freeform 75"/>
            <p:cNvSpPr>
              <a:spLocks/>
            </p:cNvSpPr>
            <p:nvPr/>
          </p:nvSpPr>
          <p:spPr bwMode="auto">
            <a:xfrm>
              <a:off x="992" y="3193"/>
              <a:ext cx="145" cy="93"/>
            </a:xfrm>
            <a:custGeom>
              <a:avLst/>
              <a:gdLst>
                <a:gd name="T0" fmla="*/ 36 w 292"/>
                <a:gd name="T1" fmla="*/ 2 h 187"/>
                <a:gd name="T2" fmla="*/ 36 w 292"/>
                <a:gd name="T3" fmla="*/ 0 h 187"/>
                <a:gd name="T4" fmla="*/ 0 w 292"/>
                <a:gd name="T5" fmla="*/ 20 h 187"/>
                <a:gd name="T6" fmla="*/ 0 w 292"/>
                <a:gd name="T7" fmla="*/ 23 h 187"/>
                <a:gd name="T8" fmla="*/ 36 w 292"/>
                <a:gd name="T9" fmla="*/ 2 h 187"/>
                <a:gd name="T10" fmla="*/ 0 60000 65536"/>
                <a:gd name="T11" fmla="*/ 0 60000 65536"/>
                <a:gd name="T12" fmla="*/ 0 60000 65536"/>
                <a:gd name="T13" fmla="*/ 0 60000 65536"/>
                <a:gd name="T14" fmla="*/ 0 60000 65536"/>
                <a:gd name="T15" fmla="*/ 0 w 292"/>
                <a:gd name="T16" fmla="*/ 0 h 187"/>
                <a:gd name="T17" fmla="*/ 292 w 292"/>
                <a:gd name="T18" fmla="*/ 187 h 187"/>
              </a:gdLst>
              <a:ahLst/>
              <a:cxnLst>
                <a:cxn ang="T10">
                  <a:pos x="T0" y="T1"/>
                </a:cxn>
                <a:cxn ang="T11">
                  <a:pos x="T2" y="T3"/>
                </a:cxn>
                <a:cxn ang="T12">
                  <a:pos x="T4" y="T5"/>
                </a:cxn>
                <a:cxn ang="T13">
                  <a:pos x="T6" y="T7"/>
                </a:cxn>
                <a:cxn ang="T14">
                  <a:pos x="T8" y="T9"/>
                </a:cxn>
              </a:cxnLst>
              <a:rect l="T15" t="T16" r="T17" b="T18"/>
              <a:pathLst>
                <a:path w="292" h="187">
                  <a:moveTo>
                    <a:pt x="292" y="21"/>
                  </a:moveTo>
                  <a:lnTo>
                    <a:pt x="292" y="0"/>
                  </a:lnTo>
                  <a:lnTo>
                    <a:pt x="0" y="166"/>
                  </a:lnTo>
                  <a:lnTo>
                    <a:pt x="0" y="187"/>
                  </a:lnTo>
                  <a:lnTo>
                    <a:pt x="292" y="21"/>
                  </a:lnTo>
                  <a:close/>
                </a:path>
              </a:pathLst>
            </a:custGeom>
            <a:solidFill>
              <a:srgbClr val="007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49288" name="Freeform 76"/>
            <p:cNvSpPr>
              <a:spLocks/>
            </p:cNvSpPr>
            <p:nvPr/>
          </p:nvSpPr>
          <p:spPr bwMode="auto">
            <a:xfrm>
              <a:off x="1133" y="3189"/>
              <a:ext cx="8" cy="14"/>
            </a:xfrm>
            <a:custGeom>
              <a:avLst/>
              <a:gdLst>
                <a:gd name="T0" fmla="*/ 2 w 15"/>
                <a:gd name="T1" fmla="*/ 1 h 29"/>
                <a:gd name="T2" fmla="*/ 0 w 15"/>
                <a:gd name="T3" fmla="*/ 1 h 29"/>
                <a:gd name="T4" fmla="*/ 0 w 15"/>
                <a:gd name="T5" fmla="*/ 3 h 29"/>
                <a:gd name="T6" fmla="*/ 2 w 15"/>
                <a:gd name="T7" fmla="*/ 3 h 29"/>
                <a:gd name="T8" fmla="*/ 2 w 15"/>
                <a:gd name="T9" fmla="*/ 1 h 29"/>
                <a:gd name="T10" fmla="*/ 1 w 15"/>
                <a:gd name="T11" fmla="*/ 0 h 29"/>
                <a:gd name="T12" fmla="*/ 2 w 15"/>
                <a:gd name="T13" fmla="*/ 1 h 29"/>
                <a:gd name="T14" fmla="*/ 2 w 15"/>
                <a:gd name="T15" fmla="*/ 0 h 29"/>
                <a:gd name="T16" fmla="*/ 1 w 15"/>
                <a:gd name="T17" fmla="*/ 0 h 29"/>
                <a:gd name="T18" fmla="*/ 1 w 15"/>
                <a:gd name="T19" fmla="*/ 0 h 29"/>
                <a:gd name="T20" fmla="*/ 0 w 15"/>
                <a:gd name="T21" fmla="*/ 1 h 29"/>
                <a:gd name="T22" fmla="*/ 2 w 15"/>
                <a:gd name="T23" fmla="*/ 1 h 2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5"/>
                <a:gd name="T37" fmla="*/ 0 h 29"/>
                <a:gd name="T38" fmla="*/ 15 w 15"/>
                <a:gd name="T39" fmla="*/ 29 h 2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5" h="29">
                  <a:moveTo>
                    <a:pt x="11" y="15"/>
                  </a:moveTo>
                  <a:lnTo>
                    <a:pt x="0" y="8"/>
                  </a:lnTo>
                  <a:lnTo>
                    <a:pt x="0" y="29"/>
                  </a:lnTo>
                  <a:lnTo>
                    <a:pt x="15" y="29"/>
                  </a:lnTo>
                  <a:lnTo>
                    <a:pt x="15" y="8"/>
                  </a:lnTo>
                  <a:lnTo>
                    <a:pt x="5" y="2"/>
                  </a:lnTo>
                  <a:lnTo>
                    <a:pt x="15" y="8"/>
                  </a:lnTo>
                  <a:lnTo>
                    <a:pt x="12" y="4"/>
                  </a:lnTo>
                  <a:lnTo>
                    <a:pt x="8" y="0"/>
                  </a:lnTo>
                  <a:lnTo>
                    <a:pt x="3" y="4"/>
                  </a:lnTo>
                  <a:lnTo>
                    <a:pt x="0" y="8"/>
                  </a:lnTo>
                  <a:lnTo>
                    <a:pt x="11" y="1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49289" name="Freeform 77"/>
            <p:cNvSpPr>
              <a:spLocks/>
            </p:cNvSpPr>
            <p:nvPr/>
          </p:nvSpPr>
          <p:spPr bwMode="auto">
            <a:xfrm>
              <a:off x="988" y="3190"/>
              <a:ext cx="151" cy="89"/>
            </a:xfrm>
            <a:custGeom>
              <a:avLst/>
              <a:gdLst>
                <a:gd name="T0" fmla="*/ 2 w 302"/>
                <a:gd name="T1" fmla="*/ 21 h 179"/>
                <a:gd name="T2" fmla="*/ 1 w 302"/>
                <a:gd name="T3" fmla="*/ 22 h 179"/>
                <a:gd name="T4" fmla="*/ 38 w 302"/>
                <a:gd name="T5" fmla="*/ 1 h 179"/>
                <a:gd name="T6" fmla="*/ 37 w 302"/>
                <a:gd name="T7" fmla="*/ 0 h 179"/>
                <a:gd name="T8" fmla="*/ 1 w 302"/>
                <a:gd name="T9" fmla="*/ 20 h 179"/>
                <a:gd name="T10" fmla="*/ 0 w 302"/>
                <a:gd name="T11" fmla="*/ 21 h 179"/>
                <a:gd name="T12" fmla="*/ 1 w 302"/>
                <a:gd name="T13" fmla="*/ 20 h 179"/>
                <a:gd name="T14" fmla="*/ 1 w 302"/>
                <a:gd name="T15" fmla="*/ 21 h 179"/>
                <a:gd name="T16" fmla="*/ 1 w 302"/>
                <a:gd name="T17" fmla="*/ 21 h 179"/>
                <a:gd name="T18" fmla="*/ 1 w 302"/>
                <a:gd name="T19" fmla="*/ 22 h 179"/>
                <a:gd name="T20" fmla="*/ 1 w 302"/>
                <a:gd name="T21" fmla="*/ 22 h 179"/>
                <a:gd name="T22" fmla="*/ 2 w 302"/>
                <a:gd name="T23" fmla="*/ 21 h 17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02"/>
                <a:gd name="T37" fmla="*/ 0 h 179"/>
                <a:gd name="T38" fmla="*/ 302 w 302"/>
                <a:gd name="T39" fmla="*/ 179 h 17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02" h="179">
                  <a:moveTo>
                    <a:pt x="15" y="172"/>
                  </a:moveTo>
                  <a:lnTo>
                    <a:pt x="11" y="179"/>
                  </a:lnTo>
                  <a:lnTo>
                    <a:pt x="302" y="13"/>
                  </a:lnTo>
                  <a:lnTo>
                    <a:pt x="296" y="0"/>
                  </a:lnTo>
                  <a:lnTo>
                    <a:pt x="4" y="166"/>
                  </a:lnTo>
                  <a:lnTo>
                    <a:pt x="0" y="172"/>
                  </a:lnTo>
                  <a:lnTo>
                    <a:pt x="4" y="166"/>
                  </a:lnTo>
                  <a:lnTo>
                    <a:pt x="1" y="169"/>
                  </a:lnTo>
                  <a:lnTo>
                    <a:pt x="1" y="174"/>
                  </a:lnTo>
                  <a:lnTo>
                    <a:pt x="6" y="179"/>
                  </a:lnTo>
                  <a:lnTo>
                    <a:pt x="11" y="179"/>
                  </a:lnTo>
                  <a:lnTo>
                    <a:pt x="15" y="17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49290" name="Freeform 78"/>
            <p:cNvSpPr>
              <a:spLocks/>
            </p:cNvSpPr>
            <p:nvPr/>
          </p:nvSpPr>
          <p:spPr bwMode="auto">
            <a:xfrm>
              <a:off x="988" y="3276"/>
              <a:ext cx="8" cy="14"/>
            </a:xfrm>
            <a:custGeom>
              <a:avLst/>
              <a:gdLst>
                <a:gd name="T0" fmla="*/ 1 w 15"/>
                <a:gd name="T1" fmla="*/ 2 h 27"/>
                <a:gd name="T2" fmla="*/ 2 w 15"/>
                <a:gd name="T3" fmla="*/ 3 h 27"/>
                <a:gd name="T4" fmla="*/ 2 w 15"/>
                <a:gd name="T5" fmla="*/ 0 h 27"/>
                <a:gd name="T6" fmla="*/ 0 w 15"/>
                <a:gd name="T7" fmla="*/ 0 h 27"/>
                <a:gd name="T8" fmla="*/ 0 w 15"/>
                <a:gd name="T9" fmla="*/ 3 h 27"/>
                <a:gd name="T10" fmla="*/ 2 w 15"/>
                <a:gd name="T11" fmla="*/ 4 h 27"/>
                <a:gd name="T12" fmla="*/ 0 w 15"/>
                <a:gd name="T13" fmla="*/ 3 h 27"/>
                <a:gd name="T14" fmla="*/ 1 w 15"/>
                <a:gd name="T15" fmla="*/ 4 h 27"/>
                <a:gd name="T16" fmla="*/ 1 w 15"/>
                <a:gd name="T17" fmla="*/ 4 h 27"/>
                <a:gd name="T18" fmla="*/ 2 w 15"/>
                <a:gd name="T19" fmla="*/ 4 h 27"/>
                <a:gd name="T20" fmla="*/ 2 w 15"/>
                <a:gd name="T21" fmla="*/ 3 h 27"/>
                <a:gd name="T22" fmla="*/ 1 w 15"/>
                <a:gd name="T23" fmla="*/ 2 h 2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5"/>
                <a:gd name="T37" fmla="*/ 0 h 27"/>
                <a:gd name="T38" fmla="*/ 15 w 15"/>
                <a:gd name="T39" fmla="*/ 27 h 2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5" h="27">
                  <a:moveTo>
                    <a:pt x="4" y="15"/>
                  </a:moveTo>
                  <a:lnTo>
                    <a:pt x="15" y="21"/>
                  </a:lnTo>
                  <a:lnTo>
                    <a:pt x="15" y="0"/>
                  </a:lnTo>
                  <a:lnTo>
                    <a:pt x="0" y="0"/>
                  </a:lnTo>
                  <a:lnTo>
                    <a:pt x="0" y="21"/>
                  </a:lnTo>
                  <a:lnTo>
                    <a:pt x="11" y="27"/>
                  </a:lnTo>
                  <a:lnTo>
                    <a:pt x="0" y="21"/>
                  </a:lnTo>
                  <a:lnTo>
                    <a:pt x="3" y="25"/>
                  </a:lnTo>
                  <a:lnTo>
                    <a:pt x="7" y="27"/>
                  </a:lnTo>
                  <a:lnTo>
                    <a:pt x="12" y="25"/>
                  </a:lnTo>
                  <a:lnTo>
                    <a:pt x="15" y="21"/>
                  </a:lnTo>
                  <a:lnTo>
                    <a:pt x="4" y="1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49291" name="Freeform 79"/>
            <p:cNvSpPr>
              <a:spLocks/>
            </p:cNvSpPr>
            <p:nvPr/>
          </p:nvSpPr>
          <p:spPr bwMode="auto">
            <a:xfrm>
              <a:off x="990" y="3200"/>
              <a:ext cx="151" cy="90"/>
            </a:xfrm>
            <a:custGeom>
              <a:avLst/>
              <a:gdLst>
                <a:gd name="T0" fmla="*/ 36 w 302"/>
                <a:gd name="T1" fmla="*/ 1 h 179"/>
                <a:gd name="T2" fmla="*/ 37 w 302"/>
                <a:gd name="T3" fmla="*/ 0 h 179"/>
                <a:gd name="T4" fmla="*/ 0 w 302"/>
                <a:gd name="T5" fmla="*/ 21 h 179"/>
                <a:gd name="T6" fmla="*/ 1 w 302"/>
                <a:gd name="T7" fmla="*/ 23 h 179"/>
                <a:gd name="T8" fmla="*/ 38 w 302"/>
                <a:gd name="T9" fmla="*/ 2 h 179"/>
                <a:gd name="T10" fmla="*/ 38 w 302"/>
                <a:gd name="T11" fmla="*/ 1 h 179"/>
                <a:gd name="T12" fmla="*/ 38 w 302"/>
                <a:gd name="T13" fmla="*/ 2 h 179"/>
                <a:gd name="T14" fmla="*/ 38 w 302"/>
                <a:gd name="T15" fmla="*/ 2 h 179"/>
                <a:gd name="T16" fmla="*/ 38 w 302"/>
                <a:gd name="T17" fmla="*/ 1 h 179"/>
                <a:gd name="T18" fmla="*/ 37 w 302"/>
                <a:gd name="T19" fmla="*/ 0 h 179"/>
                <a:gd name="T20" fmla="*/ 37 w 302"/>
                <a:gd name="T21" fmla="*/ 0 h 179"/>
                <a:gd name="T22" fmla="*/ 36 w 302"/>
                <a:gd name="T23" fmla="*/ 1 h 17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02"/>
                <a:gd name="T37" fmla="*/ 0 h 179"/>
                <a:gd name="T38" fmla="*/ 302 w 302"/>
                <a:gd name="T39" fmla="*/ 179 h 17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02" h="179">
                  <a:moveTo>
                    <a:pt x="287" y="7"/>
                  </a:moveTo>
                  <a:lnTo>
                    <a:pt x="292" y="0"/>
                  </a:lnTo>
                  <a:lnTo>
                    <a:pt x="0" y="167"/>
                  </a:lnTo>
                  <a:lnTo>
                    <a:pt x="7" y="179"/>
                  </a:lnTo>
                  <a:lnTo>
                    <a:pt x="298" y="13"/>
                  </a:lnTo>
                  <a:lnTo>
                    <a:pt x="302" y="7"/>
                  </a:lnTo>
                  <a:lnTo>
                    <a:pt x="298" y="13"/>
                  </a:lnTo>
                  <a:lnTo>
                    <a:pt x="301" y="10"/>
                  </a:lnTo>
                  <a:lnTo>
                    <a:pt x="301" y="4"/>
                  </a:lnTo>
                  <a:lnTo>
                    <a:pt x="296" y="0"/>
                  </a:lnTo>
                  <a:lnTo>
                    <a:pt x="292" y="0"/>
                  </a:lnTo>
                  <a:lnTo>
                    <a:pt x="287"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49292" name="Freeform 80"/>
            <p:cNvSpPr>
              <a:spLocks/>
            </p:cNvSpPr>
            <p:nvPr/>
          </p:nvSpPr>
          <p:spPr bwMode="auto">
            <a:xfrm>
              <a:off x="958" y="3168"/>
              <a:ext cx="179" cy="108"/>
            </a:xfrm>
            <a:custGeom>
              <a:avLst/>
              <a:gdLst>
                <a:gd name="T0" fmla="*/ 35 w 359"/>
                <a:gd name="T1" fmla="*/ 0 h 216"/>
                <a:gd name="T2" fmla="*/ 44 w 359"/>
                <a:gd name="T3" fmla="*/ 7 h 216"/>
                <a:gd name="T4" fmla="*/ 8 w 359"/>
                <a:gd name="T5" fmla="*/ 27 h 216"/>
                <a:gd name="T6" fmla="*/ 0 w 359"/>
                <a:gd name="T7" fmla="*/ 22 h 216"/>
                <a:gd name="T8" fmla="*/ 35 w 359"/>
                <a:gd name="T9" fmla="*/ 0 h 216"/>
                <a:gd name="T10" fmla="*/ 0 60000 65536"/>
                <a:gd name="T11" fmla="*/ 0 60000 65536"/>
                <a:gd name="T12" fmla="*/ 0 60000 65536"/>
                <a:gd name="T13" fmla="*/ 0 60000 65536"/>
                <a:gd name="T14" fmla="*/ 0 60000 65536"/>
                <a:gd name="T15" fmla="*/ 0 w 359"/>
                <a:gd name="T16" fmla="*/ 0 h 216"/>
                <a:gd name="T17" fmla="*/ 359 w 359"/>
                <a:gd name="T18" fmla="*/ 216 h 216"/>
              </a:gdLst>
              <a:ahLst/>
              <a:cxnLst>
                <a:cxn ang="T10">
                  <a:pos x="T0" y="T1"/>
                </a:cxn>
                <a:cxn ang="T11">
                  <a:pos x="T2" y="T3"/>
                </a:cxn>
                <a:cxn ang="T12">
                  <a:pos x="T4" y="T5"/>
                </a:cxn>
                <a:cxn ang="T13">
                  <a:pos x="T6" y="T7"/>
                </a:cxn>
                <a:cxn ang="T14">
                  <a:pos x="T8" y="T9"/>
                </a:cxn>
              </a:cxnLst>
              <a:rect l="T15" t="T16" r="T17" b="T18"/>
              <a:pathLst>
                <a:path w="359" h="216">
                  <a:moveTo>
                    <a:pt x="285" y="0"/>
                  </a:moveTo>
                  <a:lnTo>
                    <a:pt x="359" y="50"/>
                  </a:lnTo>
                  <a:lnTo>
                    <a:pt x="67" y="216"/>
                  </a:lnTo>
                  <a:lnTo>
                    <a:pt x="0" y="169"/>
                  </a:lnTo>
                  <a:lnTo>
                    <a:pt x="285" y="0"/>
                  </a:lnTo>
                  <a:close/>
                </a:path>
              </a:pathLst>
            </a:custGeom>
            <a:solidFill>
              <a:srgbClr val="99D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49293" name="Freeform 81"/>
            <p:cNvSpPr>
              <a:spLocks/>
            </p:cNvSpPr>
            <p:nvPr/>
          </p:nvSpPr>
          <p:spPr bwMode="auto">
            <a:xfrm>
              <a:off x="1098" y="3165"/>
              <a:ext cx="43" cy="32"/>
            </a:xfrm>
            <a:custGeom>
              <a:avLst/>
              <a:gdLst>
                <a:gd name="T0" fmla="*/ 11 w 86"/>
                <a:gd name="T1" fmla="*/ 8 h 64"/>
                <a:gd name="T2" fmla="*/ 11 w 86"/>
                <a:gd name="T3" fmla="*/ 6 h 64"/>
                <a:gd name="T4" fmla="*/ 2 w 86"/>
                <a:gd name="T5" fmla="*/ 0 h 64"/>
                <a:gd name="T6" fmla="*/ 0 w 86"/>
                <a:gd name="T7" fmla="*/ 2 h 64"/>
                <a:gd name="T8" fmla="*/ 10 w 86"/>
                <a:gd name="T9" fmla="*/ 8 h 64"/>
                <a:gd name="T10" fmla="*/ 10 w 86"/>
                <a:gd name="T11" fmla="*/ 6 h 64"/>
                <a:gd name="T12" fmla="*/ 10 w 86"/>
                <a:gd name="T13" fmla="*/ 8 h 64"/>
                <a:gd name="T14" fmla="*/ 10 w 86"/>
                <a:gd name="T15" fmla="*/ 8 h 64"/>
                <a:gd name="T16" fmla="*/ 11 w 86"/>
                <a:gd name="T17" fmla="*/ 8 h 64"/>
                <a:gd name="T18" fmla="*/ 11 w 86"/>
                <a:gd name="T19" fmla="*/ 7 h 64"/>
                <a:gd name="T20" fmla="*/ 11 w 86"/>
                <a:gd name="T21" fmla="*/ 6 h 64"/>
                <a:gd name="T22" fmla="*/ 11 w 86"/>
                <a:gd name="T23" fmla="*/ 8 h 6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6"/>
                <a:gd name="T37" fmla="*/ 0 h 64"/>
                <a:gd name="T38" fmla="*/ 86 w 86"/>
                <a:gd name="T39" fmla="*/ 64 h 6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6" h="64">
                  <a:moveTo>
                    <a:pt x="82" y="63"/>
                  </a:moveTo>
                  <a:lnTo>
                    <a:pt x="83" y="50"/>
                  </a:lnTo>
                  <a:lnTo>
                    <a:pt x="10" y="0"/>
                  </a:lnTo>
                  <a:lnTo>
                    <a:pt x="0" y="12"/>
                  </a:lnTo>
                  <a:lnTo>
                    <a:pt x="74" y="63"/>
                  </a:lnTo>
                  <a:lnTo>
                    <a:pt x="76" y="50"/>
                  </a:lnTo>
                  <a:lnTo>
                    <a:pt x="74" y="63"/>
                  </a:lnTo>
                  <a:lnTo>
                    <a:pt x="80" y="64"/>
                  </a:lnTo>
                  <a:lnTo>
                    <a:pt x="85" y="61"/>
                  </a:lnTo>
                  <a:lnTo>
                    <a:pt x="86" y="55"/>
                  </a:lnTo>
                  <a:lnTo>
                    <a:pt x="83" y="50"/>
                  </a:lnTo>
                  <a:lnTo>
                    <a:pt x="82" y="6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49294" name="Freeform 82"/>
            <p:cNvSpPr>
              <a:spLocks/>
            </p:cNvSpPr>
            <p:nvPr/>
          </p:nvSpPr>
          <p:spPr bwMode="auto">
            <a:xfrm>
              <a:off x="989" y="3190"/>
              <a:ext cx="150" cy="89"/>
            </a:xfrm>
            <a:custGeom>
              <a:avLst/>
              <a:gdLst>
                <a:gd name="T0" fmla="*/ 0 w 301"/>
                <a:gd name="T1" fmla="*/ 22 h 179"/>
                <a:gd name="T2" fmla="*/ 1 w 301"/>
                <a:gd name="T3" fmla="*/ 22 h 179"/>
                <a:gd name="T4" fmla="*/ 37 w 301"/>
                <a:gd name="T5" fmla="*/ 1 h 179"/>
                <a:gd name="T6" fmla="*/ 36 w 301"/>
                <a:gd name="T7" fmla="*/ 0 h 179"/>
                <a:gd name="T8" fmla="*/ 0 w 301"/>
                <a:gd name="T9" fmla="*/ 20 h 179"/>
                <a:gd name="T10" fmla="*/ 1 w 301"/>
                <a:gd name="T11" fmla="*/ 20 h 179"/>
                <a:gd name="T12" fmla="*/ 0 w 301"/>
                <a:gd name="T13" fmla="*/ 20 h 179"/>
                <a:gd name="T14" fmla="*/ 0 w 301"/>
                <a:gd name="T15" fmla="*/ 21 h 179"/>
                <a:gd name="T16" fmla="*/ 0 w 301"/>
                <a:gd name="T17" fmla="*/ 21 h 179"/>
                <a:gd name="T18" fmla="*/ 0 w 301"/>
                <a:gd name="T19" fmla="*/ 22 h 179"/>
                <a:gd name="T20" fmla="*/ 1 w 301"/>
                <a:gd name="T21" fmla="*/ 22 h 179"/>
                <a:gd name="T22" fmla="*/ 0 w 301"/>
                <a:gd name="T23" fmla="*/ 22 h 17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01"/>
                <a:gd name="T37" fmla="*/ 0 h 179"/>
                <a:gd name="T38" fmla="*/ 301 w 301"/>
                <a:gd name="T39" fmla="*/ 179 h 17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01" h="179">
                  <a:moveTo>
                    <a:pt x="2" y="179"/>
                  </a:moveTo>
                  <a:lnTo>
                    <a:pt x="10" y="179"/>
                  </a:lnTo>
                  <a:lnTo>
                    <a:pt x="301" y="13"/>
                  </a:lnTo>
                  <a:lnTo>
                    <a:pt x="295" y="0"/>
                  </a:lnTo>
                  <a:lnTo>
                    <a:pt x="3" y="166"/>
                  </a:lnTo>
                  <a:lnTo>
                    <a:pt x="11" y="166"/>
                  </a:lnTo>
                  <a:lnTo>
                    <a:pt x="3" y="166"/>
                  </a:lnTo>
                  <a:lnTo>
                    <a:pt x="0" y="169"/>
                  </a:lnTo>
                  <a:lnTo>
                    <a:pt x="0" y="174"/>
                  </a:lnTo>
                  <a:lnTo>
                    <a:pt x="5" y="179"/>
                  </a:lnTo>
                  <a:lnTo>
                    <a:pt x="10" y="179"/>
                  </a:lnTo>
                  <a:lnTo>
                    <a:pt x="2" y="17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49295" name="Freeform 83"/>
            <p:cNvSpPr>
              <a:spLocks/>
            </p:cNvSpPr>
            <p:nvPr/>
          </p:nvSpPr>
          <p:spPr bwMode="auto">
            <a:xfrm>
              <a:off x="954" y="3249"/>
              <a:ext cx="40" cy="30"/>
            </a:xfrm>
            <a:custGeom>
              <a:avLst/>
              <a:gdLst>
                <a:gd name="T0" fmla="*/ 1 w 80"/>
                <a:gd name="T1" fmla="*/ 0 h 61"/>
                <a:gd name="T2" fmla="*/ 1 w 80"/>
                <a:gd name="T3" fmla="*/ 1 h 61"/>
                <a:gd name="T4" fmla="*/ 9 w 80"/>
                <a:gd name="T5" fmla="*/ 7 h 61"/>
                <a:gd name="T6" fmla="*/ 10 w 80"/>
                <a:gd name="T7" fmla="*/ 6 h 61"/>
                <a:gd name="T8" fmla="*/ 2 w 80"/>
                <a:gd name="T9" fmla="*/ 0 h 61"/>
                <a:gd name="T10" fmla="*/ 2 w 80"/>
                <a:gd name="T11" fmla="*/ 1 h 61"/>
                <a:gd name="T12" fmla="*/ 2 w 80"/>
                <a:gd name="T13" fmla="*/ 0 h 61"/>
                <a:gd name="T14" fmla="*/ 1 w 80"/>
                <a:gd name="T15" fmla="*/ 0 h 61"/>
                <a:gd name="T16" fmla="*/ 1 w 80"/>
                <a:gd name="T17" fmla="*/ 0 h 61"/>
                <a:gd name="T18" fmla="*/ 0 w 80"/>
                <a:gd name="T19" fmla="*/ 0 h 61"/>
                <a:gd name="T20" fmla="*/ 1 w 80"/>
                <a:gd name="T21" fmla="*/ 1 h 61"/>
                <a:gd name="T22" fmla="*/ 1 w 80"/>
                <a:gd name="T23" fmla="*/ 0 h 6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0"/>
                <a:gd name="T37" fmla="*/ 0 h 61"/>
                <a:gd name="T38" fmla="*/ 80 w 80"/>
                <a:gd name="T39" fmla="*/ 61 h 6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0" h="61">
                  <a:moveTo>
                    <a:pt x="3" y="1"/>
                  </a:moveTo>
                  <a:lnTo>
                    <a:pt x="3" y="14"/>
                  </a:lnTo>
                  <a:lnTo>
                    <a:pt x="71" y="61"/>
                  </a:lnTo>
                  <a:lnTo>
                    <a:pt x="80" y="48"/>
                  </a:lnTo>
                  <a:lnTo>
                    <a:pt x="13" y="1"/>
                  </a:lnTo>
                  <a:lnTo>
                    <a:pt x="13" y="14"/>
                  </a:lnTo>
                  <a:lnTo>
                    <a:pt x="13" y="1"/>
                  </a:lnTo>
                  <a:lnTo>
                    <a:pt x="7" y="0"/>
                  </a:lnTo>
                  <a:lnTo>
                    <a:pt x="2" y="3"/>
                  </a:lnTo>
                  <a:lnTo>
                    <a:pt x="0" y="7"/>
                  </a:lnTo>
                  <a:lnTo>
                    <a:pt x="3" y="14"/>
                  </a:lnTo>
                  <a:lnTo>
                    <a:pt x="3"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49296" name="Freeform 84"/>
            <p:cNvSpPr>
              <a:spLocks/>
            </p:cNvSpPr>
            <p:nvPr/>
          </p:nvSpPr>
          <p:spPr bwMode="auto">
            <a:xfrm>
              <a:off x="956" y="3164"/>
              <a:ext cx="148" cy="92"/>
            </a:xfrm>
            <a:custGeom>
              <a:avLst/>
              <a:gdLst>
                <a:gd name="T0" fmla="*/ 36 w 298"/>
                <a:gd name="T1" fmla="*/ 1 h 184"/>
                <a:gd name="T2" fmla="*/ 35 w 298"/>
                <a:gd name="T3" fmla="*/ 1 h 184"/>
                <a:gd name="T4" fmla="*/ 0 w 298"/>
                <a:gd name="T5" fmla="*/ 22 h 184"/>
                <a:gd name="T6" fmla="*/ 1 w 298"/>
                <a:gd name="T7" fmla="*/ 23 h 184"/>
                <a:gd name="T8" fmla="*/ 36 w 298"/>
                <a:gd name="T9" fmla="*/ 2 h 184"/>
                <a:gd name="T10" fmla="*/ 35 w 298"/>
                <a:gd name="T11" fmla="*/ 2 h 184"/>
                <a:gd name="T12" fmla="*/ 36 w 298"/>
                <a:gd name="T13" fmla="*/ 2 h 184"/>
                <a:gd name="T14" fmla="*/ 37 w 298"/>
                <a:gd name="T15" fmla="*/ 1 h 184"/>
                <a:gd name="T16" fmla="*/ 36 w 298"/>
                <a:gd name="T17" fmla="*/ 1 h 184"/>
                <a:gd name="T18" fmla="*/ 36 w 298"/>
                <a:gd name="T19" fmla="*/ 0 h 184"/>
                <a:gd name="T20" fmla="*/ 35 w 298"/>
                <a:gd name="T21" fmla="*/ 1 h 184"/>
                <a:gd name="T22" fmla="*/ 36 w 298"/>
                <a:gd name="T23" fmla="*/ 1 h 18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98"/>
                <a:gd name="T37" fmla="*/ 0 h 184"/>
                <a:gd name="T38" fmla="*/ 298 w 298"/>
                <a:gd name="T39" fmla="*/ 184 h 18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98" h="184">
                  <a:moveTo>
                    <a:pt x="295" y="2"/>
                  </a:moveTo>
                  <a:lnTo>
                    <a:pt x="285" y="2"/>
                  </a:lnTo>
                  <a:lnTo>
                    <a:pt x="0" y="171"/>
                  </a:lnTo>
                  <a:lnTo>
                    <a:pt x="10" y="184"/>
                  </a:lnTo>
                  <a:lnTo>
                    <a:pt x="295" y="14"/>
                  </a:lnTo>
                  <a:lnTo>
                    <a:pt x="285" y="14"/>
                  </a:lnTo>
                  <a:lnTo>
                    <a:pt x="295" y="14"/>
                  </a:lnTo>
                  <a:lnTo>
                    <a:pt x="298" y="8"/>
                  </a:lnTo>
                  <a:lnTo>
                    <a:pt x="296" y="3"/>
                  </a:lnTo>
                  <a:lnTo>
                    <a:pt x="292" y="0"/>
                  </a:lnTo>
                  <a:lnTo>
                    <a:pt x="285" y="2"/>
                  </a:lnTo>
                  <a:lnTo>
                    <a:pt x="295"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49297" name="Freeform 85"/>
            <p:cNvSpPr>
              <a:spLocks/>
            </p:cNvSpPr>
            <p:nvPr/>
          </p:nvSpPr>
          <p:spPr bwMode="auto">
            <a:xfrm>
              <a:off x="959" y="3253"/>
              <a:ext cx="33" cy="33"/>
            </a:xfrm>
            <a:custGeom>
              <a:avLst/>
              <a:gdLst>
                <a:gd name="T0" fmla="*/ 0 w 65"/>
                <a:gd name="T1" fmla="*/ 3 h 68"/>
                <a:gd name="T2" fmla="*/ 0 w 65"/>
                <a:gd name="T3" fmla="*/ 0 h 68"/>
                <a:gd name="T4" fmla="*/ 9 w 65"/>
                <a:gd name="T5" fmla="*/ 5 h 68"/>
                <a:gd name="T6" fmla="*/ 9 w 65"/>
                <a:gd name="T7" fmla="*/ 8 h 68"/>
                <a:gd name="T8" fmla="*/ 0 w 65"/>
                <a:gd name="T9" fmla="*/ 3 h 68"/>
                <a:gd name="T10" fmla="*/ 0 60000 65536"/>
                <a:gd name="T11" fmla="*/ 0 60000 65536"/>
                <a:gd name="T12" fmla="*/ 0 60000 65536"/>
                <a:gd name="T13" fmla="*/ 0 60000 65536"/>
                <a:gd name="T14" fmla="*/ 0 60000 65536"/>
                <a:gd name="T15" fmla="*/ 0 w 65"/>
                <a:gd name="T16" fmla="*/ 0 h 68"/>
                <a:gd name="T17" fmla="*/ 65 w 65"/>
                <a:gd name="T18" fmla="*/ 68 h 68"/>
              </a:gdLst>
              <a:ahLst/>
              <a:cxnLst>
                <a:cxn ang="T10">
                  <a:pos x="T0" y="T1"/>
                </a:cxn>
                <a:cxn ang="T11">
                  <a:pos x="T2" y="T3"/>
                </a:cxn>
                <a:cxn ang="T12">
                  <a:pos x="T4" y="T5"/>
                </a:cxn>
                <a:cxn ang="T13">
                  <a:pos x="T6" y="T7"/>
                </a:cxn>
                <a:cxn ang="T14">
                  <a:pos x="T8" y="T9"/>
                </a:cxn>
              </a:cxnLst>
              <a:rect l="T15" t="T16" r="T17" b="T18"/>
              <a:pathLst>
                <a:path w="65" h="68">
                  <a:moveTo>
                    <a:pt x="0" y="29"/>
                  </a:moveTo>
                  <a:lnTo>
                    <a:pt x="0" y="0"/>
                  </a:lnTo>
                  <a:lnTo>
                    <a:pt x="65" y="47"/>
                  </a:lnTo>
                  <a:lnTo>
                    <a:pt x="65" y="68"/>
                  </a:lnTo>
                  <a:lnTo>
                    <a:pt x="0" y="29"/>
                  </a:lnTo>
                  <a:close/>
                </a:path>
              </a:pathLst>
            </a:custGeom>
            <a:solidFill>
              <a:srgbClr val="4CB2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49298" name="Freeform 86"/>
            <p:cNvSpPr>
              <a:spLocks/>
            </p:cNvSpPr>
            <p:nvPr/>
          </p:nvSpPr>
          <p:spPr bwMode="auto">
            <a:xfrm>
              <a:off x="955" y="3249"/>
              <a:ext cx="8" cy="18"/>
            </a:xfrm>
            <a:custGeom>
              <a:avLst/>
              <a:gdLst>
                <a:gd name="T0" fmla="*/ 2 w 15"/>
                <a:gd name="T1" fmla="*/ 1 h 36"/>
                <a:gd name="T2" fmla="*/ 0 w 15"/>
                <a:gd name="T3" fmla="*/ 1 h 36"/>
                <a:gd name="T4" fmla="*/ 0 w 15"/>
                <a:gd name="T5" fmla="*/ 5 h 36"/>
                <a:gd name="T6" fmla="*/ 2 w 15"/>
                <a:gd name="T7" fmla="*/ 5 h 36"/>
                <a:gd name="T8" fmla="*/ 2 w 15"/>
                <a:gd name="T9" fmla="*/ 1 h 36"/>
                <a:gd name="T10" fmla="*/ 1 w 15"/>
                <a:gd name="T11" fmla="*/ 2 h 36"/>
                <a:gd name="T12" fmla="*/ 2 w 15"/>
                <a:gd name="T13" fmla="*/ 1 h 36"/>
                <a:gd name="T14" fmla="*/ 2 w 15"/>
                <a:gd name="T15" fmla="*/ 1 h 36"/>
                <a:gd name="T16" fmla="*/ 1 w 15"/>
                <a:gd name="T17" fmla="*/ 0 h 36"/>
                <a:gd name="T18" fmla="*/ 1 w 15"/>
                <a:gd name="T19" fmla="*/ 1 h 36"/>
                <a:gd name="T20" fmla="*/ 0 w 15"/>
                <a:gd name="T21" fmla="*/ 1 h 36"/>
                <a:gd name="T22" fmla="*/ 2 w 15"/>
                <a:gd name="T23" fmla="*/ 1 h 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5"/>
                <a:gd name="T37" fmla="*/ 0 h 36"/>
                <a:gd name="T38" fmla="*/ 15 w 15"/>
                <a:gd name="T39" fmla="*/ 36 h 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5" h="36">
                  <a:moveTo>
                    <a:pt x="12" y="1"/>
                  </a:moveTo>
                  <a:lnTo>
                    <a:pt x="0" y="7"/>
                  </a:lnTo>
                  <a:lnTo>
                    <a:pt x="0" y="36"/>
                  </a:lnTo>
                  <a:lnTo>
                    <a:pt x="15" y="36"/>
                  </a:lnTo>
                  <a:lnTo>
                    <a:pt x="15" y="7"/>
                  </a:lnTo>
                  <a:lnTo>
                    <a:pt x="3" y="14"/>
                  </a:lnTo>
                  <a:lnTo>
                    <a:pt x="15" y="7"/>
                  </a:lnTo>
                  <a:lnTo>
                    <a:pt x="12" y="3"/>
                  </a:lnTo>
                  <a:lnTo>
                    <a:pt x="8" y="0"/>
                  </a:lnTo>
                  <a:lnTo>
                    <a:pt x="3" y="3"/>
                  </a:lnTo>
                  <a:lnTo>
                    <a:pt x="0" y="7"/>
                  </a:lnTo>
                  <a:lnTo>
                    <a:pt x="12"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49299" name="Freeform 87"/>
            <p:cNvSpPr>
              <a:spLocks/>
            </p:cNvSpPr>
            <p:nvPr/>
          </p:nvSpPr>
          <p:spPr bwMode="auto">
            <a:xfrm>
              <a:off x="956" y="3250"/>
              <a:ext cx="40" cy="30"/>
            </a:xfrm>
            <a:custGeom>
              <a:avLst/>
              <a:gdLst>
                <a:gd name="T0" fmla="*/ 11 w 78"/>
                <a:gd name="T1" fmla="*/ 6 h 61"/>
                <a:gd name="T2" fmla="*/ 10 w 78"/>
                <a:gd name="T3" fmla="*/ 5 h 61"/>
                <a:gd name="T4" fmla="*/ 2 w 78"/>
                <a:gd name="T5" fmla="*/ 0 h 61"/>
                <a:gd name="T6" fmla="*/ 0 w 78"/>
                <a:gd name="T7" fmla="*/ 1 h 61"/>
                <a:gd name="T8" fmla="*/ 9 w 78"/>
                <a:gd name="T9" fmla="*/ 7 h 61"/>
                <a:gd name="T10" fmla="*/ 8 w 78"/>
                <a:gd name="T11" fmla="*/ 6 h 61"/>
                <a:gd name="T12" fmla="*/ 9 w 78"/>
                <a:gd name="T13" fmla="*/ 7 h 61"/>
                <a:gd name="T14" fmla="*/ 10 w 78"/>
                <a:gd name="T15" fmla="*/ 7 h 61"/>
                <a:gd name="T16" fmla="*/ 10 w 78"/>
                <a:gd name="T17" fmla="*/ 7 h 61"/>
                <a:gd name="T18" fmla="*/ 11 w 78"/>
                <a:gd name="T19" fmla="*/ 6 h 61"/>
                <a:gd name="T20" fmla="*/ 10 w 78"/>
                <a:gd name="T21" fmla="*/ 5 h 61"/>
                <a:gd name="T22" fmla="*/ 11 w 78"/>
                <a:gd name="T23" fmla="*/ 6 h 6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8"/>
                <a:gd name="T37" fmla="*/ 0 h 61"/>
                <a:gd name="T38" fmla="*/ 78 w 78"/>
                <a:gd name="T39" fmla="*/ 61 h 6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8" h="61">
                  <a:moveTo>
                    <a:pt x="78" y="53"/>
                  </a:moveTo>
                  <a:lnTo>
                    <a:pt x="75" y="47"/>
                  </a:lnTo>
                  <a:lnTo>
                    <a:pt x="9" y="0"/>
                  </a:lnTo>
                  <a:lnTo>
                    <a:pt x="0" y="13"/>
                  </a:lnTo>
                  <a:lnTo>
                    <a:pt x="66" y="60"/>
                  </a:lnTo>
                  <a:lnTo>
                    <a:pt x="63" y="53"/>
                  </a:lnTo>
                  <a:lnTo>
                    <a:pt x="66" y="60"/>
                  </a:lnTo>
                  <a:lnTo>
                    <a:pt x="72" y="61"/>
                  </a:lnTo>
                  <a:lnTo>
                    <a:pt x="77" y="58"/>
                  </a:lnTo>
                  <a:lnTo>
                    <a:pt x="78" y="52"/>
                  </a:lnTo>
                  <a:lnTo>
                    <a:pt x="75" y="47"/>
                  </a:lnTo>
                  <a:lnTo>
                    <a:pt x="78" y="5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49300" name="Freeform 88"/>
            <p:cNvSpPr>
              <a:spLocks/>
            </p:cNvSpPr>
            <p:nvPr/>
          </p:nvSpPr>
          <p:spPr bwMode="auto">
            <a:xfrm>
              <a:off x="988" y="3276"/>
              <a:ext cx="8" cy="14"/>
            </a:xfrm>
            <a:custGeom>
              <a:avLst/>
              <a:gdLst>
                <a:gd name="T0" fmla="*/ 1 w 15"/>
                <a:gd name="T1" fmla="*/ 4 h 27"/>
                <a:gd name="T2" fmla="*/ 2 w 15"/>
                <a:gd name="T3" fmla="*/ 3 h 27"/>
                <a:gd name="T4" fmla="*/ 2 w 15"/>
                <a:gd name="T5" fmla="*/ 0 h 27"/>
                <a:gd name="T6" fmla="*/ 0 w 15"/>
                <a:gd name="T7" fmla="*/ 0 h 27"/>
                <a:gd name="T8" fmla="*/ 0 w 15"/>
                <a:gd name="T9" fmla="*/ 3 h 27"/>
                <a:gd name="T10" fmla="*/ 2 w 15"/>
                <a:gd name="T11" fmla="*/ 2 h 27"/>
                <a:gd name="T12" fmla="*/ 0 w 15"/>
                <a:gd name="T13" fmla="*/ 3 h 27"/>
                <a:gd name="T14" fmla="*/ 1 w 15"/>
                <a:gd name="T15" fmla="*/ 4 h 27"/>
                <a:gd name="T16" fmla="*/ 1 w 15"/>
                <a:gd name="T17" fmla="*/ 4 h 27"/>
                <a:gd name="T18" fmla="*/ 2 w 15"/>
                <a:gd name="T19" fmla="*/ 4 h 27"/>
                <a:gd name="T20" fmla="*/ 2 w 15"/>
                <a:gd name="T21" fmla="*/ 3 h 27"/>
                <a:gd name="T22" fmla="*/ 1 w 15"/>
                <a:gd name="T23" fmla="*/ 4 h 2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5"/>
                <a:gd name="T37" fmla="*/ 0 h 27"/>
                <a:gd name="T38" fmla="*/ 15 w 15"/>
                <a:gd name="T39" fmla="*/ 27 h 2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5" h="27">
                  <a:moveTo>
                    <a:pt x="3" y="27"/>
                  </a:moveTo>
                  <a:lnTo>
                    <a:pt x="15" y="21"/>
                  </a:lnTo>
                  <a:lnTo>
                    <a:pt x="15" y="0"/>
                  </a:lnTo>
                  <a:lnTo>
                    <a:pt x="0" y="0"/>
                  </a:lnTo>
                  <a:lnTo>
                    <a:pt x="0" y="21"/>
                  </a:lnTo>
                  <a:lnTo>
                    <a:pt x="12" y="15"/>
                  </a:lnTo>
                  <a:lnTo>
                    <a:pt x="0" y="21"/>
                  </a:lnTo>
                  <a:lnTo>
                    <a:pt x="3" y="25"/>
                  </a:lnTo>
                  <a:lnTo>
                    <a:pt x="7" y="27"/>
                  </a:lnTo>
                  <a:lnTo>
                    <a:pt x="12" y="25"/>
                  </a:lnTo>
                  <a:lnTo>
                    <a:pt x="15" y="21"/>
                  </a:lnTo>
                  <a:lnTo>
                    <a:pt x="3" y="2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49301" name="Freeform 89"/>
            <p:cNvSpPr>
              <a:spLocks/>
            </p:cNvSpPr>
            <p:nvPr/>
          </p:nvSpPr>
          <p:spPr bwMode="auto">
            <a:xfrm>
              <a:off x="955" y="3263"/>
              <a:ext cx="39" cy="27"/>
            </a:xfrm>
            <a:custGeom>
              <a:avLst/>
              <a:gdLst>
                <a:gd name="T0" fmla="*/ 0 w 78"/>
                <a:gd name="T1" fmla="*/ 1 h 53"/>
                <a:gd name="T2" fmla="*/ 1 w 78"/>
                <a:gd name="T3" fmla="*/ 2 h 53"/>
                <a:gd name="T4" fmla="*/ 9 w 78"/>
                <a:gd name="T5" fmla="*/ 7 h 53"/>
                <a:gd name="T6" fmla="*/ 10 w 78"/>
                <a:gd name="T7" fmla="*/ 6 h 53"/>
                <a:gd name="T8" fmla="*/ 2 w 78"/>
                <a:gd name="T9" fmla="*/ 1 h 53"/>
                <a:gd name="T10" fmla="*/ 2 w 78"/>
                <a:gd name="T11" fmla="*/ 1 h 53"/>
                <a:gd name="T12" fmla="*/ 2 w 78"/>
                <a:gd name="T13" fmla="*/ 1 h 53"/>
                <a:gd name="T14" fmla="*/ 1 w 78"/>
                <a:gd name="T15" fmla="*/ 0 h 53"/>
                <a:gd name="T16" fmla="*/ 1 w 78"/>
                <a:gd name="T17" fmla="*/ 1 h 53"/>
                <a:gd name="T18" fmla="*/ 0 w 78"/>
                <a:gd name="T19" fmla="*/ 1 h 53"/>
                <a:gd name="T20" fmla="*/ 1 w 78"/>
                <a:gd name="T21" fmla="*/ 2 h 53"/>
                <a:gd name="T22" fmla="*/ 0 w 78"/>
                <a:gd name="T23" fmla="*/ 1 h 5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8"/>
                <a:gd name="T37" fmla="*/ 0 h 53"/>
                <a:gd name="T38" fmla="*/ 78 w 78"/>
                <a:gd name="T39" fmla="*/ 53 h 5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8" h="53">
                  <a:moveTo>
                    <a:pt x="0" y="8"/>
                  </a:moveTo>
                  <a:lnTo>
                    <a:pt x="3" y="14"/>
                  </a:lnTo>
                  <a:lnTo>
                    <a:pt x="69" y="53"/>
                  </a:lnTo>
                  <a:lnTo>
                    <a:pt x="78" y="41"/>
                  </a:lnTo>
                  <a:lnTo>
                    <a:pt x="12" y="1"/>
                  </a:lnTo>
                  <a:lnTo>
                    <a:pt x="15" y="8"/>
                  </a:lnTo>
                  <a:lnTo>
                    <a:pt x="12" y="1"/>
                  </a:lnTo>
                  <a:lnTo>
                    <a:pt x="6" y="0"/>
                  </a:lnTo>
                  <a:lnTo>
                    <a:pt x="1" y="3"/>
                  </a:lnTo>
                  <a:lnTo>
                    <a:pt x="0" y="8"/>
                  </a:lnTo>
                  <a:lnTo>
                    <a:pt x="3" y="14"/>
                  </a:lnTo>
                  <a:lnTo>
                    <a:pt x="0"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49302" name="Freeform 90"/>
            <p:cNvSpPr>
              <a:spLocks/>
            </p:cNvSpPr>
            <p:nvPr/>
          </p:nvSpPr>
          <p:spPr bwMode="auto">
            <a:xfrm>
              <a:off x="1193" y="3077"/>
              <a:ext cx="76" cy="75"/>
            </a:xfrm>
            <a:custGeom>
              <a:avLst/>
              <a:gdLst>
                <a:gd name="T0" fmla="*/ 0 w 152"/>
                <a:gd name="T1" fmla="*/ 0 h 151"/>
                <a:gd name="T2" fmla="*/ 0 w 152"/>
                <a:gd name="T3" fmla="*/ 0 h 151"/>
                <a:gd name="T4" fmla="*/ 1 w 152"/>
                <a:gd name="T5" fmla="*/ 1 h 151"/>
                <a:gd name="T6" fmla="*/ 1 w 152"/>
                <a:gd name="T7" fmla="*/ 3 h 151"/>
                <a:gd name="T8" fmla="*/ 1 w 152"/>
                <a:gd name="T9" fmla="*/ 5 h 151"/>
                <a:gd name="T10" fmla="*/ 1 w 152"/>
                <a:gd name="T11" fmla="*/ 7 h 151"/>
                <a:gd name="T12" fmla="*/ 1 w 152"/>
                <a:gd name="T13" fmla="*/ 9 h 151"/>
                <a:gd name="T14" fmla="*/ 1 w 152"/>
                <a:gd name="T15" fmla="*/ 10 h 151"/>
                <a:gd name="T16" fmla="*/ 1 w 152"/>
                <a:gd name="T17" fmla="*/ 11 h 151"/>
                <a:gd name="T18" fmla="*/ 2 w 152"/>
                <a:gd name="T19" fmla="*/ 12 h 151"/>
                <a:gd name="T20" fmla="*/ 3 w 152"/>
                <a:gd name="T21" fmla="*/ 13 h 151"/>
                <a:gd name="T22" fmla="*/ 3 w 152"/>
                <a:gd name="T23" fmla="*/ 14 h 151"/>
                <a:gd name="T24" fmla="*/ 3 w 152"/>
                <a:gd name="T25" fmla="*/ 14 h 151"/>
                <a:gd name="T26" fmla="*/ 3 w 152"/>
                <a:gd name="T27" fmla="*/ 14 h 151"/>
                <a:gd name="T28" fmla="*/ 3 w 152"/>
                <a:gd name="T29" fmla="*/ 15 h 151"/>
                <a:gd name="T30" fmla="*/ 3 w 152"/>
                <a:gd name="T31" fmla="*/ 15 h 151"/>
                <a:gd name="T32" fmla="*/ 3 w 152"/>
                <a:gd name="T33" fmla="*/ 16 h 151"/>
                <a:gd name="T34" fmla="*/ 4 w 152"/>
                <a:gd name="T35" fmla="*/ 17 h 151"/>
                <a:gd name="T36" fmla="*/ 5 w 152"/>
                <a:gd name="T37" fmla="*/ 17 h 151"/>
                <a:gd name="T38" fmla="*/ 6 w 152"/>
                <a:gd name="T39" fmla="*/ 18 h 151"/>
                <a:gd name="T40" fmla="*/ 8 w 152"/>
                <a:gd name="T41" fmla="*/ 18 h 151"/>
                <a:gd name="T42" fmla="*/ 9 w 152"/>
                <a:gd name="T43" fmla="*/ 18 h 151"/>
                <a:gd name="T44" fmla="*/ 9 w 152"/>
                <a:gd name="T45" fmla="*/ 18 h 151"/>
                <a:gd name="T46" fmla="*/ 10 w 152"/>
                <a:gd name="T47" fmla="*/ 18 h 151"/>
                <a:gd name="T48" fmla="*/ 11 w 152"/>
                <a:gd name="T49" fmla="*/ 18 h 151"/>
                <a:gd name="T50" fmla="*/ 12 w 152"/>
                <a:gd name="T51" fmla="*/ 18 h 151"/>
                <a:gd name="T52" fmla="*/ 14 w 152"/>
                <a:gd name="T53" fmla="*/ 17 h 151"/>
                <a:gd name="T54" fmla="*/ 15 w 152"/>
                <a:gd name="T55" fmla="*/ 17 h 151"/>
                <a:gd name="T56" fmla="*/ 16 w 152"/>
                <a:gd name="T57" fmla="*/ 17 h 151"/>
                <a:gd name="T58" fmla="*/ 18 w 152"/>
                <a:gd name="T59" fmla="*/ 16 h 151"/>
                <a:gd name="T60" fmla="*/ 19 w 152"/>
                <a:gd name="T61" fmla="*/ 15 h 151"/>
                <a:gd name="T62" fmla="*/ 19 w 152"/>
                <a:gd name="T63" fmla="*/ 15 h 151"/>
                <a:gd name="T64" fmla="*/ 19 w 152"/>
                <a:gd name="T65" fmla="*/ 14 h 151"/>
                <a:gd name="T66" fmla="*/ 18 w 152"/>
                <a:gd name="T67" fmla="*/ 11 h 151"/>
                <a:gd name="T68" fmla="*/ 0 w 152"/>
                <a:gd name="T69" fmla="*/ 0 h 151"/>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52"/>
                <a:gd name="T106" fmla="*/ 0 h 151"/>
                <a:gd name="T107" fmla="*/ 152 w 152"/>
                <a:gd name="T108" fmla="*/ 151 h 151"/>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52" h="151">
                  <a:moveTo>
                    <a:pt x="0" y="0"/>
                  </a:moveTo>
                  <a:lnTo>
                    <a:pt x="0" y="4"/>
                  </a:lnTo>
                  <a:lnTo>
                    <a:pt x="1" y="13"/>
                  </a:lnTo>
                  <a:lnTo>
                    <a:pt x="1" y="27"/>
                  </a:lnTo>
                  <a:lnTo>
                    <a:pt x="3" y="43"/>
                  </a:lnTo>
                  <a:lnTo>
                    <a:pt x="5" y="60"/>
                  </a:lnTo>
                  <a:lnTo>
                    <a:pt x="6" y="74"/>
                  </a:lnTo>
                  <a:lnTo>
                    <a:pt x="8" y="87"/>
                  </a:lnTo>
                  <a:lnTo>
                    <a:pt x="9" y="93"/>
                  </a:lnTo>
                  <a:lnTo>
                    <a:pt x="12" y="101"/>
                  </a:lnTo>
                  <a:lnTo>
                    <a:pt x="17" y="109"/>
                  </a:lnTo>
                  <a:lnTo>
                    <a:pt x="19" y="115"/>
                  </a:lnTo>
                  <a:lnTo>
                    <a:pt x="20" y="118"/>
                  </a:lnTo>
                  <a:lnTo>
                    <a:pt x="20" y="119"/>
                  </a:lnTo>
                  <a:lnTo>
                    <a:pt x="22" y="121"/>
                  </a:lnTo>
                  <a:lnTo>
                    <a:pt x="25" y="126"/>
                  </a:lnTo>
                  <a:lnTo>
                    <a:pt x="26" y="130"/>
                  </a:lnTo>
                  <a:lnTo>
                    <a:pt x="31" y="137"/>
                  </a:lnTo>
                  <a:lnTo>
                    <a:pt x="41" y="143"/>
                  </a:lnTo>
                  <a:lnTo>
                    <a:pt x="50" y="148"/>
                  </a:lnTo>
                  <a:lnTo>
                    <a:pt x="61" y="151"/>
                  </a:lnTo>
                  <a:lnTo>
                    <a:pt x="66" y="151"/>
                  </a:lnTo>
                  <a:lnTo>
                    <a:pt x="72" y="151"/>
                  </a:lnTo>
                  <a:lnTo>
                    <a:pt x="80" y="149"/>
                  </a:lnTo>
                  <a:lnTo>
                    <a:pt x="89" y="148"/>
                  </a:lnTo>
                  <a:lnTo>
                    <a:pt x="98" y="146"/>
                  </a:lnTo>
                  <a:lnTo>
                    <a:pt x="108" y="143"/>
                  </a:lnTo>
                  <a:lnTo>
                    <a:pt x="117" y="140"/>
                  </a:lnTo>
                  <a:lnTo>
                    <a:pt x="127" y="137"/>
                  </a:lnTo>
                  <a:lnTo>
                    <a:pt x="141" y="129"/>
                  </a:lnTo>
                  <a:lnTo>
                    <a:pt x="149" y="123"/>
                  </a:lnTo>
                  <a:lnTo>
                    <a:pt x="152" y="121"/>
                  </a:lnTo>
                  <a:lnTo>
                    <a:pt x="152" y="119"/>
                  </a:lnTo>
                  <a:lnTo>
                    <a:pt x="141" y="93"/>
                  </a:lnTo>
                  <a:lnTo>
                    <a:pt x="0" y="0"/>
                  </a:lnTo>
                  <a:close/>
                </a:path>
              </a:pathLst>
            </a:custGeom>
            <a:solidFill>
              <a:srgbClr val="FFB27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49303" name="Freeform 91"/>
            <p:cNvSpPr>
              <a:spLocks/>
            </p:cNvSpPr>
            <p:nvPr/>
          </p:nvSpPr>
          <p:spPr bwMode="auto">
            <a:xfrm>
              <a:off x="1187" y="3077"/>
              <a:ext cx="15" cy="49"/>
            </a:xfrm>
            <a:custGeom>
              <a:avLst/>
              <a:gdLst>
                <a:gd name="T0" fmla="*/ 4 w 30"/>
                <a:gd name="T1" fmla="*/ 11 h 98"/>
                <a:gd name="T2" fmla="*/ 4 w 30"/>
                <a:gd name="T3" fmla="*/ 11 h 98"/>
                <a:gd name="T4" fmla="*/ 4 w 30"/>
                <a:gd name="T5" fmla="*/ 11 h 98"/>
                <a:gd name="T6" fmla="*/ 4 w 30"/>
                <a:gd name="T7" fmla="*/ 9 h 98"/>
                <a:gd name="T8" fmla="*/ 4 w 30"/>
                <a:gd name="T9" fmla="*/ 7 h 98"/>
                <a:gd name="T10" fmla="*/ 4 w 30"/>
                <a:gd name="T11" fmla="*/ 6 h 98"/>
                <a:gd name="T12" fmla="*/ 3 w 30"/>
                <a:gd name="T13" fmla="*/ 3 h 98"/>
                <a:gd name="T14" fmla="*/ 3 w 30"/>
                <a:gd name="T15" fmla="*/ 2 h 98"/>
                <a:gd name="T16" fmla="*/ 3 w 30"/>
                <a:gd name="T17" fmla="*/ 1 h 98"/>
                <a:gd name="T18" fmla="*/ 3 w 30"/>
                <a:gd name="T19" fmla="*/ 0 h 98"/>
                <a:gd name="T20" fmla="*/ 0 w 30"/>
                <a:gd name="T21" fmla="*/ 0 h 98"/>
                <a:gd name="T22" fmla="*/ 0 w 30"/>
                <a:gd name="T23" fmla="*/ 1 h 98"/>
                <a:gd name="T24" fmla="*/ 1 w 30"/>
                <a:gd name="T25" fmla="*/ 2 h 98"/>
                <a:gd name="T26" fmla="*/ 1 w 30"/>
                <a:gd name="T27" fmla="*/ 3 h 98"/>
                <a:gd name="T28" fmla="*/ 1 w 30"/>
                <a:gd name="T29" fmla="*/ 6 h 98"/>
                <a:gd name="T30" fmla="*/ 1 w 30"/>
                <a:gd name="T31" fmla="*/ 8 h 98"/>
                <a:gd name="T32" fmla="*/ 1 w 30"/>
                <a:gd name="T33" fmla="*/ 10 h 98"/>
                <a:gd name="T34" fmla="*/ 1 w 30"/>
                <a:gd name="T35" fmla="*/ 11 h 98"/>
                <a:gd name="T36" fmla="*/ 2 w 30"/>
                <a:gd name="T37" fmla="*/ 13 h 98"/>
                <a:gd name="T38" fmla="*/ 2 w 30"/>
                <a:gd name="T39" fmla="*/ 13 h 98"/>
                <a:gd name="T40" fmla="*/ 4 w 30"/>
                <a:gd name="T41" fmla="*/ 11 h 9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0"/>
                <a:gd name="T64" fmla="*/ 0 h 98"/>
                <a:gd name="T65" fmla="*/ 30 w 30"/>
                <a:gd name="T66" fmla="*/ 98 h 98"/>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0" h="98">
                  <a:moveTo>
                    <a:pt x="30" y="88"/>
                  </a:moveTo>
                  <a:lnTo>
                    <a:pt x="30" y="88"/>
                  </a:lnTo>
                  <a:lnTo>
                    <a:pt x="30" y="85"/>
                  </a:lnTo>
                  <a:lnTo>
                    <a:pt x="28" y="72"/>
                  </a:lnTo>
                  <a:lnTo>
                    <a:pt x="26" y="58"/>
                  </a:lnTo>
                  <a:lnTo>
                    <a:pt x="25" y="41"/>
                  </a:lnTo>
                  <a:lnTo>
                    <a:pt x="23" y="27"/>
                  </a:lnTo>
                  <a:lnTo>
                    <a:pt x="23" y="13"/>
                  </a:lnTo>
                  <a:lnTo>
                    <a:pt x="22" y="2"/>
                  </a:lnTo>
                  <a:lnTo>
                    <a:pt x="22" y="0"/>
                  </a:lnTo>
                  <a:lnTo>
                    <a:pt x="0" y="0"/>
                  </a:lnTo>
                  <a:lnTo>
                    <a:pt x="0" y="5"/>
                  </a:lnTo>
                  <a:lnTo>
                    <a:pt x="1" y="13"/>
                  </a:lnTo>
                  <a:lnTo>
                    <a:pt x="1" y="27"/>
                  </a:lnTo>
                  <a:lnTo>
                    <a:pt x="3" y="44"/>
                  </a:lnTo>
                  <a:lnTo>
                    <a:pt x="5" y="62"/>
                  </a:lnTo>
                  <a:lnTo>
                    <a:pt x="6" y="76"/>
                  </a:lnTo>
                  <a:lnTo>
                    <a:pt x="8" y="88"/>
                  </a:lnTo>
                  <a:lnTo>
                    <a:pt x="11" y="98"/>
                  </a:lnTo>
                  <a:lnTo>
                    <a:pt x="30" y="8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49304" name="Freeform 92"/>
            <p:cNvSpPr>
              <a:spLocks/>
            </p:cNvSpPr>
            <p:nvPr/>
          </p:nvSpPr>
          <p:spPr bwMode="auto">
            <a:xfrm>
              <a:off x="1193" y="3121"/>
              <a:ext cx="16" cy="20"/>
            </a:xfrm>
            <a:custGeom>
              <a:avLst/>
              <a:gdLst>
                <a:gd name="T0" fmla="*/ 4 w 31"/>
                <a:gd name="T1" fmla="*/ 3 h 41"/>
                <a:gd name="T2" fmla="*/ 4 w 31"/>
                <a:gd name="T3" fmla="*/ 3 h 41"/>
                <a:gd name="T4" fmla="*/ 4 w 31"/>
                <a:gd name="T5" fmla="*/ 3 h 41"/>
                <a:gd name="T6" fmla="*/ 4 w 31"/>
                <a:gd name="T7" fmla="*/ 2 h 41"/>
                <a:gd name="T8" fmla="*/ 3 w 31"/>
                <a:gd name="T9" fmla="*/ 1 h 41"/>
                <a:gd name="T10" fmla="*/ 3 w 31"/>
                <a:gd name="T11" fmla="*/ 0 h 41"/>
                <a:gd name="T12" fmla="*/ 0 w 31"/>
                <a:gd name="T13" fmla="*/ 1 h 41"/>
                <a:gd name="T14" fmla="*/ 1 w 31"/>
                <a:gd name="T15" fmla="*/ 2 h 41"/>
                <a:gd name="T16" fmla="*/ 1 w 31"/>
                <a:gd name="T17" fmla="*/ 3 h 41"/>
                <a:gd name="T18" fmla="*/ 1 w 31"/>
                <a:gd name="T19" fmla="*/ 3 h 41"/>
                <a:gd name="T20" fmla="*/ 2 w 31"/>
                <a:gd name="T21" fmla="*/ 4 h 41"/>
                <a:gd name="T22" fmla="*/ 2 w 31"/>
                <a:gd name="T23" fmla="*/ 4 h 41"/>
                <a:gd name="T24" fmla="*/ 2 w 31"/>
                <a:gd name="T25" fmla="*/ 4 h 41"/>
                <a:gd name="T26" fmla="*/ 2 w 31"/>
                <a:gd name="T27" fmla="*/ 5 h 41"/>
                <a:gd name="T28" fmla="*/ 4 w 31"/>
                <a:gd name="T29" fmla="*/ 5 h 41"/>
                <a:gd name="T30" fmla="*/ 4 w 31"/>
                <a:gd name="T31" fmla="*/ 4 h 41"/>
                <a:gd name="T32" fmla="*/ 4 w 31"/>
                <a:gd name="T33" fmla="*/ 3 h 41"/>
                <a:gd name="T34" fmla="*/ 4 w 31"/>
                <a:gd name="T35" fmla="*/ 3 h 4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31"/>
                <a:gd name="T55" fmla="*/ 0 h 41"/>
                <a:gd name="T56" fmla="*/ 31 w 31"/>
                <a:gd name="T57" fmla="*/ 41 h 41"/>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31" h="41">
                  <a:moveTo>
                    <a:pt x="30" y="24"/>
                  </a:moveTo>
                  <a:lnTo>
                    <a:pt x="30" y="25"/>
                  </a:lnTo>
                  <a:lnTo>
                    <a:pt x="30" y="24"/>
                  </a:lnTo>
                  <a:lnTo>
                    <a:pt x="26" y="16"/>
                  </a:lnTo>
                  <a:lnTo>
                    <a:pt x="22" y="8"/>
                  </a:lnTo>
                  <a:lnTo>
                    <a:pt x="19" y="0"/>
                  </a:lnTo>
                  <a:lnTo>
                    <a:pt x="0" y="10"/>
                  </a:lnTo>
                  <a:lnTo>
                    <a:pt x="3" y="17"/>
                  </a:lnTo>
                  <a:lnTo>
                    <a:pt x="8" y="25"/>
                  </a:lnTo>
                  <a:lnTo>
                    <a:pt x="8" y="30"/>
                  </a:lnTo>
                  <a:lnTo>
                    <a:pt x="11" y="35"/>
                  </a:lnTo>
                  <a:lnTo>
                    <a:pt x="11" y="36"/>
                  </a:lnTo>
                  <a:lnTo>
                    <a:pt x="9" y="35"/>
                  </a:lnTo>
                  <a:lnTo>
                    <a:pt x="15" y="41"/>
                  </a:lnTo>
                  <a:lnTo>
                    <a:pt x="25" y="41"/>
                  </a:lnTo>
                  <a:lnTo>
                    <a:pt x="31" y="35"/>
                  </a:lnTo>
                  <a:lnTo>
                    <a:pt x="31" y="25"/>
                  </a:lnTo>
                  <a:lnTo>
                    <a:pt x="30" y="2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49305" name="Freeform 93"/>
            <p:cNvSpPr>
              <a:spLocks/>
            </p:cNvSpPr>
            <p:nvPr/>
          </p:nvSpPr>
          <p:spPr bwMode="auto">
            <a:xfrm>
              <a:off x="1198" y="3133"/>
              <a:ext cx="13" cy="12"/>
            </a:xfrm>
            <a:custGeom>
              <a:avLst/>
              <a:gdLst>
                <a:gd name="T0" fmla="*/ 4 w 25"/>
                <a:gd name="T1" fmla="*/ 2 h 23"/>
                <a:gd name="T2" fmla="*/ 4 w 25"/>
                <a:gd name="T3" fmla="*/ 2 h 23"/>
                <a:gd name="T4" fmla="*/ 3 w 25"/>
                <a:gd name="T5" fmla="*/ 2 h 23"/>
                <a:gd name="T6" fmla="*/ 3 w 25"/>
                <a:gd name="T7" fmla="*/ 1 h 23"/>
                <a:gd name="T8" fmla="*/ 3 w 25"/>
                <a:gd name="T9" fmla="*/ 1 h 23"/>
                <a:gd name="T10" fmla="*/ 3 w 25"/>
                <a:gd name="T11" fmla="*/ 0 h 23"/>
                <a:gd name="T12" fmla="*/ 0 w 25"/>
                <a:gd name="T13" fmla="*/ 2 h 23"/>
                <a:gd name="T14" fmla="*/ 0 w 25"/>
                <a:gd name="T15" fmla="*/ 2 h 23"/>
                <a:gd name="T16" fmla="*/ 1 w 25"/>
                <a:gd name="T17" fmla="*/ 2 h 23"/>
                <a:gd name="T18" fmla="*/ 1 w 25"/>
                <a:gd name="T19" fmla="*/ 3 h 23"/>
                <a:gd name="T20" fmla="*/ 1 w 25"/>
                <a:gd name="T21" fmla="*/ 3 h 23"/>
                <a:gd name="T22" fmla="*/ 1 w 25"/>
                <a:gd name="T23" fmla="*/ 3 h 23"/>
                <a:gd name="T24" fmla="*/ 4 w 25"/>
                <a:gd name="T25" fmla="*/ 2 h 2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5"/>
                <a:gd name="T40" fmla="*/ 0 h 23"/>
                <a:gd name="T41" fmla="*/ 25 w 25"/>
                <a:gd name="T42" fmla="*/ 23 h 23"/>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5" h="23">
                  <a:moveTo>
                    <a:pt x="25" y="14"/>
                  </a:moveTo>
                  <a:lnTo>
                    <a:pt x="25" y="14"/>
                  </a:lnTo>
                  <a:lnTo>
                    <a:pt x="23" y="9"/>
                  </a:lnTo>
                  <a:lnTo>
                    <a:pt x="20" y="3"/>
                  </a:lnTo>
                  <a:lnTo>
                    <a:pt x="19" y="3"/>
                  </a:lnTo>
                  <a:lnTo>
                    <a:pt x="19" y="0"/>
                  </a:lnTo>
                  <a:lnTo>
                    <a:pt x="0" y="12"/>
                  </a:lnTo>
                  <a:lnTo>
                    <a:pt x="1" y="15"/>
                  </a:lnTo>
                  <a:lnTo>
                    <a:pt x="4" y="18"/>
                  </a:lnTo>
                  <a:lnTo>
                    <a:pt x="6" y="23"/>
                  </a:lnTo>
                  <a:lnTo>
                    <a:pt x="25" y="1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49306" name="Freeform 94"/>
            <p:cNvSpPr>
              <a:spLocks/>
            </p:cNvSpPr>
            <p:nvPr/>
          </p:nvSpPr>
          <p:spPr bwMode="auto">
            <a:xfrm>
              <a:off x="1202" y="3140"/>
              <a:ext cx="22" cy="18"/>
            </a:xfrm>
            <a:custGeom>
              <a:avLst/>
              <a:gdLst>
                <a:gd name="T0" fmla="*/ 5 w 45"/>
                <a:gd name="T1" fmla="*/ 2 h 36"/>
                <a:gd name="T2" fmla="*/ 5 w 45"/>
                <a:gd name="T3" fmla="*/ 2 h 36"/>
                <a:gd name="T4" fmla="*/ 4 w 45"/>
                <a:gd name="T5" fmla="*/ 1 h 36"/>
                <a:gd name="T6" fmla="*/ 3 w 45"/>
                <a:gd name="T7" fmla="*/ 1 h 36"/>
                <a:gd name="T8" fmla="*/ 2 w 45"/>
                <a:gd name="T9" fmla="*/ 1 h 36"/>
                <a:gd name="T10" fmla="*/ 2 w 45"/>
                <a:gd name="T11" fmla="*/ 0 h 36"/>
                <a:gd name="T12" fmla="*/ 0 w 45"/>
                <a:gd name="T13" fmla="*/ 1 h 36"/>
                <a:gd name="T14" fmla="*/ 0 w 45"/>
                <a:gd name="T15" fmla="*/ 3 h 36"/>
                <a:gd name="T16" fmla="*/ 2 w 45"/>
                <a:gd name="T17" fmla="*/ 3 h 36"/>
                <a:gd name="T18" fmla="*/ 3 w 45"/>
                <a:gd name="T19" fmla="*/ 5 h 36"/>
                <a:gd name="T20" fmla="*/ 5 w 45"/>
                <a:gd name="T21" fmla="*/ 5 h 36"/>
                <a:gd name="T22" fmla="*/ 5 w 45"/>
                <a:gd name="T23" fmla="*/ 5 h 36"/>
                <a:gd name="T24" fmla="*/ 5 w 45"/>
                <a:gd name="T25" fmla="*/ 2 h 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5"/>
                <a:gd name="T40" fmla="*/ 0 h 36"/>
                <a:gd name="T41" fmla="*/ 45 w 45"/>
                <a:gd name="T42" fmla="*/ 36 h 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5" h="36">
                  <a:moveTo>
                    <a:pt x="45" y="14"/>
                  </a:moveTo>
                  <a:lnTo>
                    <a:pt x="45" y="14"/>
                  </a:lnTo>
                  <a:lnTo>
                    <a:pt x="36" y="11"/>
                  </a:lnTo>
                  <a:lnTo>
                    <a:pt x="30" y="8"/>
                  </a:lnTo>
                  <a:lnTo>
                    <a:pt x="22" y="3"/>
                  </a:lnTo>
                  <a:lnTo>
                    <a:pt x="19" y="0"/>
                  </a:lnTo>
                  <a:lnTo>
                    <a:pt x="0" y="9"/>
                  </a:lnTo>
                  <a:lnTo>
                    <a:pt x="6" y="19"/>
                  </a:lnTo>
                  <a:lnTo>
                    <a:pt x="17" y="26"/>
                  </a:lnTo>
                  <a:lnTo>
                    <a:pt x="30" y="33"/>
                  </a:lnTo>
                  <a:lnTo>
                    <a:pt x="42" y="36"/>
                  </a:lnTo>
                  <a:lnTo>
                    <a:pt x="45" y="1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49307" name="Freeform 95"/>
            <p:cNvSpPr>
              <a:spLocks/>
            </p:cNvSpPr>
            <p:nvPr/>
          </p:nvSpPr>
          <p:spPr bwMode="auto">
            <a:xfrm>
              <a:off x="1223" y="3141"/>
              <a:ext cx="36" cy="17"/>
            </a:xfrm>
            <a:custGeom>
              <a:avLst/>
              <a:gdLst>
                <a:gd name="T0" fmla="*/ 8 w 72"/>
                <a:gd name="T1" fmla="*/ 0 h 35"/>
                <a:gd name="T2" fmla="*/ 8 w 72"/>
                <a:gd name="T3" fmla="*/ 0 h 35"/>
                <a:gd name="T4" fmla="*/ 7 w 72"/>
                <a:gd name="T5" fmla="*/ 0 h 35"/>
                <a:gd name="T6" fmla="*/ 6 w 72"/>
                <a:gd name="T7" fmla="*/ 0 h 35"/>
                <a:gd name="T8" fmla="*/ 5 w 72"/>
                <a:gd name="T9" fmla="*/ 1 h 35"/>
                <a:gd name="T10" fmla="*/ 4 w 72"/>
                <a:gd name="T11" fmla="*/ 1 h 35"/>
                <a:gd name="T12" fmla="*/ 3 w 72"/>
                <a:gd name="T13" fmla="*/ 1 h 35"/>
                <a:gd name="T14" fmla="*/ 1 w 72"/>
                <a:gd name="T15" fmla="*/ 1 h 35"/>
                <a:gd name="T16" fmla="*/ 1 w 72"/>
                <a:gd name="T17" fmla="*/ 1 h 35"/>
                <a:gd name="T18" fmla="*/ 1 w 72"/>
                <a:gd name="T19" fmla="*/ 1 h 35"/>
                <a:gd name="T20" fmla="*/ 0 w 72"/>
                <a:gd name="T21" fmla="*/ 4 h 35"/>
                <a:gd name="T22" fmla="*/ 1 w 72"/>
                <a:gd name="T23" fmla="*/ 4 h 35"/>
                <a:gd name="T24" fmla="*/ 2 w 72"/>
                <a:gd name="T25" fmla="*/ 4 h 35"/>
                <a:gd name="T26" fmla="*/ 3 w 72"/>
                <a:gd name="T27" fmla="*/ 4 h 35"/>
                <a:gd name="T28" fmla="*/ 4 w 72"/>
                <a:gd name="T29" fmla="*/ 4 h 35"/>
                <a:gd name="T30" fmla="*/ 5 w 72"/>
                <a:gd name="T31" fmla="*/ 3 h 35"/>
                <a:gd name="T32" fmla="*/ 7 w 72"/>
                <a:gd name="T33" fmla="*/ 3 h 35"/>
                <a:gd name="T34" fmla="*/ 8 w 72"/>
                <a:gd name="T35" fmla="*/ 3 h 35"/>
                <a:gd name="T36" fmla="*/ 9 w 72"/>
                <a:gd name="T37" fmla="*/ 2 h 35"/>
                <a:gd name="T38" fmla="*/ 9 w 72"/>
                <a:gd name="T39" fmla="*/ 2 h 35"/>
                <a:gd name="T40" fmla="*/ 8 w 72"/>
                <a:gd name="T41" fmla="*/ 0 h 3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72"/>
                <a:gd name="T64" fmla="*/ 0 h 35"/>
                <a:gd name="T65" fmla="*/ 72 w 72"/>
                <a:gd name="T66" fmla="*/ 35 h 3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72" h="35">
                  <a:moveTo>
                    <a:pt x="63" y="0"/>
                  </a:moveTo>
                  <a:lnTo>
                    <a:pt x="63" y="0"/>
                  </a:lnTo>
                  <a:lnTo>
                    <a:pt x="55" y="2"/>
                  </a:lnTo>
                  <a:lnTo>
                    <a:pt x="46" y="5"/>
                  </a:lnTo>
                  <a:lnTo>
                    <a:pt x="36" y="8"/>
                  </a:lnTo>
                  <a:lnTo>
                    <a:pt x="28" y="10"/>
                  </a:lnTo>
                  <a:lnTo>
                    <a:pt x="19" y="11"/>
                  </a:lnTo>
                  <a:lnTo>
                    <a:pt x="11" y="13"/>
                  </a:lnTo>
                  <a:lnTo>
                    <a:pt x="7" y="13"/>
                  </a:lnTo>
                  <a:lnTo>
                    <a:pt x="3" y="13"/>
                  </a:lnTo>
                  <a:lnTo>
                    <a:pt x="0" y="35"/>
                  </a:lnTo>
                  <a:lnTo>
                    <a:pt x="7" y="35"/>
                  </a:lnTo>
                  <a:lnTo>
                    <a:pt x="14" y="35"/>
                  </a:lnTo>
                  <a:lnTo>
                    <a:pt x="22" y="33"/>
                  </a:lnTo>
                  <a:lnTo>
                    <a:pt x="32" y="32"/>
                  </a:lnTo>
                  <a:lnTo>
                    <a:pt x="43" y="30"/>
                  </a:lnTo>
                  <a:lnTo>
                    <a:pt x="52" y="27"/>
                  </a:lnTo>
                  <a:lnTo>
                    <a:pt x="61" y="24"/>
                  </a:lnTo>
                  <a:lnTo>
                    <a:pt x="72" y="19"/>
                  </a:lnTo>
                  <a:lnTo>
                    <a:pt x="63"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49308" name="Freeform 96"/>
            <p:cNvSpPr>
              <a:spLocks/>
            </p:cNvSpPr>
            <p:nvPr/>
          </p:nvSpPr>
          <p:spPr bwMode="auto">
            <a:xfrm>
              <a:off x="1254" y="3131"/>
              <a:ext cx="20" cy="19"/>
            </a:xfrm>
            <a:custGeom>
              <a:avLst/>
              <a:gdLst>
                <a:gd name="T0" fmla="*/ 2 w 41"/>
                <a:gd name="T1" fmla="*/ 2 h 37"/>
                <a:gd name="T2" fmla="*/ 2 w 41"/>
                <a:gd name="T3" fmla="*/ 1 h 37"/>
                <a:gd name="T4" fmla="*/ 2 w 41"/>
                <a:gd name="T5" fmla="*/ 1 h 37"/>
                <a:gd name="T6" fmla="*/ 2 w 41"/>
                <a:gd name="T7" fmla="*/ 1 h 37"/>
                <a:gd name="T8" fmla="*/ 1 w 41"/>
                <a:gd name="T9" fmla="*/ 2 h 37"/>
                <a:gd name="T10" fmla="*/ 0 w 41"/>
                <a:gd name="T11" fmla="*/ 3 h 37"/>
                <a:gd name="T12" fmla="*/ 1 w 41"/>
                <a:gd name="T13" fmla="*/ 5 h 37"/>
                <a:gd name="T14" fmla="*/ 3 w 41"/>
                <a:gd name="T15" fmla="*/ 4 h 37"/>
                <a:gd name="T16" fmla="*/ 4 w 41"/>
                <a:gd name="T17" fmla="*/ 3 h 37"/>
                <a:gd name="T18" fmla="*/ 4 w 41"/>
                <a:gd name="T19" fmla="*/ 3 h 37"/>
                <a:gd name="T20" fmla="*/ 5 w 41"/>
                <a:gd name="T21" fmla="*/ 2 h 37"/>
                <a:gd name="T22" fmla="*/ 4 w 41"/>
                <a:gd name="T23" fmla="*/ 1 h 37"/>
                <a:gd name="T24" fmla="*/ 5 w 41"/>
                <a:gd name="T25" fmla="*/ 2 h 37"/>
                <a:gd name="T26" fmla="*/ 4 w 41"/>
                <a:gd name="T27" fmla="*/ 1 h 37"/>
                <a:gd name="T28" fmla="*/ 4 w 41"/>
                <a:gd name="T29" fmla="*/ 0 h 37"/>
                <a:gd name="T30" fmla="*/ 2 w 41"/>
                <a:gd name="T31" fmla="*/ 1 h 37"/>
                <a:gd name="T32" fmla="*/ 2 w 41"/>
                <a:gd name="T33" fmla="*/ 1 h 37"/>
                <a:gd name="T34" fmla="*/ 2 w 41"/>
                <a:gd name="T35" fmla="*/ 2 h 3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41"/>
                <a:gd name="T55" fmla="*/ 0 h 37"/>
                <a:gd name="T56" fmla="*/ 41 w 41"/>
                <a:gd name="T57" fmla="*/ 37 h 3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41" h="37">
                  <a:moveTo>
                    <a:pt x="20" y="15"/>
                  </a:moveTo>
                  <a:lnTo>
                    <a:pt x="19" y="7"/>
                  </a:lnTo>
                  <a:lnTo>
                    <a:pt x="22" y="4"/>
                  </a:lnTo>
                  <a:lnTo>
                    <a:pt x="20" y="4"/>
                  </a:lnTo>
                  <a:lnTo>
                    <a:pt x="12" y="10"/>
                  </a:lnTo>
                  <a:lnTo>
                    <a:pt x="0" y="18"/>
                  </a:lnTo>
                  <a:lnTo>
                    <a:pt x="9" y="37"/>
                  </a:lnTo>
                  <a:lnTo>
                    <a:pt x="25" y="29"/>
                  </a:lnTo>
                  <a:lnTo>
                    <a:pt x="33" y="23"/>
                  </a:lnTo>
                  <a:lnTo>
                    <a:pt x="38" y="20"/>
                  </a:lnTo>
                  <a:lnTo>
                    <a:pt x="41" y="14"/>
                  </a:lnTo>
                  <a:lnTo>
                    <a:pt x="39" y="6"/>
                  </a:lnTo>
                  <a:lnTo>
                    <a:pt x="41" y="14"/>
                  </a:lnTo>
                  <a:lnTo>
                    <a:pt x="39" y="4"/>
                  </a:lnTo>
                  <a:lnTo>
                    <a:pt x="33" y="0"/>
                  </a:lnTo>
                  <a:lnTo>
                    <a:pt x="23" y="1"/>
                  </a:lnTo>
                  <a:lnTo>
                    <a:pt x="19" y="7"/>
                  </a:lnTo>
                  <a:lnTo>
                    <a:pt x="20" y="1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49309" name="Freeform 97"/>
            <p:cNvSpPr>
              <a:spLocks/>
            </p:cNvSpPr>
            <p:nvPr/>
          </p:nvSpPr>
          <p:spPr bwMode="auto">
            <a:xfrm>
              <a:off x="1259" y="3118"/>
              <a:ext cx="15" cy="21"/>
            </a:xfrm>
            <a:custGeom>
              <a:avLst/>
              <a:gdLst>
                <a:gd name="T0" fmla="*/ 1 w 30"/>
                <a:gd name="T1" fmla="*/ 3 h 42"/>
                <a:gd name="T2" fmla="*/ 0 w 30"/>
                <a:gd name="T3" fmla="*/ 2 h 42"/>
                <a:gd name="T4" fmla="*/ 2 w 30"/>
                <a:gd name="T5" fmla="*/ 6 h 42"/>
                <a:gd name="T6" fmla="*/ 4 w 30"/>
                <a:gd name="T7" fmla="*/ 5 h 42"/>
                <a:gd name="T8" fmla="*/ 3 w 30"/>
                <a:gd name="T9" fmla="*/ 1 h 42"/>
                <a:gd name="T10" fmla="*/ 2 w 30"/>
                <a:gd name="T11" fmla="*/ 1 h 42"/>
                <a:gd name="T12" fmla="*/ 3 w 30"/>
                <a:gd name="T13" fmla="*/ 1 h 42"/>
                <a:gd name="T14" fmla="*/ 2 w 30"/>
                <a:gd name="T15" fmla="*/ 0 h 42"/>
                <a:gd name="T16" fmla="*/ 1 w 30"/>
                <a:gd name="T17" fmla="*/ 1 h 42"/>
                <a:gd name="T18" fmla="*/ 0 w 30"/>
                <a:gd name="T19" fmla="*/ 1 h 42"/>
                <a:gd name="T20" fmla="*/ 0 w 30"/>
                <a:gd name="T21" fmla="*/ 2 h 42"/>
                <a:gd name="T22" fmla="*/ 1 w 30"/>
                <a:gd name="T23" fmla="*/ 3 h 4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0"/>
                <a:gd name="T37" fmla="*/ 0 h 42"/>
                <a:gd name="T38" fmla="*/ 30 w 30"/>
                <a:gd name="T39" fmla="*/ 42 h 4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0" h="42">
                  <a:moveTo>
                    <a:pt x="3" y="20"/>
                  </a:moveTo>
                  <a:lnTo>
                    <a:pt x="0" y="16"/>
                  </a:lnTo>
                  <a:lnTo>
                    <a:pt x="11" y="42"/>
                  </a:lnTo>
                  <a:lnTo>
                    <a:pt x="30" y="33"/>
                  </a:lnTo>
                  <a:lnTo>
                    <a:pt x="19" y="6"/>
                  </a:lnTo>
                  <a:lnTo>
                    <a:pt x="16" y="1"/>
                  </a:lnTo>
                  <a:lnTo>
                    <a:pt x="19" y="6"/>
                  </a:lnTo>
                  <a:lnTo>
                    <a:pt x="13" y="0"/>
                  </a:lnTo>
                  <a:lnTo>
                    <a:pt x="5" y="1"/>
                  </a:lnTo>
                  <a:lnTo>
                    <a:pt x="0" y="8"/>
                  </a:lnTo>
                  <a:lnTo>
                    <a:pt x="0" y="16"/>
                  </a:lnTo>
                  <a:lnTo>
                    <a:pt x="3" y="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49310" name="Freeform 98"/>
            <p:cNvSpPr>
              <a:spLocks/>
            </p:cNvSpPr>
            <p:nvPr/>
          </p:nvSpPr>
          <p:spPr bwMode="auto">
            <a:xfrm>
              <a:off x="1187" y="3072"/>
              <a:ext cx="79" cy="56"/>
            </a:xfrm>
            <a:custGeom>
              <a:avLst/>
              <a:gdLst>
                <a:gd name="T0" fmla="*/ 3 w 158"/>
                <a:gd name="T1" fmla="*/ 1 h 113"/>
                <a:gd name="T2" fmla="*/ 1 w 158"/>
                <a:gd name="T3" fmla="*/ 2 h 113"/>
                <a:gd name="T4" fmla="*/ 19 w 158"/>
                <a:gd name="T5" fmla="*/ 14 h 113"/>
                <a:gd name="T6" fmla="*/ 20 w 158"/>
                <a:gd name="T7" fmla="*/ 11 h 113"/>
                <a:gd name="T8" fmla="*/ 3 w 158"/>
                <a:gd name="T9" fmla="*/ 0 h 113"/>
                <a:gd name="T10" fmla="*/ 0 w 158"/>
                <a:gd name="T11" fmla="*/ 1 h 113"/>
                <a:gd name="T12" fmla="*/ 3 w 158"/>
                <a:gd name="T13" fmla="*/ 0 h 113"/>
                <a:gd name="T14" fmla="*/ 1 w 158"/>
                <a:gd name="T15" fmla="*/ 0 h 113"/>
                <a:gd name="T16" fmla="*/ 1 w 158"/>
                <a:gd name="T17" fmla="*/ 0 h 113"/>
                <a:gd name="T18" fmla="*/ 0 w 158"/>
                <a:gd name="T19" fmla="*/ 1 h 113"/>
                <a:gd name="T20" fmla="*/ 1 w 158"/>
                <a:gd name="T21" fmla="*/ 2 h 113"/>
                <a:gd name="T22" fmla="*/ 3 w 158"/>
                <a:gd name="T23" fmla="*/ 1 h 11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58"/>
                <a:gd name="T37" fmla="*/ 0 h 113"/>
                <a:gd name="T38" fmla="*/ 158 w 158"/>
                <a:gd name="T39" fmla="*/ 113 h 11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58" h="113">
                  <a:moveTo>
                    <a:pt x="22" y="11"/>
                  </a:moveTo>
                  <a:lnTo>
                    <a:pt x="5" y="21"/>
                  </a:lnTo>
                  <a:lnTo>
                    <a:pt x="145" y="113"/>
                  </a:lnTo>
                  <a:lnTo>
                    <a:pt x="158" y="94"/>
                  </a:lnTo>
                  <a:lnTo>
                    <a:pt x="17" y="2"/>
                  </a:lnTo>
                  <a:lnTo>
                    <a:pt x="0" y="11"/>
                  </a:lnTo>
                  <a:lnTo>
                    <a:pt x="17" y="2"/>
                  </a:lnTo>
                  <a:lnTo>
                    <a:pt x="8" y="0"/>
                  </a:lnTo>
                  <a:lnTo>
                    <a:pt x="1" y="5"/>
                  </a:lnTo>
                  <a:lnTo>
                    <a:pt x="0" y="13"/>
                  </a:lnTo>
                  <a:lnTo>
                    <a:pt x="5" y="21"/>
                  </a:lnTo>
                  <a:lnTo>
                    <a:pt x="22"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49311" name="Freeform 99"/>
            <p:cNvSpPr>
              <a:spLocks/>
            </p:cNvSpPr>
            <p:nvPr/>
          </p:nvSpPr>
          <p:spPr bwMode="auto">
            <a:xfrm>
              <a:off x="1212" y="3138"/>
              <a:ext cx="65" cy="26"/>
            </a:xfrm>
            <a:custGeom>
              <a:avLst/>
              <a:gdLst>
                <a:gd name="T0" fmla="*/ 2 w 128"/>
                <a:gd name="T1" fmla="*/ 4 h 51"/>
                <a:gd name="T2" fmla="*/ 0 w 128"/>
                <a:gd name="T3" fmla="*/ 6 h 51"/>
                <a:gd name="T4" fmla="*/ 1 w 128"/>
                <a:gd name="T5" fmla="*/ 6 h 51"/>
                <a:gd name="T6" fmla="*/ 1 w 128"/>
                <a:gd name="T7" fmla="*/ 6 h 51"/>
                <a:gd name="T8" fmla="*/ 2 w 128"/>
                <a:gd name="T9" fmla="*/ 6 h 51"/>
                <a:gd name="T10" fmla="*/ 3 w 128"/>
                <a:gd name="T11" fmla="*/ 7 h 51"/>
                <a:gd name="T12" fmla="*/ 4 w 128"/>
                <a:gd name="T13" fmla="*/ 7 h 51"/>
                <a:gd name="T14" fmla="*/ 6 w 128"/>
                <a:gd name="T15" fmla="*/ 7 h 51"/>
                <a:gd name="T16" fmla="*/ 8 w 128"/>
                <a:gd name="T17" fmla="*/ 7 h 51"/>
                <a:gd name="T18" fmla="*/ 10 w 128"/>
                <a:gd name="T19" fmla="*/ 6 h 51"/>
                <a:gd name="T20" fmla="*/ 12 w 128"/>
                <a:gd name="T21" fmla="*/ 6 h 51"/>
                <a:gd name="T22" fmla="*/ 13 w 128"/>
                <a:gd name="T23" fmla="*/ 5 h 51"/>
                <a:gd name="T24" fmla="*/ 14 w 128"/>
                <a:gd name="T25" fmla="*/ 5 h 51"/>
                <a:gd name="T26" fmla="*/ 15 w 128"/>
                <a:gd name="T27" fmla="*/ 5 h 51"/>
                <a:gd name="T28" fmla="*/ 16 w 128"/>
                <a:gd name="T29" fmla="*/ 5 h 51"/>
                <a:gd name="T30" fmla="*/ 16 w 128"/>
                <a:gd name="T31" fmla="*/ 4 h 51"/>
                <a:gd name="T32" fmla="*/ 17 w 128"/>
                <a:gd name="T33" fmla="*/ 4 h 51"/>
                <a:gd name="T34" fmla="*/ 17 w 128"/>
                <a:gd name="T35" fmla="*/ 3 h 51"/>
                <a:gd name="T36" fmla="*/ 17 w 128"/>
                <a:gd name="T37" fmla="*/ 3 h 51"/>
                <a:gd name="T38" fmla="*/ 16 w 128"/>
                <a:gd name="T39" fmla="*/ 2 h 51"/>
                <a:gd name="T40" fmla="*/ 16 w 128"/>
                <a:gd name="T41" fmla="*/ 1 h 51"/>
                <a:gd name="T42" fmla="*/ 15 w 128"/>
                <a:gd name="T43" fmla="*/ 0 h 51"/>
                <a:gd name="T44" fmla="*/ 14 w 128"/>
                <a:gd name="T45" fmla="*/ 1 h 51"/>
                <a:gd name="T46" fmla="*/ 13 w 128"/>
                <a:gd name="T47" fmla="*/ 1 h 51"/>
                <a:gd name="T48" fmla="*/ 12 w 128"/>
                <a:gd name="T49" fmla="*/ 2 h 51"/>
                <a:gd name="T50" fmla="*/ 10 w 128"/>
                <a:gd name="T51" fmla="*/ 3 h 51"/>
                <a:gd name="T52" fmla="*/ 9 w 128"/>
                <a:gd name="T53" fmla="*/ 3 h 51"/>
                <a:gd name="T54" fmla="*/ 7 w 128"/>
                <a:gd name="T55" fmla="*/ 3 h 51"/>
                <a:gd name="T56" fmla="*/ 6 w 128"/>
                <a:gd name="T57" fmla="*/ 4 h 51"/>
                <a:gd name="T58" fmla="*/ 5 w 128"/>
                <a:gd name="T59" fmla="*/ 4 h 51"/>
                <a:gd name="T60" fmla="*/ 3 w 128"/>
                <a:gd name="T61" fmla="*/ 4 h 51"/>
                <a:gd name="T62" fmla="*/ 2 w 128"/>
                <a:gd name="T63" fmla="*/ 4 h 51"/>
                <a:gd name="T64" fmla="*/ 2 w 128"/>
                <a:gd name="T65" fmla="*/ 4 h 51"/>
                <a:gd name="T66" fmla="*/ 2 w 128"/>
                <a:gd name="T67" fmla="*/ 4 h 51"/>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28"/>
                <a:gd name="T103" fmla="*/ 0 h 51"/>
                <a:gd name="T104" fmla="*/ 128 w 128"/>
                <a:gd name="T105" fmla="*/ 51 h 51"/>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28" h="51">
                  <a:moveTo>
                    <a:pt x="9" y="25"/>
                  </a:moveTo>
                  <a:lnTo>
                    <a:pt x="0" y="44"/>
                  </a:lnTo>
                  <a:lnTo>
                    <a:pt x="2" y="44"/>
                  </a:lnTo>
                  <a:lnTo>
                    <a:pt x="5" y="45"/>
                  </a:lnTo>
                  <a:lnTo>
                    <a:pt x="12" y="47"/>
                  </a:lnTo>
                  <a:lnTo>
                    <a:pt x="20" y="50"/>
                  </a:lnTo>
                  <a:lnTo>
                    <a:pt x="31" y="50"/>
                  </a:lnTo>
                  <a:lnTo>
                    <a:pt x="44" y="51"/>
                  </a:lnTo>
                  <a:lnTo>
                    <a:pt x="59" y="50"/>
                  </a:lnTo>
                  <a:lnTo>
                    <a:pt x="75" y="47"/>
                  </a:lnTo>
                  <a:lnTo>
                    <a:pt x="89" y="44"/>
                  </a:lnTo>
                  <a:lnTo>
                    <a:pt x="102" y="40"/>
                  </a:lnTo>
                  <a:lnTo>
                    <a:pt x="110" y="37"/>
                  </a:lnTo>
                  <a:lnTo>
                    <a:pt x="116" y="34"/>
                  </a:lnTo>
                  <a:lnTo>
                    <a:pt x="121" y="33"/>
                  </a:lnTo>
                  <a:lnTo>
                    <a:pt x="124" y="29"/>
                  </a:lnTo>
                  <a:lnTo>
                    <a:pt x="127" y="26"/>
                  </a:lnTo>
                  <a:lnTo>
                    <a:pt x="128" y="23"/>
                  </a:lnTo>
                  <a:lnTo>
                    <a:pt x="128" y="17"/>
                  </a:lnTo>
                  <a:lnTo>
                    <a:pt x="125" y="9"/>
                  </a:lnTo>
                  <a:lnTo>
                    <a:pt x="121" y="3"/>
                  </a:lnTo>
                  <a:lnTo>
                    <a:pt x="114" y="0"/>
                  </a:lnTo>
                  <a:lnTo>
                    <a:pt x="108" y="3"/>
                  </a:lnTo>
                  <a:lnTo>
                    <a:pt x="99" y="7"/>
                  </a:lnTo>
                  <a:lnTo>
                    <a:pt x="88" y="15"/>
                  </a:lnTo>
                  <a:lnTo>
                    <a:pt x="74" y="20"/>
                  </a:lnTo>
                  <a:lnTo>
                    <a:pt x="64" y="22"/>
                  </a:lnTo>
                  <a:lnTo>
                    <a:pt x="55" y="23"/>
                  </a:lnTo>
                  <a:lnTo>
                    <a:pt x="44" y="25"/>
                  </a:lnTo>
                  <a:lnTo>
                    <a:pt x="33" y="25"/>
                  </a:lnTo>
                  <a:lnTo>
                    <a:pt x="23" y="25"/>
                  </a:lnTo>
                  <a:lnTo>
                    <a:pt x="16" y="25"/>
                  </a:lnTo>
                  <a:lnTo>
                    <a:pt x="11" y="25"/>
                  </a:lnTo>
                  <a:lnTo>
                    <a:pt x="9" y="25"/>
                  </a:lnTo>
                  <a:close/>
                </a:path>
              </a:pathLst>
            </a:custGeom>
            <a:solidFill>
              <a:srgbClr val="FF722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49312" name="Freeform 100"/>
            <p:cNvSpPr>
              <a:spLocks/>
            </p:cNvSpPr>
            <p:nvPr/>
          </p:nvSpPr>
          <p:spPr bwMode="auto">
            <a:xfrm>
              <a:off x="1208" y="3148"/>
              <a:ext cx="14" cy="18"/>
            </a:xfrm>
            <a:custGeom>
              <a:avLst/>
              <a:gdLst>
                <a:gd name="T0" fmla="*/ 2 w 28"/>
                <a:gd name="T1" fmla="*/ 2 h 34"/>
                <a:gd name="T2" fmla="*/ 3 w 28"/>
                <a:gd name="T3" fmla="*/ 4 h 34"/>
                <a:gd name="T4" fmla="*/ 4 w 28"/>
                <a:gd name="T5" fmla="*/ 2 h 34"/>
                <a:gd name="T6" fmla="*/ 2 w 28"/>
                <a:gd name="T7" fmla="*/ 0 h 34"/>
                <a:gd name="T8" fmla="*/ 0 w 28"/>
                <a:gd name="T9" fmla="*/ 3 h 34"/>
                <a:gd name="T10" fmla="*/ 1 w 28"/>
                <a:gd name="T11" fmla="*/ 5 h 34"/>
                <a:gd name="T12" fmla="*/ 0 w 28"/>
                <a:gd name="T13" fmla="*/ 3 h 34"/>
                <a:gd name="T14" fmla="*/ 0 w 28"/>
                <a:gd name="T15" fmla="*/ 4 h 34"/>
                <a:gd name="T16" fmla="*/ 1 w 28"/>
                <a:gd name="T17" fmla="*/ 5 h 34"/>
                <a:gd name="T18" fmla="*/ 2 w 28"/>
                <a:gd name="T19" fmla="*/ 5 h 34"/>
                <a:gd name="T20" fmla="*/ 3 w 28"/>
                <a:gd name="T21" fmla="*/ 4 h 34"/>
                <a:gd name="T22" fmla="*/ 2 w 28"/>
                <a:gd name="T23" fmla="*/ 2 h 3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8"/>
                <a:gd name="T37" fmla="*/ 0 h 34"/>
                <a:gd name="T38" fmla="*/ 28 w 28"/>
                <a:gd name="T39" fmla="*/ 34 h 3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8" h="34">
                  <a:moveTo>
                    <a:pt x="14" y="14"/>
                  </a:moveTo>
                  <a:lnTo>
                    <a:pt x="18" y="28"/>
                  </a:lnTo>
                  <a:lnTo>
                    <a:pt x="28" y="9"/>
                  </a:lnTo>
                  <a:lnTo>
                    <a:pt x="9" y="0"/>
                  </a:lnTo>
                  <a:lnTo>
                    <a:pt x="0" y="19"/>
                  </a:lnTo>
                  <a:lnTo>
                    <a:pt x="4" y="33"/>
                  </a:lnTo>
                  <a:lnTo>
                    <a:pt x="0" y="19"/>
                  </a:lnTo>
                  <a:lnTo>
                    <a:pt x="0" y="27"/>
                  </a:lnTo>
                  <a:lnTo>
                    <a:pt x="4" y="33"/>
                  </a:lnTo>
                  <a:lnTo>
                    <a:pt x="12" y="34"/>
                  </a:lnTo>
                  <a:lnTo>
                    <a:pt x="18" y="28"/>
                  </a:lnTo>
                  <a:lnTo>
                    <a:pt x="14" y="1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49313" name="Freeform 101"/>
            <p:cNvSpPr>
              <a:spLocks/>
            </p:cNvSpPr>
            <p:nvPr/>
          </p:nvSpPr>
          <p:spPr bwMode="auto">
            <a:xfrm>
              <a:off x="1210" y="3155"/>
              <a:ext cx="42" cy="15"/>
            </a:xfrm>
            <a:custGeom>
              <a:avLst/>
              <a:gdLst>
                <a:gd name="T0" fmla="*/ 10 w 83"/>
                <a:gd name="T1" fmla="*/ 1 h 29"/>
                <a:gd name="T2" fmla="*/ 10 w 83"/>
                <a:gd name="T3" fmla="*/ 1 h 29"/>
                <a:gd name="T4" fmla="*/ 8 w 83"/>
                <a:gd name="T5" fmla="*/ 1 h 29"/>
                <a:gd name="T6" fmla="*/ 7 w 83"/>
                <a:gd name="T7" fmla="*/ 1 h 29"/>
                <a:gd name="T8" fmla="*/ 5 w 83"/>
                <a:gd name="T9" fmla="*/ 1 h 29"/>
                <a:gd name="T10" fmla="*/ 4 w 83"/>
                <a:gd name="T11" fmla="*/ 1 h 29"/>
                <a:gd name="T12" fmla="*/ 3 w 83"/>
                <a:gd name="T13" fmla="*/ 1 h 29"/>
                <a:gd name="T14" fmla="*/ 2 w 83"/>
                <a:gd name="T15" fmla="*/ 1 h 29"/>
                <a:gd name="T16" fmla="*/ 2 w 83"/>
                <a:gd name="T17" fmla="*/ 0 h 29"/>
                <a:gd name="T18" fmla="*/ 2 w 83"/>
                <a:gd name="T19" fmla="*/ 1 h 29"/>
                <a:gd name="T20" fmla="*/ 0 w 83"/>
                <a:gd name="T21" fmla="*/ 3 h 29"/>
                <a:gd name="T22" fmla="*/ 1 w 83"/>
                <a:gd name="T23" fmla="*/ 3 h 29"/>
                <a:gd name="T24" fmla="*/ 1 w 83"/>
                <a:gd name="T25" fmla="*/ 3 h 29"/>
                <a:gd name="T26" fmla="*/ 2 w 83"/>
                <a:gd name="T27" fmla="*/ 4 h 29"/>
                <a:gd name="T28" fmla="*/ 3 w 83"/>
                <a:gd name="T29" fmla="*/ 4 h 29"/>
                <a:gd name="T30" fmla="*/ 5 w 83"/>
                <a:gd name="T31" fmla="*/ 4 h 29"/>
                <a:gd name="T32" fmla="*/ 7 w 83"/>
                <a:gd name="T33" fmla="*/ 4 h 29"/>
                <a:gd name="T34" fmla="*/ 9 w 83"/>
                <a:gd name="T35" fmla="*/ 4 h 29"/>
                <a:gd name="T36" fmla="*/ 11 w 83"/>
                <a:gd name="T37" fmla="*/ 4 h 29"/>
                <a:gd name="T38" fmla="*/ 11 w 83"/>
                <a:gd name="T39" fmla="*/ 4 h 29"/>
                <a:gd name="T40" fmla="*/ 10 w 83"/>
                <a:gd name="T41" fmla="*/ 1 h 2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83"/>
                <a:gd name="T64" fmla="*/ 0 h 29"/>
                <a:gd name="T65" fmla="*/ 83 w 83"/>
                <a:gd name="T66" fmla="*/ 29 h 2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83" h="29">
                  <a:moveTo>
                    <a:pt x="79" y="3"/>
                  </a:moveTo>
                  <a:lnTo>
                    <a:pt x="77" y="3"/>
                  </a:lnTo>
                  <a:lnTo>
                    <a:pt x="63" y="6"/>
                  </a:lnTo>
                  <a:lnTo>
                    <a:pt x="49" y="7"/>
                  </a:lnTo>
                  <a:lnTo>
                    <a:pt x="36" y="6"/>
                  </a:lnTo>
                  <a:lnTo>
                    <a:pt x="27" y="6"/>
                  </a:lnTo>
                  <a:lnTo>
                    <a:pt x="21" y="3"/>
                  </a:lnTo>
                  <a:lnTo>
                    <a:pt x="13" y="1"/>
                  </a:lnTo>
                  <a:lnTo>
                    <a:pt x="10" y="0"/>
                  </a:lnTo>
                  <a:lnTo>
                    <a:pt x="10" y="1"/>
                  </a:lnTo>
                  <a:lnTo>
                    <a:pt x="0" y="20"/>
                  </a:lnTo>
                  <a:lnTo>
                    <a:pt x="3" y="21"/>
                  </a:lnTo>
                  <a:lnTo>
                    <a:pt x="7" y="23"/>
                  </a:lnTo>
                  <a:lnTo>
                    <a:pt x="14" y="25"/>
                  </a:lnTo>
                  <a:lnTo>
                    <a:pt x="24" y="28"/>
                  </a:lnTo>
                  <a:lnTo>
                    <a:pt x="36" y="28"/>
                  </a:lnTo>
                  <a:lnTo>
                    <a:pt x="49" y="29"/>
                  </a:lnTo>
                  <a:lnTo>
                    <a:pt x="66" y="28"/>
                  </a:lnTo>
                  <a:lnTo>
                    <a:pt x="83" y="25"/>
                  </a:lnTo>
                  <a:lnTo>
                    <a:pt x="82" y="25"/>
                  </a:lnTo>
                  <a:lnTo>
                    <a:pt x="79" y="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49314" name="Freeform 102"/>
            <p:cNvSpPr>
              <a:spLocks/>
            </p:cNvSpPr>
            <p:nvPr/>
          </p:nvSpPr>
          <p:spPr bwMode="auto">
            <a:xfrm>
              <a:off x="1249" y="3147"/>
              <a:ext cx="32" cy="20"/>
            </a:xfrm>
            <a:custGeom>
              <a:avLst/>
              <a:gdLst>
                <a:gd name="T0" fmla="*/ 6 w 64"/>
                <a:gd name="T1" fmla="*/ 0 h 41"/>
                <a:gd name="T2" fmla="*/ 6 w 64"/>
                <a:gd name="T3" fmla="*/ 0 h 41"/>
                <a:gd name="T4" fmla="*/ 5 w 64"/>
                <a:gd name="T5" fmla="*/ 0 h 41"/>
                <a:gd name="T6" fmla="*/ 5 w 64"/>
                <a:gd name="T7" fmla="*/ 0 h 41"/>
                <a:gd name="T8" fmla="*/ 5 w 64"/>
                <a:gd name="T9" fmla="*/ 0 h 41"/>
                <a:gd name="T10" fmla="*/ 5 w 64"/>
                <a:gd name="T11" fmla="*/ 1 h 41"/>
                <a:gd name="T12" fmla="*/ 4 w 64"/>
                <a:gd name="T13" fmla="*/ 1 h 41"/>
                <a:gd name="T14" fmla="*/ 3 w 64"/>
                <a:gd name="T15" fmla="*/ 1 h 41"/>
                <a:gd name="T16" fmla="*/ 2 w 64"/>
                <a:gd name="T17" fmla="*/ 2 h 41"/>
                <a:gd name="T18" fmla="*/ 0 w 64"/>
                <a:gd name="T19" fmla="*/ 2 h 41"/>
                <a:gd name="T20" fmla="*/ 1 w 64"/>
                <a:gd name="T21" fmla="*/ 5 h 41"/>
                <a:gd name="T22" fmla="*/ 2 w 64"/>
                <a:gd name="T23" fmla="*/ 4 h 41"/>
                <a:gd name="T24" fmla="*/ 4 w 64"/>
                <a:gd name="T25" fmla="*/ 4 h 41"/>
                <a:gd name="T26" fmla="*/ 5 w 64"/>
                <a:gd name="T27" fmla="*/ 3 h 41"/>
                <a:gd name="T28" fmla="*/ 6 w 64"/>
                <a:gd name="T29" fmla="*/ 3 h 41"/>
                <a:gd name="T30" fmla="*/ 7 w 64"/>
                <a:gd name="T31" fmla="*/ 3 h 41"/>
                <a:gd name="T32" fmla="*/ 7 w 64"/>
                <a:gd name="T33" fmla="*/ 2 h 41"/>
                <a:gd name="T34" fmla="*/ 8 w 64"/>
                <a:gd name="T35" fmla="*/ 2 h 41"/>
                <a:gd name="T36" fmla="*/ 8 w 64"/>
                <a:gd name="T37" fmla="*/ 1 h 41"/>
                <a:gd name="T38" fmla="*/ 8 w 64"/>
                <a:gd name="T39" fmla="*/ 1 h 41"/>
                <a:gd name="T40" fmla="*/ 6 w 64"/>
                <a:gd name="T41" fmla="*/ 0 h 4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64"/>
                <a:gd name="T64" fmla="*/ 0 h 41"/>
                <a:gd name="T65" fmla="*/ 64 w 64"/>
                <a:gd name="T66" fmla="*/ 41 h 41"/>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64" h="41">
                  <a:moveTo>
                    <a:pt x="45" y="0"/>
                  </a:moveTo>
                  <a:lnTo>
                    <a:pt x="45" y="1"/>
                  </a:lnTo>
                  <a:lnTo>
                    <a:pt x="43" y="3"/>
                  </a:lnTo>
                  <a:lnTo>
                    <a:pt x="42" y="5"/>
                  </a:lnTo>
                  <a:lnTo>
                    <a:pt x="40" y="6"/>
                  </a:lnTo>
                  <a:lnTo>
                    <a:pt x="37" y="8"/>
                  </a:lnTo>
                  <a:lnTo>
                    <a:pt x="31" y="11"/>
                  </a:lnTo>
                  <a:lnTo>
                    <a:pt x="25" y="12"/>
                  </a:lnTo>
                  <a:lnTo>
                    <a:pt x="12" y="16"/>
                  </a:lnTo>
                  <a:lnTo>
                    <a:pt x="0" y="19"/>
                  </a:lnTo>
                  <a:lnTo>
                    <a:pt x="3" y="41"/>
                  </a:lnTo>
                  <a:lnTo>
                    <a:pt x="18" y="37"/>
                  </a:lnTo>
                  <a:lnTo>
                    <a:pt x="31" y="34"/>
                  </a:lnTo>
                  <a:lnTo>
                    <a:pt x="40" y="30"/>
                  </a:lnTo>
                  <a:lnTo>
                    <a:pt x="47" y="27"/>
                  </a:lnTo>
                  <a:lnTo>
                    <a:pt x="53" y="25"/>
                  </a:lnTo>
                  <a:lnTo>
                    <a:pt x="57" y="20"/>
                  </a:lnTo>
                  <a:lnTo>
                    <a:pt x="62" y="16"/>
                  </a:lnTo>
                  <a:lnTo>
                    <a:pt x="64" y="11"/>
                  </a:lnTo>
                  <a:lnTo>
                    <a:pt x="64" y="12"/>
                  </a:lnTo>
                  <a:lnTo>
                    <a:pt x="4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49315" name="Freeform 103"/>
            <p:cNvSpPr>
              <a:spLocks/>
            </p:cNvSpPr>
            <p:nvPr/>
          </p:nvSpPr>
          <p:spPr bwMode="auto">
            <a:xfrm>
              <a:off x="1269" y="3133"/>
              <a:ext cx="13" cy="20"/>
            </a:xfrm>
            <a:custGeom>
              <a:avLst/>
              <a:gdLst>
                <a:gd name="T0" fmla="*/ 1 w 26"/>
                <a:gd name="T1" fmla="*/ 3 h 40"/>
                <a:gd name="T2" fmla="*/ 1 w 26"/>
                <a:gd name="T3" fmla="*/ 3 h 40"/>
                <a:gd name="T4" fmla="*/ 0 w 26"/>
                <a:gd name="T5" fmla="*/ 3 h 40"/>
                <a:gd name="T6" fmla="*/ 1 w 26"/>
                <a:gd name="T7" fmla="*/ 3 h 40"/>
                <a:gd name="T8" fmla="*/ 1 w 26"/>
                <a:gd name="T9" fmla="*/ 4 h 40"/>
                <a:gd name="T10" fmla="*/ 1 w 26"/>
                <a:gd name="T11" fmla="*/ 4 h 40"/>
                <a:gd name="T12" fmla="*/ 4 w 26"/>
                <a:gd name="T13" fmla="*/ 5 h 40"/>
                <a:gd name="T14" fmla="*/ 4 w 26"/>
                <a:gd name="T15" fmla="*/ 3 h 40"/>
                <a:gd name="T16" fmla="*/ 3 w 26"/>
                <a:gd name="T17" fmla="*/ 2 h 40"/>
                <a:gd name="T18" fmla="*/ 2 w 26"/>
                <a:gd name="T19" fmla="*/ 1 h 40"/>
                <a:gd name="T20" fmla="*/ 1 w 26"/>
                <a:gd name="T21" fmla="*/ 0 h 40"/>
                <a:gd name="T22" fmla="*/ 1 w 26"/>
                <a:gd name="T23" fmla="*/ 0 h 40"/>
                <a:gd name="T24" fmla="*/ 1 w 26"/>
                <a:gd name="T25" fmla="*/ 3 h 4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6"/>
                <a:gd name="T40" fmla="*/ 0 h 40"/>
                <a:gd name="T41" fmla="*/ 26 w 26"/>
                <a:gd name="T42" fmla="*/ 40 h 4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6" h="40">
                  <a:moveTo>
                    <a:pt x="1" y="22"/>
                  </a:moveTo>
                  <a:lnTo>
                    <a:pt x="1" y="22"/>
                  </a:lnTo>
                  <a:lnTo>
                    <a:pt x="0" y="22"/>
                  </a:lnTo>
                  <a:lnTo>
                    <a:pt x="3" y="25"/>
                  </a:lnTo>
                  <a:lnTo>
                    <a:pt x="4" y="31"/>
                  </a:lnTo>
                  <a:lnTo>
                    <a:pt x="6" y="28"/>
                  </a:lnTo>
                  <a:lnTo>
                    <a:pt x="25" y="40"/>
                  </a:lnTo>
                  <a:lnTo>
                    <a:pt x="26" y="25"/>
                  </a:lnTo>
                  <a:lnTo>
                    <a:pt x="22" y="15"/>
                  </a:lnTo>
                  <a:lnTo>
                    <a:pt x="15" y="6"/>
                  </a:lnTo>
                  <a:lnTo>
                    <a:pt x="1" y="0"/>
                  </a:lnTo>
                  <a:lnTo>
                    <a:pt x="1" y="2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49316" name="Freeform 104"/>
            <p:cNvSpPr>
              <a:spLocks/>
            </p:cNvSpPr>
            <p:nvPr/>
          </p:nvSpPr>
          <p:spPr bwMode="auto">
            <a:xfrm>
              <a:off x="1248" y="3133"/>
              <a:ext cx="22" cy="21"/>
            </a:xfrm>
            <a:custGeom>
              <a:avLst/>
              <a:gdLst>
                <a:gd name="T0" fmla="*/ 1 w 44"/>
                <a:gd name="T1" fmla="*/ 6 h 42"/>
                <a:gd name="T2" fmla="*/ 1 w 44"/>
                <a:gd name="T3" fmla="*/ 6 h 42"/>
                <a:gd name="T4" fmla="*/ 3 w 44"/>
                <a:gd name="T5" fmla="*/ 5 h 42"/>
                <a:gd name="T6" fmla="*/ 5 w 44"/>
                <a:gd name="T7" fmla="*/ 4 h 42"/>
                <a:gd name="T8" fmla="*/ 6 w 44"/>
                <a:gd name="T9" fmla="*/ 3 h 42"/>
                <a:gd name="T10" fmla="*/ 6 w 44"/>
                <a:gd name="T11" fmla="*/ 3 h 42"/>
                <a:gd name="T12" fmla="*/ 6 w 44"/>
                <a:gd name="T13" fmla="*/ 0 h 42"/>
                <a:gd name="T14" fmla="*/ 5 w 44"/>
                <a:gd name="T15" fmla="*/ 1 h 42"/>
                <a:gd name="T16" fmla="*/ 3 w 44"/>
                <a:gd name="T17" fmla="*/ 2 h 42"/>
                <a:gd name="T18" fmla="*/ 2 w 44"/>
                <a:gd name="T19" fmla="*/ 3 h 42"/>
                <a:gd name="T20" fmla="*/ 1 w 44"/>
                <a:gd name="T21" fmla="*/ 3 h 42"/>
                <a:gd name="T22" fmla="*/ 0 w 44"/>
                <a:gd name="T23" fmla="*/ 3 h 42"/>
                <a:gd name="T24" fmla="*/ 1 w 44"/>
                <a:gd name="T25" fmla="*/ 6 h 4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4"/>
                <a:gd name="T40" fmla="*/ 0 h 42"/>
                <a:gd name="T41" fmla="*/ 44 w 44"/>
                <a:gd name="T42" fmla="*/ 42 h 4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4" h="42">
                  <a:moveTo>
                    <a:pt x="7" y="42"/>
                  </a:moveTo>
                  <a:lnTo>
                    <a:pt x="5" y="42"/>
                  </a:lnTo>
                  <a:lnTo>
                    <a:pt x="22" y="36"/>
                  </a:lnTo>
                  <a:lnTo>
                    <a:pt x="35" y="28"/>
                  </a:lnTo>
                  <a:lnTo>
                    <a:pt x="43" y="23"/>
                  </a:lnTo>
                  <a:lnTo>
                    <a:pt x="44" y="22"/>
                  </a:lnTo>
                  <a:lnTo>
                    <a:pt x="44" y="0"/>
                  </a:lnTo>
                  <a:lnTo>
                    <a:pt x="33" y="4"/>
                  </a:lnTo>
                  <a:lnTo>
                    <a:pt x="22" y="9"/>
                  </a:lnTo>
                  <a:lnTo>
                    <a:pt x="13" y="17"/>
                  </a:lnTo>
                  <a:lnTo>
                    <a:pt x="2" y="20"/>
                  </a:lnTo>
                  <a:lnTo>
                    <a:pt x="0" y="20"/>
                  </a:lnTo>
                  <a:lnTo>
                    <a:pt x="7" y="4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49317" name="Freeform 105"/>
            <p:cNvSpPr>
              <a:spLocks/>
            </p:cNvSpPr>
            <p:nvPr/>
          </p:nvSpPr>
          <p:spPr bwMode="auto">
            <a:xfrm>
              <a:off x="1212" y="3143"/>
              <a:ext cx="39" cy="13"/>
            </a:xfrm>
            <a:custGeom>
              <a:avLst/>
              <a:gdLst>
                <a:gd name="T0" fmla="*/ 2 w 79"/>
                <a:gd name="T1" fmla="*/ 2 h 27"/>
                <a:gd name="T2" fmla="*/ 1 w 79"/>
                <a:gd name="T3" fmla="*/ 3 h 27"/>
                <a:gd name="T4" fmla="*/ 1 w 79"/>
                <a:gd name="T5" fmla="*/ 3 h 27"/>
                <a:gd name="T6" fmla="*/ 2 w 79"/>
                <a:gd name="T7" fmla="*/ 3 h 27"/>
                <a:gd name="T8" fmla="*/ 3 w 79"/>
                <a:gd name="T9" fmla="*/ 3 h 27"/>
                <a:gd name="T10" fmla="*/ 4 w 79"/>
                <a:gd name="T11" fmla="*/ 3 h 27"/>
                <a:gd name="T12" fmla="*/ 5 w 79"/>
                <a:gd name="T13" fmla="*/ 3 h 27"/>
                <a:gd name="T14" fmla="*/ 7 w 79"/>
                <a:gd name="T15" fmla="*/ 3 h 27"/>
                <a:gd name="T16" fmla="*/ 8 w 79"/>
                <a:gd name="T17" fmla="*/ 3 h 27"/>
                <a:gd name="T18" fmla="*/ 9 w 79"/>
                <a:gd name="T19" fmla="*/ 2 h 27"/>
                <a:gd name="T20" fmla="*/ 9 w 79"/>
                <a:gd name="T21" fmla="*/ 0 h 27"/>
                <a:gd name="T22" fmla="*/ 8 w 79"/>
                <a:gd name="T23" fmla="*/ 0 h 27"/>
                <a:gd name="T24" fmla="*/ 6 w 79"/>
                <a:gd name="T25" fmla="*/ 0 h 27"/>
                <a:gd name="T26" fmla="*/ 5 w 79"/>
                <a:gd name="T27" fmla="*/ 0 h 27"/>
                <a:gd name="T28" fmla="*/ 4 w 79"/>
                <a:gd name="T29" fmla="*/ 0 h 27"/>
                <a:gd name="T30" fmla="*/ 3 w 79"/>
                <a:gd name="T31" fmla="*/ 0 h 27"/>
                <a:gd name="T32" fmla="*/ 2 w 79"/>
                <a:gd name="T33" fmla="*/ 0 h 27"/>
                <a:gd name="T34" fmla="*/ 1 w 79"/>
                <a:gd name="T35" fmla="*/ 0 h 27"/>
                <a:gd name="T36" fmla="*/ 1 w 79"/>
                <a:gd name="T37" fmla="*/ 0 h 27"/>
                <a:gd name="T38" fmla="*/ 0 w 79"/>
                <a:gd name="T39" fmla="*/ 1 h 27"/>
                <a:gd name="T40" fmla="*/ 1 w 79"/>
                <a:gd name="T41" fmla="*/ 0 h 27"/>
                <a:gd name="T42" fmla="*/ 0 w 79"/>
                <a:gd name="T43" fmla="*/ 1 h 27"/>
                <a:gd name="T44" fmla="*/ 0 w 79"/>
                <a:gd name="T45" fmla="*/ 2 h 27"/>
                <a:gd name="T46" fmla="*/ 0 w 79"/>
                <a:gd name="T47" fmla="*/ 3 h 27"/>
                <a:gd name="T48" fmla="*/ 1 w 79"/>
                <a:gd name="T49" fmla="*/ 3 h 27"/>
                <a:gd name="T50" fmla="*/ 2 w 79"/>
                <a:gd name="T51" fmla="*/ 2 h 27"/>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79"/>
                <a:gd name="T79" fmla="*/ 0 h 27"/>
                <a:gd name="T80" fmla="*/ 79 w 79"/>
                <a:gd name="T81" fmla="*/ 27 h 27"/>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79" h="27">
                  <a:moveTo>
                    <a:pt x="21" y="20"/>
                  </a:moveTo>
                  <a:lnTo>
                    <a:pt x="11" y="27"/>
                  </a:lnTo>
                  <a:lnTo>
                    <a:pt x="13" y="27"/>
                  </a:lnTo>
                  <a:lnTo>
                    <a:pt x="18" y="27"/>
                  </a:lnTo>
                  <a:lnTo>
                    <a:pt x="25" y="27"/>
                  </a:lnTo>
                  <a:lnTo>
                    <a:pt x="35" y="27"/>
                  </a:lnTo>
                  <a:lnTo>
                    <a:pt x="46" y="27"/>
                  </a:lnTo>
                  <a:lnTo>
                    <a:pt x="58" y="25"/>
                  </a:lnTo>
                  <a:lnTo>
                    <a:pt x="68" y="24"/>
                  </a:lnTo>
                  <a:lnTo>
                    <a:pt x="79" y="22"/>
                  </a:lnTo>
                  <a:lnTo>
                    <a:pt x="72" y="0"/>
                  </a:lnTo>
                  <a:lnTo>
                    <a:pt x="65" y="2"/>
                  </a:lnTo>
                  <a:lnTo>
                    <a:pt x="55" y="3"/>
                  </a:lnTo>
                  <a:lnTo>
                    <a:pt x="46" y="5"/>
                  </a:lnTo>
                  <a:lnTo>
                    <a:pt x="35" y="5"/>
                  </a:lnTo>
                  <a:lnTo>
                    <a:pt x="25" y="5"/>
                  </a:lnTo>
                  <a:lnTo>
                    <a:pt x="18" y="5"/>
                  </a:lnTo>
                  <a:lnTo>
                    <a:pt x="13" y="5"/>
                  </a:lnTo>
                  <a:lnTo>
                    <a:pt x="11" y="5"/>
                  </a:lnTo>
                  <a:lnTo>
                    <a:pt x="2" y="11"/>
                  </a:lnTo>
                  <a:lnTo>
                    <a:pt x="11" y="5"/>
                  </a:lnTo>
                  <a:lnTo>
                    <a:pt x="4" y="8"/>
                  </a:lnTo>
                  <a:lnTo>
                    <a:pt x="0" y="16"/>
                  </a:lnTo>
                  <a:lnTo>
                    <a:pt x="4" y="24"/>
                  </a:lnTo>
                  <a:lnTo>
                    <a:pt x="11" y="27"/>
                  </a:lnTo>
                  <a:lnTo>
                    <a:pt x="21" y="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49318" name="Freeform 106"/>
            <p:cNvSpPr>
              <a:spLocks/>
            </p:cNvSpPr>
            <p:nvPr/>
          </p:nvSpPr>
          <p:spPr bwMode="auto">
            <a:xfrm>
              <a:off x="1030" y="3138"/>
              <a:ext cx="272" cy="336"/>
            </a:xfrm>
            <a:custGeom>
              <a:avLst/>
              <a:gdLst>
                <a:gd name="T0" fmla="*/ 40 w 543"/>
                <a:gd name="T1" fmla="*/ 52 h 672"/>
                <a:gd name="T2" fmla="*/ 38 w 543"/>
                <a:gd name="T3" fmla="*/ 50 h 672"/>
                <a:gd name="T4" fmla="*/ 37 w 543"/>
                <a:gd name="T5" fmla="*/ 49 h 672"/>
                <a:gd name="T6" fmla="*/ 38 w 543"/>
                <a:gd name="T7" fmla="*/ 33 h 672"/>
                <a:gd name="T8" fmla="*/ 41 w 543"/>
                <a:gd name="T9" fmla="*/ 30 h 672"/>
                <a:gd name="T10" fmla="*/ 42 w 543"/>
                <a:gd name="T11" fmla="*/ 29 h 672"/>
                <a:gd name="T12" fmla="*/ 37 w 543"/>
                <a:gd name="T13" fmla="*/ 33 h 672"/>
                <a:gd name="T14" fmla="*/ 32 w 543"/>
                <a:gd name="T15" fmla="*/ 33 h 672"/>
                <a:gd name="T16" fmla="*/ 30 w 543"/>
                <a:gd name="T17" fmla="*/ 30 h 672"/>
                <a:gd name="T18" fmla="*/ 28 w 543"/>
                <a:gd name="T19" fmla="*/ 26 h 672"/>
                <a:gd name="T20" fmla="*/ 29 w 543"/>
                <a:gd name="T21" fmla="*/ 23 h 672"/>
                <a:gd name="T22" fmla="*/ 33 w 543"/>
                <a:gd name="T23" fmla="*/ 19 h 672"/>
                <a:gd name="T24" fmla="*/ 36 w 543"/>
                <a:gd name="T25" fmla="*/ 13 h 672"/>
                <a:gd name="T26" fmla="*/ 40 w 543"/>
                <a:gd name="T27" fmla="*/ 9 h 672"/>
                <a:gd name="T28" fmla="*/ 44 w 543"/>
                <a:gd name="T29" fmla="*/ 6 h 672"/>
                <a:gd name="T30" fmla="*/ 46 w 543"/>
                <a:gd name="T31" fmla="*/ 6 h 672"/>
                <a:gd name="T32" fmla="*/ 50 w 543"/>
                <a:gd name="T33" fmla="*/ 7 h 672"/>
                <a:gd name="T34" fmla="*/ 53 w 543"/>
                <a:gd name="T35" fmla="*/ 7 h 672"/>
                <a:gd name="T36" fmla="*/ 56 w 543"/>
                <a:gd name="T37" fmla="*/ 6 h 672"/>
                <a:gd name="T38" fmla="*/ 60 w 543"/>
                <a:gd name="T39" fmla="*/ 5 h 672"/>
                <a:gd name="T40" fmla="*/ 62 w 543"/>
                <a:gd name="T41" fmla="*/ 3 h 672"/>
                <a:gd name="T42" fmla="*/ 61 w 543"/>
                <a:gd name="T43" fmla="*/ 1 h 672"/>
                <a:gd name="T44" fmla="*/ 62 w 543"/>
                <a:gd name="T45" fmla="*/ 0 h 672"/>
                <a:gd name="T46" fmla="*/ 65 w 543"/>
                <a:gd name="T47" fmla="*/ 1 h 672"/>
                <a:gd name="T48" fmla="*/ 67 w 543"/>
                <a:gd name="T49" fmla="*/ 1 h 672"/>
                <a:gd name="T50" fmla="*/ 68 w 543"/>
                <a:gd name="T51" fmla="*/ 6 h 672"/>
                <a:gd name="T52" fmla="*/ 68 w 543"/>
                <a:gd name="T53" fmla="*/ 11 h 672"/>
                <a:gd name="T54" fmla="*/ 68 w 543"/>
                <a:gd name="T55" fmla="*/ 14 h 672"/>
                <a:gd name="T56" fmla="*/ 68 w 543"/>
                <a:gd name="T57" fmla="*/ 21 h 672"/>
                <a:gd name="T58" fmla="*/ 67 w 543"/>
                <a:gd name="T59" fmla="*/ 32 h 672"/>
                <a:gd name="T60" fmla="*/ 65 w 543"/>
                <a:gd name="T61" fmla="*/ 45 h 672"/>
                <a:gd name="T62" fmla="*/ 62 w 543"/>
                <a:gd name="T63" fmla="*/ 55 h 672"/>
                <a:gd name="T64" fmla="*/ 57 w 543"/>
                <a:gd name="T65" fmla="*/ 60 h 672"/>
                <a:gd name="T66" fmla="*/ 45 w 543"/>
                <a:gd name="T67" fmla="*/ 62 h 672"/>
                <a:gd name="T68" fmla="*/ 36 w 543"/>
                <a:gd name="T69" fmla="*/ 62 h 672"/>
                <a:gd name="T70" fmla="*/ 28 w 543"/>
                <a:gd name="T71" fmla="*/ 61 h 672"/>
                <a:gd name="T72" fmla="*/ 22 w 543"/>
                <a:gd name="T73" fmla="*/ 59 h 672"/>
                <a:gd name="T74" fmla="*/ 17 w 543"/>
                <a:gd name="T75" fmla="*/ 59 h 672"/>
                <a:gd name="T76" fmla="*/ 15 w 543"/>
                <a:gd name="T77" fmla="*/ 59 h 672"/>
                <a:gd name="T78" fmla="*/ 14 w 543"/>
                <a:gd name="T79" fmla="*/ 61 h 672"/>
                <a:gd name="T80" fmla="*/ 15 w 543"/>
                <a:gd name="T81" fmla="*/ 83 h 672"/>
                <a:gd name="T82" fmla="*/ 12 w 543"/>
                <a:gd name="T83" fmla="*/ 84 h 672"/>
                <a:gd name="T84" fmla="*/ 8 w 543"/>
                <a:gd name="T85" fmla="*/ 84 h 672"/>
                <a:gd name="T86" fmla="*/ 2 w 543"/>
                <a:gd name="T87" fmla="*/ 83 h 672"/>
                <a:gd name="T88" fmla="*/ 2 w 543"/>
                <a:gd name="T89" fmla="*/ 81 h 672"/>
                <a:gd name="T90" fmla="*/ 1 w 543"/>
                <a:gd name="T91" fmla="*/ 71 h 672"/>
                <a:gd name="T92" fmla="*/ 0 w 543"/>
                <a:gd name="T93" fmla="*/ 63 h 672"/>
                <a:gd name="T94" fmla="*/ 0 w 543"/>
                <a:gd name="T95" fmla="*/ 56 h 672"/>
                <a:gd name="T96" fmla="*/ 1 w 543"/>
                <a:gd name="T97" fmla="*/ 50 h 672"/>
                <a:gd name="T98" fmla="*/ 5 w 543"/>
                <a:gd name="T99" fmla="*/ 47 h 672"/>
                <a:gd name="T100" fmla="*/ 14 w 543"/>
                <a:gd name="T101" fmla="*/ 45 h 672"/>
                <a:gd name="T102" fmla="*/ 27 w 543"/>
                <a:gd name="T103" fmla="*/ 44 h 672"/>
                <a:gd name="T104" fmla="*/ 31 w 543"/>
                <a:gd name="T105" fmla="*/ 45 h 672"/>
                <a:gd name="T106" fmla="*/ 26 w 543"/>
                <a:gd name="T107" fmla="*/ 44 h 672"/>
                <a:gd name="T108" fmla="*/ 20 w 543"/>
                <a:gd name="T109" fmla="*/ 44 h 672"/>
                <a:gd name="T110" fmla="*/ 15 w 543"/>
                <a:gd name="T111" fmla="*/ 45 h 672"/>
                <a:gd name="T112" fmla="*/ 15 w 543"/>
                <a:gd name="T113" fmla="*/ 43 h 672"/>
                <a:gd name="T114" fmla="*/ 17 w 543"/>
                <a:gd name="T115" fmla="*/ 41 h 672"/>
                <a:gd name="T116" fmla="*/ 24 w 543"/>
                <a:gd name="T117" fmla="*/ 39 h 672"/>
                <a:gd name="T118" fmla="*/ 33 w 543"/>
                <a:gd name="T119" fmla="*/ 38 h 672"/>
                <a:gd name="T120" fmla="*/ 43 w 543"/>
                <a:gd name="T121" fmla="*/ 54 h 67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543"/>
                <a:gd name="T184" fmla="*/ 0 h 672"/>
                <a:gd name="T185" fmla="*/ 543 w 543"/>
                <a:gd name="T186" fmla="*/ 672 h 672"/>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543" h="672">
                  <a:moveTo>
                    <a:pt x="343" y="431"/>
                  </a:moveTo>
                  <a:lnTo>
                    <a:pt x="329" y="425"/>
                  </a:lnTo>
                  <a:lnTo>
                    <a:pt x="316" y="417"/>
                  </a:lnTo>
                  <a:lnTo>
                    <a:pt x="307" y="411"/>
                  </a:lnTo>
                  <a:lnTo>
                    <a:pt x="301" y="403"/>
                  </a:lnTo>
                  <a:lnTo>
                    <a:pt x="298" y="397"/>
                  </a:lnTo>
                  <a:lnTo>
                    <a:pt x="296" y="392"/>
                  </a:lnTo>
                  <a:lnTo>
                    <a:pt x="296" y="390"/>
                  </a:lnTo>
                  <a:lnTo>
                    <a:pt x="291" y="266"/>
                  </a:lnTo>
                  <a:lnTo>
                    <a:pt x="293" y="265"/>
                  </a:lnTo>
                  <a:lnTo>
                    <a:pt x="299" y="260"/>
                  </a:lnTo>
                  <a:lnTo>
                    <a:pt x="305" y="254"/>
                  </a:lnTo>
                  <a:lnTo>
                    <a:pt x="313" y="248"/>
                  </a:lnTo>
                  <a:lnTo>
                    <a:pt x="321" y="241"/>
                  </a:lnTo>
                  <a:lnTo>
                    <a:pt x="327" y="237"/>
                  </a:lnTo>
                  <a:lnTo>
                    <a:pt x="331" y="234"/>
                  </a:lnTo>
                  <a:lnTo>
                    <a:pt x="331" y="235"/>
                  </a:lnTo>
                  <a:lnTo>
                    <a:pt x="321" y="243"/>
                  </a:lnTo>
                  <a:lnTo>
                    <a:pt x="309" y="254"/>
                  </a:lnTo>
                  <a:lnTo>
                    <a:pt x="296" y="263"/>
                  </a:lnTo>
                  <a:lnTo>
                    <a:pt x="291" y="266"/>
                  </a:lnTo>
                  <a:lnTo>
                    <a:pt x="257" y="266"/>
                  </a:lnTo>
                  <a:lnTo>
                    <a:pt x="255" y="263"/>
                  </a:lnTo>
                  <a:lnTo>
                    <a:pt x="251" y="257"/>
                  </a:lnTo>
                  <a:lnTo>
                    <a:pt x="246" y="249"/>
                  </a:lnTo>
                  <a:lnTo>
                    <a:pt x="240" y="241"/>
                  </a:lnTo>
                  <a:lnTo>
                    <a:pt x="233" y="230"/>
                  </a:lnTo>
                  <a:lnTo>
                    <a:pt x="229" y="218"/>
                  </a:lnTo>
                  <a:lnTo>
                    <a:pt x="224" y="205"/>
                  </a:lnTo>
                  <a:lnTo>
                    <a:pt x="222" y="201"/>
                  </a:lnTo>
                  <a:lnTo>
                    <a:pt x="224" y="198"/>
                  </a:lnTo>
                  <a:lnTo>
                    <a:pt x="230" y="187"/>
                  </a:lnTo>
                  <a:lnTo>
                    <a:pt x="240" y="174"/>
                  </a:lnTo>
                  <a:lnTo>
                    <a:pt x="251" y="160"/>
                  </a:lnTo>
                  <a:lnTo>
                    <a:pt x="258" y="150"/>
                  </a:lnTo>
                  <a:lnTo>
                    <a:pt x="266" y="138"/>
                  </a:lnTo>
                  <a:lnTo>
                    <a:pt x="277" y="124"/>
                  </a:lnTo>
                  <a:lnTo>
                    <a:pt x="287" y="107"/>
                  </a:lnTo>
                  <a:lnTo>
                    <a:pt x="298" y="93"/>
                  </a:lnTo>
                  <a:lnTo>
                    <a:pt x="307" y="78"/>
                  </a:lnTo>
                  <a:lnTo>
                    <a:pt x="315" y="67"/>
                  </a:lnTo>
                  <a:lnTo>
                    <a:pt x="321" y="60"/>
                  </a:lnTo>
                  <a:lnTo>
                    <a:pt x="334" y="52"/>
                  </a:lnTo>
                  <a:lnTo>
                    <a:pt x="346" y="47"/>
                  </a:lnTo>
                  <a:lnTo>
                    <a:pt x="357" y="46"/>
                  </a:lnTo>
                  <a:lnTo>
                    <a:pt x="362" y="46"/>
                  </a:lnTo>
                  <a:lnTo>
                    <a:pt x="365" y="47"/>
                  </a:lnTo>
                  <a:lnTo>
                    <a:pt x="371" y="49"/>
                  </a:lnTo>
                  <a:lnTo>
                    <a:pt x="382" y="52"/>
                  </a:lnTo>
                  <a:lnTo>
                    <a:pt x="393" y="53"/>
                  </a:lnTo>
                  <a:lnTo>
                    <a:pt x="399" y="53"/>
                  </a:lnTo>
                  <a:lnTo>
                    <a:pt x="409" y="53"/>
                  </a:lnTo>
                  <a:lnTo>
                    <a:pt x="418" y="52"/>
                  </a:lnTo>
                  <a:lnTo>
                    <a:pt x="428" y="50"/>
                  </a:lnTo>
                  <a:lnTo>
                    <a:pt x="437" y="49"/>
                  </a:lnTo>
                  <a:lnTo>
                    <a:pt x="448" y="46"/>
                  </a:lnTo>
                  <a:lnTo>
                    <a:pt x="457" y="44"/>
                  </a:lnTo>
                  <a:lnTo>
                    <a:pt x="465" y="41"/>
                  </a:lnTo>
                  <a:lnTo>
                    <a:pt x="478" y="35"/>
                  </a:lnTo>
                  <a:lnTo>
                    <a:pt x="487" y="28"/>
                  </a:lnTo>
                  <a:lnTo>
                    <a:pt x="492" y="24"/>
                  </a:lnTo>
                  <a:lnTo>
                    <a:pt x="493" y="22"/>
                  </a:lnTo>
                  <a:lnTo>
                    <a:pt x="492" y="19"/>
                  </a:lnTo>
                  <a:lnTo>
                    <a:pt x="489" y="13"/>
                  </a:lnTo>
                  <a:lnTo>
                    <a:pt x="486" y="5"/>
                  </a:lnTo>
                  <a:lnTo>
                    <a:pt x="487" y="2"/>
                  </a:lnTo>
                  <a:lnTo>
                    <a:pt x="490" y="0"/>
                  </a:lnTo>
                  <a:lnTo>
                    <a:pt x="496" y="0"/>
                  </a:lnTo>
                  <a:lnTo>
                    <a:pt x="503" y="2"/>
                  </a:lnTo>
                  <a:lnTo>
                    <a:pt x="511" y="2"/>
                  </a:lnTo>
                  <a:lnTo>
                    <a:pt x="517" y="3"/>
                  </a:lnTo>
                  <a:lnTo>
                    <a:pt x="525" y="5"/>
                  </a:lnTo>
                  <a:lnTo>
                    <a:pt x="531" y="6"/>
                  </a:lnTo>
                  <a:lnTo>
                    <a:pt x="536" y="8"/>
                  </a:lnTo>
                  <a:lnTo>
                    <a:pt x="539" y="14"/>
                  </a:lnTo>
                  <a:lnTo>
                    <a:pt x="540" y="25"/>
                  </a:lnTo>
                  <a:lnTo>
                    <a:pt x="542" y="41"/>
                  </a:lnTo>
                  <a:lnTo>
                    <a:pt x="543" y="58"/>
                  </a:lnTo>
                  <a:lnTo>
                    <a:pt x="543" y="75"/>
                  </a:lnTo>
                  <a:lnTo>
                    <a:pt x="543" y="91"/>
                  </a:lnTo>
                  <a:lnTo>
                    <a:pt x="543" y="100"/>
                  </a:lnTo>
                  <a:lnTo>
                    <a:pt x="543" y="105"/>
                  </a:lnTo>
                  <a:lnTo>
                    <a:pt x="543" y="110"/>
                  </a:lnTo>
                  <a:lnTo>
                    <a:pt x="543" y="121"/>
                  </a:lnTo>
                  <a:lnTo>
                    <a:pt x="543" y="138"/>
                  </a:lnTo>
                  <a:lnTo>
                    <a:pt x="542" y="161"/>
                  </a:lnTo>
                  <a:lnTo>
                    <a:pt x="540" y="190"/>
                  </a:lnTo>
                  <a:lnTo>
                    <a:pt x="539" y="219"/>
                  </a:lnTo>
                  <a:lnTo>
                    <a:pt x="536" y="252"/>
                  </a:lnTo>
                  <a:lnTo>
                    <a:pt x="531" y="287"/>
                  </a:lnTo>
                  <a:lnTo>
                    <a:pt x="526" y="321"/>
                  </a:lnTo>
                  <a:lnTo>
                    <a:pt x="520" y="356"/>
                  </a:lnTo>
                  <a:lnTo>
                    <a:pt x="512" y="387"/>
                  </a:lnTo>
                  <a:lnTo>
                    <a:pt x="504" y="417"/>
                  </a:lnTo>
                  <a:lnTo>
                    <a:pt x="493" y="442"/>
                  </a:lnTo>
                  <a:lnTo>
                    <a:pt x="481" y="461"/>
                  </a:lnTo>
                  <a:lnTo>
                    <a:pt x="467" y="475"/>
                  </a:lnTo>
                  <a:lnTo>
                    <a:pt x="451" y="483"/>
                  </a:lnTo>
                  <a:lnTo>
                    <a:pt x="418" y="489"/>
                  </a:lnTo>
                  <a:lnTo>
                    <a:pt x="387" y="494"/>
                  </a:lnTo>
                  <a:lnTo>
                    <a:pt x="359" y="497"/>
                  </a:lnTo>
                  <a:lnTo>
                    <a:pt x="331" y="498"/>
                  </a:lnTo>
                  <a:lnTo>
                    <a:pt x="305" y="500"/>
                  </a:lnTo>
                  <a:lnTo>
                    <a:pt x="282" y="498"/>
                  </a:lnTo>
                  <a:lnTo>
                    <a:pt x="260" y="495"/>
                  </a:lnTo>
                  <a:lnTo>
                    <a:pt x="240" y="491"/>
                  </a:lnTo>
                  <a:lnTo>
                    <a:pt x="221" y="484"/>
                  </a:lnTo>
                  <a:lnTo>
                    <a:pt x="204" y="480"/>
                  </a:lnTo>
                  <a:lnTo>
                    <a:pt x="186" y="476"/>
                  </a:lnTo>
                  <a:lnTo>
                    <a:pt x="169" y="473"/>
                  </a:lnTo>
                  <a:lnTo>
                    <a:pt x="155" y="472"/>
                  </a:lnTo>
                  <a:lnTo>
                    <a:pt x="144" y="470"/>
                  </a:lnTo>
                  <a:lnTo>
                    <a:pt x="133" y="470"/>
                  </a:lnTo>
                  <a:lnTo>
                    <a:pt x="127" y="470"/>
                  </a:lnTo>
                  <a:lnTo>
                    <a:pt x="119" y="472"/>
                  </a:lnTo>
                  <a:lnTo>
                    <a:pt x="114" y="473"/>
                  </a:lnTo>
                  <a:lnTo>
                    <a:pt x="113" y="475"/>
                  </a:lnTo>
                  <a:lnTo>
                    <a:pt x="113" y="476"/>
                  </a:lnTo>
                  <a:lnTo>
                    <a:pt x="111" y="489"/>
                  </a:lnTo>
                  <a:lnTo>
                    <a:pt x="118" y="660"/>
                  </a:lnTo>
                  <a:lnTo>
                    <a:pt x="116" y="660"/>
                  </a:lnTo>
                  <a:lnTo>
                    <a:pt x="114" y="663"/>
                  </a:lnTo>
                  <a:lnTo>
                    <a:pt x="110" y="664"/>
                  </a:lnTo>
                  <a:lnTo>
                    <a:pt x="102" y="668"/>
                  </a:lnTo>
                  <a:lnTo>
                    <a:pt x="94" y="669"/>
                  </a:lnTo>
                  <a:lnTo>
                    <a:pt x="83" y="672"/>
                  </a:lnTo>
                  <a:lnTo>
                    <a:pt x="72" y="672"/>
                  </a:lnTo>
                  <a:lnTo>
                    <a:pt x="58" y="672"/>
                  </a:lnTo>
                  <a:lnTo>
                    <a:pt x="35" y="669"/>
                  </a:lnTo>
                  <a:lnTo>
                    <a:pt x="22" y="666"/>
                  </a:lnTo>
                  <a:lnTo>
                    <a:pt x="16" y="664"/>
                  </a:lnTo>
                  <a:lnTo>
                    <a:pt x="14" y="663"/>
                  </a:lnTo>
                  <a:lnTo>
                    <a:pt x="14" y="657"/>
                  </a:lnTo>
                  <a:lnTo>
                    <a:pt x="11" y="643"/>
                  </a:lnTo>
                  <a:lnTo>
                    <a:pt x="10" y="621"/>
                  </a:lnTo>
                  <a:lnTo>
                    <a:pt x="6" y="596"/>
                  </a:lnTo>
                  <a:lnTo>
                    <a:pt x="3" y="567"/>
                  </a:lnTo>
                  <a:lnTo>
                    <a:pt x="2" y="541"/>
                  </a:lnTo>
                  <a:lnTo>
                    <a:pt x="0" y="517"/>
                  </a:lnTo>
                  <a:lnTo>
                    <a:pt x="0" y="500"/>
                  </a:lnTo>
                  <a:lnTo>
                    <a:pt x="0" y="486"/>
                  </a:lnTo>
                  <a:lnTo>
                    <a:pt x="0" y="469"/>
                  </a:lnTo>
                  <a:lnTo>
                    <a:pt x="0" y="451"/>
                  </a:lnTo>
                  <a:lnTo>
                    <a:pt x="0" y="434"/>
                  </a:lnTo>
                  <a:lnTo>
                    <a:pt x="2" y="418"/>
                  </a:lnTo>
                  <a:lnTo>
                    <a:pt x="5" y="403"/>
                  </a:lnTo>
                  <a:lnTo>
                    <a:pt x="11" y="390"/>
                  </a:lnTo>
                  <a:lnTo>
                    <a:pt x="20" y="381"/>
                  </a:lnTo>
                  <a:lnTo>
                    <a:pt x="35" y="373"/>
                  </a:lnTo>
                  <a:lnTo>
                    <a:pt x="55" y="367"/>
                  </a:lnTo>
                  <a:lnTo>
                    <a:pt x="78" y="360"/>
                  </a:lnTo>
                  <a:lnTo>
                    <a:pt x="108" y="356"/>
                  </a:lnTo>
                  <a:lnTo>
                    <a:pt x="139" y="353"/>
                  </a:lnTo>
                  <a:lnTo>
                    <a:pt x="174" y="353"/>
                  </a:lnTo>
                  <a:lnTo>
                    <a:pt x="212" y="354"/>
                  </a:lnTo>
                  <a:lnTo>
                    <a:pt x="251" y="357"/>
                  </a:lnTo>
                  <a:lnTo>
                    <a:pt x="248" y="357"/>
                  </a:lnTo>
                  <a:lnTo>
                    <a:pt x="241" y="356"/>
                  </a:lnTo>
                  <a:lnTo>
                    <a:pt x="232" y="356"/>
                  </a:lnTo>
                  <a:lnTo>
                    <a:pt x="219" y="354"/>
                  </a:lnTo>
                  <a:lnTo>
                    <a:pt x="205" y="354"/>
                  </a:lnTo>
                  <a:lnTo>
                    <a:pt x="190" y="353"/>
                  </a:lnTo>
                  <a:lnTo>
                    <a:pt x="174" y="353"/>
                  </a:lnTo>
                  <a:lnTo>
                    <a:pt x="158" y="353"/>
                  </a:lnTo>
                  <a:lnTo>
                    <a:pt x="135" y="353"/>
                  </a:lnTo>
                  <a:lnTo>
                    <a:pt x="122" y="354"/>
                  </a:lnTo>
                  <a:lnTo>
                    <a:pt x="118" y="356"/>
                  </a:lnTo>
                  <a:lnTo>
                    <a:pt x="116" y="356"/>
                  </a:lnTo>
                  <a:lnTo>
                    <a:pt x="113" y="343"/>
                  </a:lnTo>
                  <a:lnTo>
                    <a:pt x="113" y="342"/>
                  </a:lnTo>
                  <a:lnTo>
                    <a:pt x="114" y="335"/>
                  </a:lnTo>
                  <a:lnTo>
                    <a:pt x="121" y="328"/>
                  </a:lnTo>
                  <a:lnTo>
                    <a:pt x="135" y="321"/>
                  </a:lnTo>
                  <a:lnTo>
                    <a:pt x="149" y="318"/>
                  </a:lnTo>
                  <a:lnTo>
                    <a:pt x="168" y="315"/>
                  </a:lnTo>
                  <a:lnTo>
                    <a:pt x="191" y="310"/>
                  </a:lnTo>
                  <a:lnTo>
                    <a:pt x="216" y="307"/>
                  </a:lnTo>
                  <a:lnTo>
                    <a:pt x="241" y="304"/>
                  </a:lnTo>
                  <a:lnTo>
                    <a:pt x="263" y="301"/>
                  </a:lnTo>
                  <a:lnTo>
                    <a:pt x="280" y="299"/>
                  </a:lnTo>
                  <a:lnTo>
                    <a:pt x="291" y="299"/>
                  </a:lnTo>
                  <a:lnTo>
                    <a:pt x="343" y="431"/>
                  </a:lnTo>
                  <a:close/>
                </a:path>
              </a:pathLst>
            </a:custGeom>
            <a:solidFill>
              <a:srgbClr val="00FF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49319" name="Freeform 107"/>
            <p:cNvSpPr>
              <a:spLocks/>
            </p:cNvSpPr>
            <p:nvPr/>
          </p:nvSpPr>
          <p:spPr bwMode="auto">
            <a:xfrm>
              <a:off x="1176" y="3336"/>
              <a:ext cx="27" cy="22"/>
            </a:xfrm>
            <a:custGeom>
              <a:avLst/>
              <a:gdLst>
                <a:gd name="T0" fmla="*/ 0 w 55"/>
                <a:gd name="T1" fmla="*/ 1 h 45"/>
                <a:gd name="T2" fmla="*/ 0 w 55"/>
                <a:gd name="T3" fmla="*/ 1 h 45"/>
                <a:gd name="T4" fmla="*/ 1 w 55"/>
                <a:gd name="T5" fmla="*/ 2 h 45"/>
                <a:gd name="T6" fmla="*/ 2 w 55"/>
                <a:gd name="T7" fmla="*/ 3 h 45"/>
                <a:gd name="T8" fmla="*/ 4 w 55"/>
                <a:gd name="T9" fmla="*/ 4 h 45"/>
                <a:gd name="T10" fmla="*/ 6 w 55"/>
                <a:gd name="T11" fmla="*/ 5 h 45"/>
                <a:gd name="T12" fmla="*/ 6 w 55"/>
                <a:gd name="T13" fmla="*/ 2 h 45"/>
                <a:gd name="T14" fmla="*/ 5 w 55"/>
                <a:gd name="T15" fmla="*/ 2 h 45"/>
                <a:gd name="T16" fmla="*/ 4 w 55"/>
                <a:gd name="T17" fmla="*/ 1 h 45"/>
                <a:gd name="T18" fmla="*/ 3 w 55"/>
                <a:gd name="T19" fmla="*/ 0 h 45"/>
                <a:gd name="T20" fmla="*/ 2 w 55"/>
                <a:gd name="T21" fmla="*/ 0 h 45"/>
                <a:gd name="T22" fmla="*/ 2 w 55"/>
                <a:gd name="T23" fmla="*/ 0 h 45"/>
                <a:gd name="T24" fmla="*/ 0 w 55"/>
                <a:gd name="T25" fmla="*/ 1 h 4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55"/>
                <a:gd name="T40" fmla="*/ 0 h 45"/>
                <a:gd name="T41" fmla="*/ 55 w 55"/>
                <a:gd name="T42" fmla="*/ 45 h 4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55" h="45">
                  <a:moveTo>
                    <a:pt x="0" y="10"/>
                  </a:moveTo>
                  <a:lnTo>
                    <a:pt x="0" y="12"/>
                  </a:lnTo>
                  <a:lnTo>
                    <a:pt x="8" y="21"/>
                  </a:lnTo>
                  <a:lnTo>
                    <a:pt x="19" y="29"/>
                  </a:lnTo>
                  <a:lnTo>
                    <a:pt x="33" y="37"/>
                  </a:lnTo>
                  <a:lnTo>
                    <a:pt x="49" y="45"/>
                  </a:lnTo>
                  <a:lnTo>
                    <a:pt x="55" y="23"/>
                  </a:lnTo>
                  <a:lnTo>
                    <a:pt x="43" y="18"/>
                  </a:lnTo>
                  <a:lnTo>
                    <a:pt x="32" y="10"/>
                  </a:lnTo>
                  <a:lnTo>
                    <a:pt x="24" y="6"/>
                  </a:lnTo>
                  <a:lnTo>
                    <a:pt x="19" y="0"/>
                  </a:lnTo>
                  <a:lnTo>
                    <a:pt x="19" y="1"/>
                  </a:lnTo>
                  <a:lnTo>
                    <a:pt x="0"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49320" name="Freeform 108"/>
            <p:cNvSpPr>
              <a:spLocks/>
            </p:cNvSpPr>
            <p:nvPr/>
          </p:nvSpPr>
          <p:spPr bwMode="auto">
            <a:xfrm>
              <a:off x="1173" y="3327"/>
              <a:ext cx="12" cy="14"/>
            </a:xfrm>
            <a:custGeom>
              <a:avLst/>
              <a:gdLst>
                <a:gd name="T0" fmla="*/ 0 w 25"/>
                <a:gd name="T1" fmla="*/ 2 h 28"/>
                <a:gd name="T2" fmla="*/ 0 w 25"/>
                <a:gd name="T3" fmla="*/ 1 h 28"/>
                <a:gd name="T4" fmla="*/ 0 w 25"/>
                <a:gd name="T5" fmla="*/ 2 h 28"/>
                <a:gd name="T6" fmla="*/ 0 w 25"/>
                <a:gd name="T7" fmla="*/ 2 h 28"/>
                <a:gd name="T8" fmla="*/ 0 w 25"/>
                <a:gd name="T9" fmla="*/ 3 h 28"/>
                <a:gd name="T10" fmla="*/ 0 w 25"/>
                <a:gd name="T11" fmla="*/ 4 h 28"/>
                <a:gd name="T12" fmla="*/ 3 w 25"/>
                <a:gd name="T13" fmla="*/ 3 h 28"/>
                <a:gd name="T14" fmla="*/ 2 w 25"/>
                <a:gd name="T15" fmla="*/ 2 h 28"/>
                <a:gd name="T16" fmla="*/ 2 w 25"/>
                <a:gd name="T17" fmla="*/ 2 h 28"/>
                <a:gd name="T18" fmla="*/ 2 w 25"/>
                <a:gd name="T19" fmla="*/ 2 h 28"/>
                <a:gd name="T20" fmla="*/ 2 w 25"/>
                <a:gd name="T21" fmla="*/ 3 h 28"/>
                <a:gd name="T22" fmla="*/ 2 w 25"/>
                <a:gd name="T23" fmla="*/ 2 h 28"/>
                <a:gd name="T24" fmla="*/ 2 w 25"/>
                <a:gd name="T25" fmla="*/ 3 h 28"/>
                <a:gd name="T26" fmla="*/ 2 w 25"/>
                <a:gd name="T27" fmla="*/ 2 h 28"/>
                <a:gd name="T28" fmla="*/ 2 w 25"/>
                <a:gd name="T29" fmla="*/ 1 h 28"/>
                <a:gd name="T30" fmla="*/ 1 w 25"/>
                <a:gd name="T31" fmla="*/ 0 h 28"/>
                <a:gd name="T32" fmla="*/ 0 w 25"/>
                <a:gd name="T33" fmla="*/ 1 h 28"/>
                <a:gd name="T34" fmla="*/ 0 w 25"/>
                <a:gd name="T35" fmla="*/ 2 h 2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5"/>
                <a:gd name="T55" fmla="*/ 0 h 28"/>
                <a:gd name="T56" fmla="*/ 25 w 25"/>
                <a:gd name="T57" fmla="*/ 28 h 2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5" h="28">
                  <a:moveTo>
                    <a:pt x="0" y="11"/>
                  </a:moveTo>
                  <a:lnTo>
                    <a:pt x="3" y="3"/>
                  </a:lnTo>
                  <a:lnTo>
                    <a:pt x="0" y="11"/>
                  </a:lnTo>
                  <a:lnTo>
                    <a:pt x="0" y="16"/>
                  </a:lnTo>
                  <a:lnTo>
                    <a:pt x="3" y="22"/>
                  </a:lnTo>
                  <a:lnTo>
                    <a:pt x="6" y="28"/>
                  </a:lnTo>
                  <a:lnTo>
                    <a:pt x="25" y="19"/>
                  </a:lnTo>
                  <a:lnTo>
                    <a:pt x="22" y="13"/>
                  </a:lnTo>
                  <a:lnTo>
                    <a:pt x="22" y="10"/>
                  </a:lnTo>
                  <a:lnTo>
                    <a:pt x="22" y="11"/>
                  </a:lnTo>
                  <a:lnTo>
                    <a:pt x="19" y="19"/>
                  </a:lnTo>
                  <a:lnTo>
                    <a:pt x="22" y="11"/>
                  </a:lnTo>
                  <a:lnTo>
                    <a:pt x="19" y="19"/>
                  </a:lnTo>
                  <a:lnTo>
                    <a:pt x="22" y="11"/>
                  </a:lnTo>
                  <a:lnTo>
                    <a:pt x="19" y="3"/>
                  </a:lnTo>
                  <a:lnTo>
                    <a:pt x="11" y="0"/>
                  </a:lnTo>
                  <a:lnTo>
                    <a:pt x="3" y="3"/>
                  </a:lnTo>
                  <a:lnTo>
                    <a:pt x="0"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49321" name="Freeform 109"/>
            <p:cNvSpPr>
              <a:spLocks/>
            </p:cNvSpPr>
            <p:nvPr/>
          </p:nvSpPr>
          <p:spPr bwMode="auto">
            <a:xfrm>
              <a:off x="1170" y="3265"/>
              <a:ext cx="14" cy="68"/>
            </a:xfrm>
            <a:custGeom>
              <a:avLst/>
              <a:gdLst>
                <a:gd name="T0" fmla="*/ 1 w 27"/>
                <a:gd name="T1" fmla="*/ 1 h 135"/>
                <a:gd name="T2" fmla="*/ 0 w 27"/>
                <a:gd name="T3" fmla="*/ 2 h 135"/>
                <a:gd name="T4" fmla="*/ 1 w 27"/>
                <a:gd name="T5" fmla="*/ 17 h 135"/>
                <a:gd name="T6" fmla="*/ 4 w 27"/>
                <a:gd name="T7" fmla="*/ 17 h 135"/>
                <a:gd name="T8" fmla="*/ 3 w 27"/>
                <a:gd name="T9" fmla="*/ 2 h 135"/>
                <a:gd name="T10" fmla="*/ 3 w 27"/>
                <a:gd name="T11" fmla="*/ 3 h 135"/>
                <a:gd name="T12" fmla="*/ 3 w 27"/>
                <a:gd name="T13" fmla="*/ 2 h 135"/>
                <a:gd name="T14" fmla="*/ 3 w 27"/>
                <a:gd name="T15" fmla="*/ 1 h 135"/>
                <a:gd name="T16" fmla="*/ 2 w 27"/>
                <a:gd name="T17" fmla="*/ 0 h 135"/>
                <a:gd name="T18" fmla="*/ 1 w 27"/>
                <a:gd name="T19" fmla="*/ 1 h 135"/>
                <a:gd name="T20" fmla="*/ 0 w 27"/>
                <a:gd name="T21" fmla="*/ 2 h 135"/>
                <a:gd name="T22" fmla="*/ 1 w 27"/>
                <a:gd name="T23" fmla="*/ 1 h 13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7"/>
                <a:gd name="T37" fmla="*/ 0 h 135"/>
                <a:gd name="T38" fmla="*/ 27 w 27"/>
                <a:gd name="T39" fmla="*/ 135 h 13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7" h="135">
                  <a:moveTo>
                    <a:pt x="4" y="4"/>
                  </a:moveTo>
                  <a:lnTo>
                    <a:pt x="0" y="11"/>
                  </a:lnTo>
                  <a:lnTo>
                    <a:pt x="5" y="135"/>
                  </a:lnTo>
                  <a:lnTo>
                    <a:pt x="27" y="135"/>
                  </a:lnTo>
                  <a:lnTo>
                    <a:pt x="22" y="11"/>
                  </a:lnTo>
                  <a:lnTo>
                    <a:pt x="19" y="19"/>
                  </a:lnTo>
                  <a:lnTo>
                    <a:pt x="22" y="11"/>
                  </a:lnTo>
                  <a:lnTo>
                    <a:pt x="19" y="4"/>
                  </a:lnTo>
                  <a:lnTo>
                    <a:pt x="11" y="0"/>
                  </a:lnTo>
                  <a:lnTo>
                    <a:pt x="4" y="4"/>
                  </a:lnTo>
                  <a:lnTo>
                    <a:pt x="0" y="11"/>
                  </a:lnTo>
                  <a:lnTo>
                    <a:pt x="4"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49322" name="Freeform 110"/>
            <p:cNvSpPr>
              <a:spLocks/>
            </p:cNvSpPr>
            <p:nvPr/>
          </p:nvSpPr>
          <p:spPr bwMode="auto">
            <a:xfrm>
              <a:off x="1172" y="3250"/>
              <a:ext cx="27" cy="25"/>
            </a:xfrm>
            <a:custGeom>
              <a:avLst/>
              <a:gdLst>
                <a:gd name="T0" fmla="*/ 7 w 54"/>
                <a:gd name="T1" fmla="*/ 3 h 50"/>
                <a:gd name="T2" fmla="*/ 7 w 54"/>
                <a:gd name="T3" fmla="*/ 3 h 50"/>
                <a:gd name="T4" fmla="*/ 6 w 54"/>
                <a:gd name="T5" fmla="*/ 0 h 50"/>
                <a:gd name="T6" fmla="*/ 5 w 54"/>
                <a:gd name="T7" fmla="*/ 1 h 50"/>
                <a:gd name="T8" fmla="*/ 4 w 54"/>
                <a:gd name="T9" fmla="*/ 1 h 50"/>
                <a:gd name="T10" fmla="*/ 3 w 54"/>
                <a:gd name="T11" fmla="*/ 2 h 50"/>
                <a:gd name="T12" fmla="*/ 2 w 54"/>
                <a:gd name="T13" fmla="*/ 3 h 50"/>
                <a:gd name="T14" fmla="*/ 1 w 54"/>
                <a:gd name="T15" fmla="*/ 4 h 50"/>
                <a:gd name="T16" fmla="*/ 1 w 54"/>
                <a:gd name="T17" fmla="*/ 5 h 50"/>
                <a:gd name="T18" fmla="*/ 0 w 54"/>
                <a:gd name="T19" fmla="*/ 5 h 50"/>
                <a:gd name="T20" fmla="*/ 2 w 54"/>
                <a:gd name="T21" fmla="*/ 7 h 50"/>
                <a:gd name="T22" fmla="*/ 2 w 54"/>
                <a:gd name="T23" fmla="*/ 7 h 50"/>
                <a:gd name="T24" fmla="*/ 3 w 54"/>
                <a:gd name="T25" fmla="*/ 6 h 50"/>
                <a:gd name="T26" fmla="*/ 4 w 54"/>
                <a:gd name="T27" fmla="*/ 5 h 50"/>
                <a:gd name="T28" fmla="*/ 5 w 54"/>
                <a:gd name="T29" fmla="*/ 4 h 50"/>
                <a:gd name="T30" fmla="*/ 6 w 54"/>
                <a:gd name="T31" fmla="*/ 3 h 50"/>
                <a:gd name="T32" fmla="*/ 7 w 54"/>
                <a:gd name="T33" fmla="*/ 3 h 50"/>
                <a:gd name="T34" fmla="*/ 7 w 54"/>
                <a:gd name="T35" fmla="*/ 3 h 50"/>
                <a:gd name="T36" fmla="*/ 5 w 54"/>
                <a:gd name="T37" fmla="*/ 1 h 50"/>
                <a:gd name="T38" fmla="*/ 5 w 54"/>
                <a:gd name="T39" fmla="*/ 1 h 50"/>
                <a:gd name="T40" fmla="*/ 7 w 54"/>
                <a:gd name="T41" fmla="*/ 3 h 5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54"/>
                <a:gd name="T64" fmla="*/ 0 h 50"/>
                <a:gd name="T65" fmla="*/ 54 w 54"/>
                <a:gd name="T66" fmla="*/ 50 h 50"/>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54" h="50">
                  <a:moveTo>
                    <a:pt x="54" y="17"/>
                  </a:moveTo>
                  <a:lnTo>
                    <a:pt x="54" y="17"/>
                  </a:lnTo>
                  <a:lnTo>
                    <a:pt x="42" y="0"/>
                  </a:lnTo>
                  <a:lnTo>
                    <a:pt x="37" y="5"/>
                  </a:lnTo>
                  <a:lnTo>
                    <a:pt x="31" y="8"/>
                  </a:lnTo>
                  <a:lnTo>
                    <a:pt x="23" y="16"/>
                  </a:lnTo>
                  <a:lnTo>
                    <a:pt x="14" y="22"/>
                  </a:lnTo>
                  <a:lnTo>
                    <a:pt x="7" y="28"/>
                  </a:lnTo>
                  <a:lnTo>
                    <a:pt x="3" y="33"/>
                  </a:lnTo>
                  <a:lnTo>
                    <a:pt x="0" y="35"/>
                  </a:lnTo>
                  <a:lnTo>
                    <a:pt x="15" y="50"/>
                  </a:lnTo>
                  <a:lnTo>
                    <a:pt x="15" y="49"/>
                  </a:lnTo>
                  <a:lnTo>
                    <a:pt x="23" y="44"/>
                  </a:lnTo>
                  <a:lnTo>
                    <a:pt x="29" y="38"/>
                  </a:lnTo>
                  <a:lnTo>
                    <a:pt x="36" y="31"/>
                  </a:lnTo>
                  <a:lnTo>
                    <a:pt x="43" y="27"/>
                  </a:lnTo>
                  <a:lnTo>
                    <a:pt x="50" y="21"/>
                  </a:lnTo>
                  <a:lnTo>
                    <a:pt x="51" y="19"/>
                  </a:lnTo>
                  <a:lnTo>
                    <a:pt x="39" y="5"/>
                  </a:lnTo>
                  <a:lnTo>
                    <a:pt x="54" y="1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49323" name="Freeform 111"/>
            <p:cNvSpPr>
              <a:spLocks/>
            </p:cNvSpPr>
            <p:nvPr/>
          </p:nvSpPr>
          <p:spPr bwMode="auto">
            <a:xfrm>
              <a:off x="1170" y="3252"/>
              <a:ext cx="29" cy="24"/>
            </a:xfrm>
            <a:custGeom>
              <a:avLst/>
              <a:gdLst>
                <a:gd name="T0" fmla="*/ 2 w 58"/>
                <a:gd name="T1" fmla="*/ 6 h 48"/>
                <a:gd name="T2" fmla="*/ 3 w 58"/>
                <a:gd name="T3" fmla="*/ 6 h 48"/>
                <a:gd name="T4" fmla="*/ 3 w 58"/>
                <a:gd name="T5" fmla="*/ 6 h 48"/>
                <a:gd name="T6" fmla="*/ 5 w 58"/>
                <a:gd name="T7" fmla="*/ 5 h 48"/>
                <a:gd name="T8" fmla="*/ 7 w 58"/>
                <a:gd name="T9" fmla="*/ 3 h 48"/>
                <a:gd name="T10" fmla="*/ 8 w 58"/>
                <a:gd name="T11" fmla="*/ 2 h 48"/>
                <a:gd name="T12" fmla="*/ 6 w 58"/>
                <a:gd name="T13" fmla="*/ 0 h 48"/>
                <a:gd name="T14" fmla="*/ 5 w 58"/>
                <a:gd name="T15" fmla="*/ 1 h 48"/>
                <a:gd name="T16" fmla="*/ 3 w 58"/>
                <a:gd name="T17" fmla="*/ 3 h 48"/>
                <a:gd name="T18" fmla="*/ 2 w 58"/>
                <a:gd name="T19" fmla="*/ 3 h 48"/>
                <a:gd name="T20" fmla="*/ 1 w 58"/>
                <a:gd name="T21" fmla="*/ 4 h 48"/>
                <a:gd name="T22" fmla="*/ 2 w 58"/>
                <a:gd name="T23" fmla="*/ 3 h 48"/>
                <a:gd name="T24" fmla="*/ 1 w 58"/>
                <a:gd name="T25" fmla="*/ 4 h 48"/>
                <a:gd name="T26" fmla="*/ 0 w 58"/>
                <a:gd name="T27" fmla="*/ 5 h 48"/>
                <a:gd name="T28" fmla="*/ 1 w 58"/>
                <a:gd name="T29" fmla="*/ 6 h 48"/>
                <a:gd name="T30" fmla="*/ 1 w 58"/>
                <a:gd name="T31" fmla="*/ 6 h 48"/>
                <a:gd name="T32" fmla="*/ 3 w 58"/>
                <a:gd name="T33" fmla="*/ 6 h 48"/>
                <a:gd name="T34" fmla="*/ 2 w 58"/>
                <a:gd name="T35" fmla="*/ 6 h 4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58"/>
                <a:gd name="T55" fmla="*/ 0 h 48"/>
                <a:gd name="T56" fmla="*/ 58 w 58"/>
                <a:gd name="T57" fmla="*/ 48 h 4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58" h="48">
                  <a:moveTo>
                    <a:pt x="11" y="48"/>
                  </a:moveTo>
                  <a:lnTo>
                    <a:pt x="18" y="47"/>
                  </a:lnTo>
                  <a:lnTo>
                    <a:pt x="22" y="44"/>
                  </a:lnTo>
                  <a:lnTo>
                    <a:pt x="35" y="33"/>
                  </a:lnTo>
                  <a:lnTo>
                    <a:pt x="49" y="22"/>
                  </a:lnTo>
                  <a:lnTo>
                    <a:pt x="58" y="12"/>
                  </a:lnTo>
                  <a:lnTo>
                    <a:pt x="43" y="0"/>
                  </a:lnTo>
                  <a:lnTo>
                    <a:pt x="33" y="6"/>
                  </a:lnTo>
                  <a:lnTo>
                    <a:pt x="22" y="17"/>
                  </a:lnTo>
                  <a:lnTo>
                    <a:pt x="10" y="25"/>
                  </a:lnTo>
                  <a:lnTo>
                    <a:pt x="5" y="28"/>
                  </a:lnTo>
                  <a:lnTo>
                    <a:pt x="11" y="26"/>
                  </a:lnTo>
                  <a:lnTo>
                    <a:pt x="5" y="28"/>
                  </a:lnTo>
                  <a:lnTo>
                    <a:pt x="0" y="36"/>
                  </a:lnTo>
                  <a:lnTo>
                    <a:pt x="2" y="44"/>
                  </a:lnTo>
                  <a:lnTo>
                    <a:pt x="8" y="48"/>
                  </a:lnTo>
                  <a:lnTo>
                    <a:pt x="18" y="47"/>
                  </a:lnTo>
                  <a:lnTo>
                    <a:pt x="11" y="4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49324" name="Freeform 112"/>
            <p:cNvSpPr>
              <a:spLocks/>
            </p:cNvSpPr>
            <p:nvPr/>
          </p:nvSpPr>
          <p:spPr bwMode="auto">
            <a:xfrm>
              <a:off x="1153" y="3265"/>
              <a:ext cx="23" cy="11"/>
            </a:xfrm>
            <a:custGeom>
              <a:avLst/>
              <a:gdLst>
                <a:gd name="T0" fmla="*/ 1 w 45"/>
                <a:gd name="T1" fmla="*/ 3 h 22"/>
                <a:gd name="T2" fmla="*/ 2 w 45"/>
                <a:gd name="T3" fmla="*/ 3 h 22"/>
                <a:gd name="T4" fmla="*/ 6 w 45"/>
                <a:gd name="T5" fmla="*/ 3 h 22"/>
                <a:gd name="T6" fmla="*/ 6 w 45"/>
                <a:gd name="T7" fmla="*/ 0 h 22"/>
                <a:gd name="T8" fmla="*/ 2 w 45"/>
                <a:gd name="T9" fmla="*/ 0 h 22"/>
                <a:gd name="T10" fmla="*/ 3 w 45"/>
                <a:gd name="T11" fmla="*/ 1 h 22"/>
                <a:gd name="T12" fmla="*/ 2 w 45"/>
                <a:gd name="T13" fmla="*/ 0 h 22"/>
                <a:gd name="T14" fmla="*/ 1 w 45"/>
                <a:gd name="T15" fmla="*/ 1 h 22"/>
                <a:gd name="T16" fmla="*/ 0 w 45"/>
                <a:gd name="T17" fmla="*/ 2 h 22"/>
                <a:gd name="T18" fmla="*/ 1 w 45"/>
                <a:gd name="T19" fmla="*/ 3 h 22"/>
                <a:gd name="T20" fmla="*/ 2 w 45"/>
                <a:gd name="T21" fmla="*/ 3 h 22"/>
                <a:gd name="T22" fmla="*/ 1 w 45"/>
                <a:gd name="T23" fmla="*/ 3 h 2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5"/>
                <a:gd name="T37" fmla="*/ 0 h 22"/>
                <a:gd name="T38" fmla="*/ 45 w 45"/>
                <a:gd name="T39" fmla="*/ 22 h 2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5" h="22">
                  <a:moveTo>
                    <a:pt x="2" y="18"/>
                  </a:moveTo>
                  <a:lnTo>
                    <a:pt x="11" y="22"/>
                  </a:lnTo>
                  <a:lnTo>
                    <a:pt x="45" y="22"/>
                  </a:lnTo>
                  <a:lnTo>
                    <a:pt x="45" y="0"/>
                  </a:lnTo>
                  <a:lnTo>
                    <a:pt x="11" y="0"/>
                  </a:lnTo>
                  <a:lnTo>
                    <a:pt x="20" y="5"/>
                  </a:lnTo>
                  <a:lnTo>
                    <a:pt x="11" y="0"/>
                  </a:lnTo>
                  <a:lnTo>
                    <a:pt x="3" y="4"/>
                  </a:lnTo>
                  <a:lnTo>
                    <a:pt x="0" y="11"/>
                  </a:lnTo>
                  <a:lnTo>
                    <a:pt x="3" y="19"/>
                  </a:lnTo>
                  <a:lnTo>
                    <a:pt x="11" y="22"/>
                  </a:lnTo>
                  <a:lnTo>
                    <a:pt x="2" y="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49325" name="Freeform 113"/>
            <p:cNvSpPr>
              <a:spLocks/>
            </p:cNvSpPr>
            <p:nvPr/>
          </p:nvSpPr>
          <p:spPr bwMode="auto">
            <a:xfrm>
              <a:off x="1146" y="3255"/>
              <a:ext cx="17" cy="19"/>
            </a:xfrm>
            <a:custGeom>
              <a:avLst/>
              <a:gdLst>
                <a:gd name="T0" fmla="*/ 0 w 34"/>
                <a:gd name="T1" fmla="*/ 2 h 38"/>
                <a:gd name="T2" fmla="*/ 0 w 34"/>
                <a:gd name="T3" fmla="*/ 2 h 38"/>
                <a:gd name="T4" fmla="*/ 1 w 34"/>
                <a:gd name="T5" fmla="*/ 3 h 38"/>
                <a:gd name="T6" fmla="*/ 1 w 34"/>
                <a:gd name="T7" fmla="*/ 4 h 38"/>
                <a:gd name="T8" fmla="*/ 2 w 34"/>
                <a:gd name="T9" fmla="*/ 5 h 38"/>
                <a:gd name="T10" fmla="*/ 2 w 34"/>
                <a:gd name="T11" fmla="*/ 5 h 38"/>
                <a:gd name="T12" fmla="*/ 5 w 34"/>
                <a:gd name="T13" fmla="*/ 3 h 38"/>
                <a:gd name="T14" fmla="*/ 5 w 34"/>
                <a:gd name="T15" fmla="*/ 3 h 38"/>
                <a:gd name="T16" fmla="*/ 4 w 34"/>
                <a:gd name="T17" fmla="*/ 2 h 38"/>
                <a:gd name="T18" fmla="*/ 3 w 34"/>
                <a:gd name="T19" fmla="*/ 1 h 38"/>
                <a:gd name="T20" fmla="*/ 2 w 34"/>
                <a:gd name="T21" fmla="*/ 0 h 38"/>
                <a:gd name="T22" fmla="*/ 2 w 34"/>
                <a:gd name="T23" fmla="*/ 0 h 38"/>
                <a:gd name="T24" fmla="*/ 0 w 34"/>
                <a:gd name="T25" fmla="*/ 2 h 3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34"/>
                <a:gd name="T40" fmla="*/ 0 h 38"/>
                <a:gd name="T41" fmla="*/ 34 w 34"/>
                <a:gd name="T42" fmla="*/ 38 h 3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34" h="38">
                  <a:moveTo>
                    <a:pt x="0" y="13"/>
                  </a:moveTo>
                  <a:lnTo>
                    <a:pt x="0" y="13"/>
                  </a:lnTo>
                  <a:lnTo>
                    <a:pt x="5" y="20"/>
                  </a:lnTo>
                  <a:lnTo>
                    <a:pt x="9" y="28"/>
                  </a:lnTo>
                  <a:lnTo>
                    <a:pt x="14" y="35"/>
                  </a:lnTo>
                  <a:lnTo>
                    <a:pt x="16" y="38"/>
                  </a:lnTo>
                  <a:lnTo>
                    <a:pt x="34" y="25"/>
                  </a:lnTo>
                  <a:lnTo>
                    <a:pt x="33" y="22"/>
                  </a:lnTo>
                  <a:lnTo>
                    <a:pt x="28" y="16"/>
                  </a:lnTo>
                  <a:lnTo>
                    <a:pt x="23" y="8"/>
                  </a:lnTo>
                  <a:lnTo>
                    <a:pt x="16" y="0"/>
                  </a:lnTo>
                  <a:lnTo>
                    <a:pt x="0" y="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49326" name="Freeform 114"/>
            <p:cNvSpPr>
              <a:spLocks/>
            </p:cNvSpPr>
            <p:nvPr/>
          </p:nvSpPr>
          <p:spPr bwMode="auto">
            <a:xfrm>
              <a:off x="1136" y="3232"/>
              <a:ext cx="18" cy="29"/>
            </a:xfrm>
            <a:custGeom>
              <a:avLst/>
              <a:gdLst>
                <a:gd name="T0" fmla="*/ 1 w 36"/>
                <a:gd name="T1" fmla="*/ 1 h 58"/>
                <a:gd name="T2" fmla="*/ 0 w 36"/>
                <a:gd name="T3" fmla="*/ 2 h 58"/>
                <a:gd name="T4" fmla="*/ 1 w 36"/>
                <a:gd name="T5" fmla="*/ 3 h 58"/>
                <a:gd name="T6" fmla="*/ 1 w 36"/>
                <a:gd name="T7" fmla="*/ 4 h 58"/>
                <a:gd name="T8" fmla="*/ 2 w 36"/>
                <a:gd name="T9" fmla="*/ 6 h 58"/>
                <a:gd name="T10" fmla="*/ 3 w 36"/>
                <a:gd name="T11" fmla="*/ 8 h 58"/>
                <a:gd name="T12" fmla="*/ 5 w 36"/>
                <a:gd name="T13" fmla="*/ 6 h 58"/>
                <a:gd name="T14" fmla="*/ 4 w 36"/>
                <a:gd name="T15" fmla="*/ 5 h 58"/>
                <a:gd name="T16" fmla="*/ 4 w 36"/>
                <a:gd name="T17" fmla="*/ 4 h 58"/>
                <a:gd name="T18" fmla="*/ 3 w 36"/>
                <a:gd name="T19" fmla="*/ 2 h 58"/>
                <a:gd name="T20" fmla="*/ 3 w 36"/>
                <a:gd name="T21" fmla="*/ 1 h 58"/>
                <a:gd name="T22" fmla="*/ 3 w 36"/>
                <a:gd name="T23" fmla="*/ 2 h 58"/>
                <a:gd name="T24" fmla="*/ 3 w 36"/>
                <a:gd name="T25" fmla="*/ 1 h 58"/>
                <a:gd name="T26" fmla="*/ 3 w 36"/>
                <a:gd name="T27" fmla="*/ 1 h 58"/>
                <a:gd name="T28" fmla="*/ 1 w 36"/>
                <a:gd name="T29" fmla="*/ 0 h 58"/>
                <a:gd name="T30" fmla="*/ 1 w 36"/>
                <a:gd name="T31" fmla="*/ 1 h 58"/>
                <a:gd name="T32" fmla="*/ 0 w 36"/>
                <a:gd name="T33" fmla="*/ 2 h 58"/>
                <a:gd name="T34" fmla="*/ 1 w 36"/>
                <a:gd name="T35" fmla="*/ 1 h 5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36"/>
                <a:gd name="T55" fmla="*/ 0 h 58"/>
                <a:gd name="T56" fmla="*/ 36 w 36"/>
                <a:gd name="T57" fmla="*/ 58 h 5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36" h="58">
                  <a:moveTo>
                    <a:pt x="1" y="6"/>
                  </a:moveTo>
                  <a:lnTo>
                    <a:pt x="0" y="14"/>
                  </a:lnTo>
                  <a:lnTo>
                    <a:pt x="1" y="18"/>
                  </a:lnTo>
                  <a:lnTo>
                    <a:pt x="6" y="31"/>
                  </a:lnTo>
                  <a:lnTo>
                    <a:pt x="12" y="45"/>
                  </a:lnTo>
                  <a:lnTo>
                    <a:pt x="20" y="58"/>
                  </a:lnTo>
                  <a:lnTo>
                    <a:pt x="36" y="45"/>
                  </a:lnTo>
                  <a:lnTo>
                    <a:pt x="31" y="36"/>
                  </a:lnTo>
                  <a:lnTo>
                    <a:pt x="28" y="25"/>
                  </a:lnTo>
                  <a:lnTo>
                    <a:pt x="23" y="12"/>
                  </a:lnTo>
                  <a:lnTo>
                    <a:pt x="21" y="8"/>
                  </a:lnTo>
                  <a:lnTo>
                    <a:pt x="20" y="15"/>
                  </a:lnTo>
                  <a:lnTo>
                    <a:pt x="21" y="8"/>
                  </a:lnTo>
                  <a:lnTo>
                    <a:pt x="17" y="1"/>
                  </a:lnTo>
                  <a:lnTo>
                    <a:pt x="9" y="0"/>
                  </a:lnTo>
                  <a:lnTo>
                    <a:pt x="1" y="4"/>
                  </a:lnTo>
                  <a:lnTo>
                    <a:pt x="0" y="14"/>
                  </a:lnTo>
                  <a:lnTo>
                    <a:pt x="1"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49327" name="Freeform 115"/>
            <p:cNvSpPr>
              <a:spLocks/>
            </p:cNvSpPr>
            <p:nvPr/>
          </p:nvSpPr>
          <p:spPr bwMode="auto">
            <a:xfrm>
              <a:off x="1137" y="3214"/>
              <a:ext cx="22" cy="26"/>
            </a:xfrm>
            <a:custGeom>
              <a:avLst/>
              <a:gdLst>
                <a:gd name="T0" fmla="*/ 3 w 45"/>
                <a:gd name="T1" fmla="*/ 0 h 53"/>
                <a:gd name="T2" fmla="*/ 3 w 45"/>
                <a:gd name="T3" fmla="*/ 0 h 53"/>
                <a:gd name="T4" fmla="*/ 2 w 45"/>
                <a:gd name="T5" fmla="*/ 2 h 53"/>
                <a:gd name="T6" fmla="*/ 1 w 45"/>
                <a:gd name="T7" fmla="*/ 3 h 53"/>
                <a:gd name="T8" fmla="*/ 0 w 45"/>
                <a:gd name="T9" fmla="*/ 5 h 53"/>
                <a:gd name="T10" fmla="*/ 0 w 45"/>
                <a:gd name="T11" fmla="*/ 5 h 53"/>
                <a:gd name="T12" fmla="*/ 2 w 45"/>
                <a:gd name="T13" fmla="*/ 6 h 53"/>
                <a:gd name="T14" fmla="*/ 2 w 45"/>
                <a:gd name="T15" fmla="*/ 6 h 53"/>
                <a:gd name="T16" fmla="*/ 3 w 45"/>
                <a:gd name="T17" fmla="*/ 5 h 53"/>
                <a:gd name="T18" fmla="*/ 4 w 45"/>
                <a:gd name="T19" fmla="*/ 3 h 53"/>
                <a:gd name="T20" fmla="*/ 5 w 45"/>
                <a:gd name="T21" fmla="*/ 1 h 53"/>
                <a:gd name="T22" fmla="*/ 5 w 45"/>
                <a:gd name="T23" fmla="*/ 2 h 53"/>
                <a:gd name="T24" fmla="*/ 3 w 45"/>
                <a:gd name="T25" fmla="*/ 0 h 5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5"/>
                <a:gd name="T40" fmla="*/ 0 h 53"/>
                <a:gd name="T41" fmla="*/ 45 w 45"/>
                <a:gd name="T42" fmla="*/ 53 h 53"/>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5" h="53">
                  <a:moveTo>
                    <a:pt x="30" y="0"/>
                  </a:moveTo>
                  <a:lnTo>
                    <a:pt x="30" y="2"/>
                  </a:lnTo>
                  <a:lnTo>
                    <a:pt x="17" y="16"/>
                  </a:lnTo>
                  <a:lnTo>
                    <a:pt x="8" y="28"/>
                  </a:lnTo>
                  <a:lnTo>
                    <a:pt x="2" y="41"/>
                  </a:lnTo>
                  <a:lnTo>
                    <a:pt x="0" y="44"/>
                  </a:lnTo>
                  <a:lnTo>
                    <a:pt x="19" y="53"/>
                  </a:lnTo>
                  <a:lnTo>
                    <a:pt x="20" y="50"/>
                  </a:lnTo>
                  <a:lnTo>
                    <a:pt x="27" y="41"/>
                  </a:lnTo>
                  <a:lnTo>
                    <a:pt x="36" y="28"/>
                  </a:lnTo>
                  <a:lnTo>
                    <a:pt x="45" y="14"/>
                  </a:lnTo>
                  <a:lnTo>
                    <a:pt x="45" y="16"/>
                  </a:lnTo>
                  <a:lnTo>
                    <a:pt x="3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49328" name="Freeform 116"/>
            <p:cNvSpPr>
              <a:spLocks/>
            </p:cNvSpPr>
            <p:nvPr/>
          </p:nvSpPr>
          <p:spPr bwMode="auto">
            <a:xfrm>
              <a:off x="1151" y="3163"/>
              <a:ext cx="43" cy="58"/>
            </a:xfrm>
            <a:custGeom>
              <a:avLst/>
              <a:gdLst>
                <a:gd name="T0" fmla="*/ 9 w 86"/>
                <a:gd name="T1" fmla="*/ 0 h 116"/>
                <a:gd name="T2" fmla="*/ 9 w 86"/>
                <a:gd name="T3" fmla="*/ 0 h 116"/>
                <a:gd name="T4" fmla="*/ 8 w 86"/>
                <a:gd name="T5" fmla="*/ 2 h 116"/>
                <a:gd name="T6" fmla="*/ 7 w 86"/>
                <a:gd name="T7" fmla="*/ 3 h 116"/>
                <a:gd name="T8" fmla="*/ 6 w 86"/>
                <a:gd name="T9" fmla="*/ 5 h 116"/>
                <a:gd name="T10" fmla="*/ 5 w 86"/>
                <a:gd name="T11" fmla="*/ 6 h 116"/>
                <a:gd name="T12" fmla="*/ 3 w 86"/>
                <a:gd name="T13" fmla="*/ 9 h 116"/>
                <a:gd name="T14" fmla="*/ 2 w 86"/>
                <a:gd name="T15" fmla="*/ 10 h 116"/>
                <a:gd name="T16" fmla="*/ 1 w 86"/>
                <a:gd name="T17" fmla="*/ 12 h 116"/>
                <a:gd name="T18" fmla="*/ 0 w 86"/>
                <a:gd name="T19" fmla="*/ 13 h 116"/>
                <a:gd name="T20" fmla="*/ 2 w 86"/>
                <a:gd name="T21" fmla="*/ 15 h 116"/>
                <a:gd name="T22" fmla="*/ 3 w 86"/>
                <a:gd name="T23" fmla="*/ 14 h 116"/>
                <a:gd name="T24" fmla="*/ 5 w 86"/>
                <a:gd name="T25" fmla="*/ 12 h 116"/>
                <a:gd name="T26" fmla="*/ 6 w 86"/>
                <a:gd name="T27" fmla="*/ 10 h 116"/>
                <a:gd name="T28" fmla="*/ 7 w 86"/>
                <a:gd name="T29" fmla="*/ 8 h 116"/>
                <a:gd name="T30" fmla="*/ 8 w 86"/>
                <a:gd name="T31" fmla="*/ 6 h 116"/>
                <a:gd name="T32" fmla="*/ 10 w 86"/>
                <a:gd name="T33" fmla="*/ 5 h 116"/>
                <a:gd name="T34" fmla="*/ 11 w 86"/>
                <a:gd name="T35" fmla="*/ 3 h 116"/>
                <a:gd name="T36" fmla="*/ 11 w 86"/>
                <a:gd name="T37" fmla="*/ 2 h 116"/>
                <a:gd name="T38" fmla="*/ 11 w 86"/>
                <a:gd name="T39" fmla="*/ 2 h 116"/>
                <a:gd name="T40" fmla="*/ 9 w 86"/>
                <a:gd name="T41" fmla="*/ 0 h 11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86"/>
                <a:gd name="T64" fmla="*/ 0 h 116"/>
                <a:gd name="T65" fmla="*/ 86 w 86"/>
                <a:gd name="T66" fmla="*/ 116 h 11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86" h="116">
                  <a:moveTo>
                    <a:pt x="70" y="0"/>
                  </a:moveTo>
                  <a:lnTo>
                    <a:pt x="70" y="0"/>
                  </a:lnTo>
                  <a:lnTo>
                    <a:pt x="62" y="9"/>
                  </a:lnTo>
                  <a:lnTo>
                    <a:pt x="55" y="20"/>
                  </a:lnTo>
                  <a:lnTo>
                    <a:pt x="45" y="34"/>
                  </a:lnTo>
                  <a:lnTo>
                    <a:pt x="34" y="48"/>
                  </a:lnTo>
                  <a:lnTo>
                    <a:pt x="25" y="66"/>
                  </a:lnTo>
                  <a:lnTo>
                    <a:pt x="14" y="80"/>
                  </a:lnTo>
                  <a:lnTo>
                    <a:pt x="6" y="92"/>
                  </a:lnTo>
                  <a:lnTo>
                    <a:pt x="0" y="100"/>
                  </a:lnTo>
                  <a:lnTo>
                    <a:pt x="15" y="116"/>
                  </a:lnTo>
                  <a:lnTo>
                    <a:pt x="25" y="105"/>
                  </a:lnTo>
                  <a:lnTo>
                    <a:pt x="33" y="92"/>
                  </a:lnTo>
                  <a:lnTo>
                    <a:pt x="44" y="78"/>
                  </a:lnTo>
                  <a:lnTo>
                    <a:pt x="53" y="61"/>
                  </a:lnTo>
                  <a:lnTo>
                    <a:pt x="64" y="47"/>
                  </a:lnTo>
                  <a:lnTo>
                    <a:pt x="73" y="33"/>
                  </a:lnTo>
                  <a:lnTo>
                    <a:pt x="81" y="22"/>
                  </a:lnTo>
                  <a:lnTo>
                    <a:pt x="86" y="15"/>
                  </a:lnTo>
                  <a:lnTo>
                    <a:pt x="7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49329" name="Freeform 117"/>
            <p:cNvSpPr>
              <a:spLocks/>
            </p:cNvSpPr>
            <p:nvPr/>
          </p:nvSpPr>
          <p:spPr bwMode="auto">
            <a:xfrm>
              <a:off x="1187" y="3155"/>
              <a:ext cx="29" cy="16"/>
            </a:xfrm>
            <a:custGeom>
              <a:avLst/>
              <a:gdLst>
                <a:gd name="T0" fmla="*/ 6 w 60"/>
                <a:gd name="T1" fmla="*/ 1 h 32"/>
                <a:gd name="T2" fmla="*/ 6 w 60"/>
                <a:gd name="T3" fmla="*/ 0 h 32"/>
                <a:gd name="T4" fmla="*/ 5 w 60"/>
                <a:gd name="T5" fmla="*/ 0 h 32"/>
                <a:gd name="T6" fmla="*/ 3 w 60"/>
                <a:gd name="T7" fmla="*/ 1 h 32"/>
                <a:gd name="T8" fmla="*/ 2 w 60"/>
                <a:gd name="T9" fmla="*/ 1 h 32"/>
                <a:gd name="T10" fmla="*/ 0 w 60"/>
                <a:gd name="T11" fmla="*/ 2 h 32"/>
                <a:gd name="T12" fmla="*/ 2 w 60"/>
                <a:gd name="T13" fmla="*/ 4 h 32"/>
                <a:gd name="T14" fmla="*/ 3 w 60"/>
                <a:gd name="T15" fmla="*/ 3 h 32"/>
                <a:gd name="T16" fmla="*/ 4 w 60"/>
                <a:gd name="T17" fmla="*/ 3 h 32"/>
                <a:gd name="T18" fmla="*/ 5 w 60"/>
                <a:gd name="T19" fmla="*/ 3 h 32"/>
                <a:gd name="T20" fmla="*/ 6 w 60"/>
                <a:gd name="T21" fmla="*/ 3 h 32"/>
                <a:gd name="T22" fmla="*/ 5 w 60"/>
                <a:gd name="T23" fmla="*/ 3 h 32"/>
                <a:gd name="T24" fmla="*/ 6 w 60"/>
                <a:gd name="T25" fmla="*/ 3 h 32"/>
                <a:gd name="T26" fmla="*/ 7 w 60"/>
                <a:gd name="T27" fmla="*/ 2 h 32"/>
                <a:gd name="T28" fmla="*/ 7 w 60"/>
                <a:gd name="T29" fmla="*/ 1 h 32"/>
                <a:gd name="T30" fmla="*/ 7 w 60"/>
                <a:gd name="T31" fmla="*/ 1 h 32"/>
                <a:gd name="T32" fmla="*/ 6 w 60"/>
                <a:gd name="T33" fmla="*/ 0 h 32"/>
                <a:gd name="T34" fmla="*/ 6 w 60"/>
                <a:gd name="T35" fmla="*/ 1 h 3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60"/>
                <a:gd name="T55" fmla="*/ 0 h 32"/>
                <a:gd name="T56" fmla="*/ 60 w 60"/>
                <a:gd name="T57" fmla="*/ 32 h 3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60" h="32">
                  <a:moveTo>
                    <a:pt x="54" y="1"/>
                  </a:moveTo>
                  <a:lnTo>
                    <a:pt x="49" y="0"/>
                  </a:lnTo>
                  <a:lnTo>
                    <a:pt x="43" y="0"/>
                  </a:lnTo>
                  <a:lnTo>
                    <a:pt x="30" y="1"/>
                  </a:lnTo>
                  <a:lnTo>
                    <a:pt x="16" y="7"/>
                  </a:lnTo>
                  <a:lnTo>
                    <a:pt x="0" y="17"/>
                  </a:lnTo>
                  <a:lnTo>
                    <a:pt x="16" y="32"/>
                  </a:lnTo>
                  <a:lnTo>
                    <a:pt x="25" y="26"/>
                  </a:lnTo>
                  <a:lnTo>
                    <a:pt x="36" y="23"/>
                  </a:lnTo>
                  <a:lnTo>
                    <a:pt x="46" y="21"/>
                  </a:lnTo>
                  <a:lnTo>
                    <a:pt x="49" y="21"/>
                  </a:lnTo>
                  <a:lnTo>
                    <a:pt x="44" y="20"/>
                  </a:lnTo>
                  <a:lnTo>
                    <a:pt x="49" y="21"/>
                  </a:lnTo>
                  <a:lnTo>
                    <a:pt x="57" y="18"/>
                  </a:lnTo>
                  <a:lnTo>
                    <a:pt x="60" y="11"/>
                  </a:lnTo>
                  <a:lnTo>
                    <a:pt x="57" y="3"/>
                  </a:lnTo>
                  <a:lnTo>
                    <a:pt x="49" y="0"/>
                  </a:lnTo>
                  <a:lnTo>
                    <a:pt x="54"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49330" name="Freeform 118"/>
            <p:cNvSpPr>
              <a:spLocks/>
            </p:cNvSpPr>
            <p:nvPr/>
          </p:nvSpPr>
          <p:spPr bwMode="auto">
            <a:xfrm>
              <a:off x="1209" y="3156"/>
              <a:ext cx="18" cy="14"/>
            </a:xfrm>
            <a:custGeom>
              <a:avLst/>
              <a:gdLst>
                <a:gd name="T0" fmla="*/ 4 w 38"/>
                <a:gd name="T1" fmla="*/ 1 h 28"/>
                <a:gd name="T2" fmla="*/ 4 w 38"/>
                <a:gd name="T3" fmla="*/ 1 h 28"/>
                <a:gd name="T4" fmla="*/ 3 w 38"/>
                <a:gd name="T5" fmla="*/ 1 h 28"/>
                <a:gd name="T6" fmla="*/ 2 w 38"/>
                <a:gd name="T7" fmla="*/ 1 h 28"/>
                <a:gd name="T8" fmla="*/ 1 w 38"/>
                <a:gd name="T9" fmla="*/ 0 h 28"/>
                <a:gd name="T10" fmla="*/ 1 w 38"/>
                <a:gd name="T11" fmla="*/ 0 h 28"/>
                <a:gd name="T12" fmla="*/ 0 w 38"/>
                <a:gd name="T13" fmla="*/ 3 h 28"/>
                <a:gd name="T14" fmla="*/ 0 w 38"/>
                <a:gd name="T15" fmla="*/ 3 h 28"/>
                <a:gd name="T16" fmla="*/ 1 w 38"/>
                <a:gd name="T17" fmla="*/ 3 h 28"/>
                <a:gd name="T18" fmla="*/ 2 w 38"/>
                <a:gd name="T19" fmla="*/ 4 h 28"/>
                <a:gd name="T20" fmla="*/ 4 w 38"/>
                <a:gd name="T21" fmla="*/ 4 h 28"/>
                <a:gd name="T22" fmla="*/ 4 w 38"/>
                <a:gd name="T23" fmla="*/ 4 h 28"/>
                <a:gd name="T24" fmla="*/ 4 w 38"/>
                <a:gd name="T25" fmla="*/ 1 h 2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38"/>
                <a:gd name="T40" fmla="*/ 0 h 28"/>
                <a:gd name="T41" fmla="*/ 38 w 38"/>
                <a:gd name="T42" fmla="*/ 28 h 2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38" h="28">
                  <a:moveTo>
                    <a:pt x="38" y="6"/>
                  </a:moveTo>
                  <a:lnTo>
                    <a:pt x="38" y="6"/>
                  </a:lnTo>
                  <a:lnTo>
                    <a:pt x="27" y="5"/>
                  </a:lnTo>
                  <a:lnTo>
                    <a:pt x="17" y="2"/>
                  </a:lnTo>
                  <a:lnTo>
                    <a:pt x="11" y="0"/>
                  </a:lnTo>
                  <a:lnTo>
                    <a:pt x="10" y="0"/>
                  </a:lnTo>
                  <a:lnTo>
                    <a:pt x="0" y="19"/>
                  </a:lnTo>
                  <a:lnTo>
                    <a:pt x="5" y="22"/>
                  </a:lnTo>
                  <a:lnTo>
                    <a:pt x="11" y="24"/>
                  </a:lnTo>
                  <a:lnTo>
                    <a:pt x="24" y="27"/>
                  </a:lnTo>
                  <a:lnTo>
                    <a:pt x="35" y="28"/>
                  </a:lnTo>
                  <a:lnTo>
                    <a:pt x="38"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49331" name="Freeform 119"/>
            <p:cNvSpPr>
              <a:spLocks/>
            </p:cNvSpPr>
            <p:nvPr/>
          </p:nvSpPr>
          <p:spPr bwMode="auto">
            <a:xfrm>
              <a:off x="1226" y="3152"/>
              <a:ext cx="38" cy="18"/>
            </a:xfrm>
            <a:custGeom>
              <a:avLst/>
              <a:gdLst>
                <a:gd name="T0" fmla="*/ 9 w 76"/>
                <a:gd name="T1" fmla="*/ 0 h 34"/>
                <a:gd name="T2" fmla="*/ 9 w 76"/>
                <a:gd name="T3" fmla="*/ 0 h 34"/>
                <a:gd name="T4" fmla="*/ 8 w 76"/>
                <a:gd name="T5" fmla="*/ 1 h 34"/>
                <a:gd name="T6" fmla="*/ 7 w 76"/>
                <a:gd name="T7" fmla="*/ 1 h 34"/>
                <a:gd name="T8" fmla="*/ 5 w 76"/>
                <a:gd name="T9" fmla="*/ 1 h 34"/>
                <a:gd name="T10" fmla="*/ 5 w 76"/>
                <a:gd name="T11" fmla="*/ 2 h 34"/>
                <a:gd name="T12" fmla="*/ 3 w 76"/>
                <a:gd name="T13" fmla="*/ 2 h 34"/>
                <a:gd name="T14" fmla="*/ 2 w 76"/>
                <a:gd name="T15" fmla="*/ 2 h 34"/>
                <a:gd name="T16" fmla="*/ 1 w 76"/>
                <a:gd name="T17" fmla="*/ 2 h 34"/>
                <a:gd name="T18" fmla="*/ 1 w 76"/>
                <a:gd name="T19" fmla="*/ 2 h 34"/>
                <a:gd name="T20" fmla="*/ 0 w 76"/>
                <a:gd name="T21" fmla="*/ 5 h 34"/>
                <a:gd name="T22" fmla="*/ 1 w 76"/>
                <a:gd name="T23" fmla="*/ 5 h 34"/>
                <a:gd name="T24" fmla="*/ 3 w 76"/>
                <a:gd name="T25" fmla="*/ 5 h 34"/>
                <a:gd name="T26" fmla="*/ 4 w 76"/>
                <a:gd name="T27" fmla="*/ 5 h 34"/>
                <a:gd name="T28" fmla="*/ 5 w 76"/>
                <a:gd name="T29" fmla="*/ 4 h 34"/>
                <a:gd name="T30" fmla="*/ 6 w 76"/>
                <a:gd name="T31" fmla="*/ 4 h 34"/>
                <a:gd name="T32" fmla="*/ 7 w 76"/>
                <a:gd name="T33" fmla="*/ 4 h 34"/>
                <a:gd name="T34" fmla="*/ 9 w 76"/>
                <a:gd name="T35" fmla="*/ 4 h 34"/>
                <a:gd name="T36" fmla="*/ 10 w 76"/>
                <a:gd name="T37" fmla="*/ 3 h 34"/>
                <a:gd name="T38" fmla="*/ 10 w 76"/>
                <a:gd name="T39" fmla="*/ 3 h 34"/>
                <a:gd name="T40" fmla="*/ 9 w 76"/>
                <a:gd name="T41" fmla="*/ 0 h 3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76"/>
                <a:gd name="T64" fmla="*/ 0 h 34"/>
                <a:gd name="T65" fmla="*/ 76 w 76"/>
                <a:gd name="T66" fmla="*/ 34 h 3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76" h="34">
                  <a:moveTo>
                    <a:pt x="70" y="0"/>
                  </a:moveTo>
                  <a:lnTo>
                    <a:pt x="70" y="0"/>
                  </a:lnTo>
                  <a:lnTo>
                    <a:pt x="62" y="3"/>
                  </a:lnTo>
                  <a:lnTo>
                    <a:pt x="53" y="5"/>
                  </a:lnTo>
                  <a:lnTo>
                    <a:pt x="42" y="8"/>
                  </a:lnTo>
                  <a:lnTo>
                    <a:pt x="34" y="9"/>
                  </a:lnTo>
                  <a:lnTo>
                    <a:pt x="25" y="11"/>
                  </a:lnTo>
                  <a:lnTo>
                    <a:pt x="15" y="12"/>
                  </a:lnTo>
                  <a:lnTo>
                    <a:pt x="7" y="12"/>
                  </a:lnTo>
                  <a:lnTo>
                    <a:pt x="3" y="12"/>
                  </a:lnTo>
                  <a:lnTo>
                    <a:pt x="0" y="34"/>
                  </a:lnTo>
                  <a:lnTo>
                    <a:pt x="7" y="34"/>
                  </a:lnTo>
                  <a:lnTo>
                    <a:pt x="18" y="34"/>
                  </a:lnTo>
                  <a:lnTo>
                    <a:pt x="28" y="33"/>
                  </a:lnTo>
                  <a:lnTo>
                    <a:pt x="37" y="31"/>
                  </a:lnTo>
                  <a:lnTo>
                    <a:pt x="48" y="30"/>
                  </a:lnTo>
                  <a:lnTo>
                    <a:pt x="59" y="26"/>
                  </a:lnTo>
                  <a:lnTo>
                    <a:pt x="68" y="25"/>
                  </a:lnTo>
                  <a:lnTo>
                    <a:pt x="76" y="22"/>
                  </a:lnTo>
                  <a:lnTo>
                    <a:pt x="7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49332" name="Freeform 120"/>
            <p:cNvSpPr>
              <a:spLocks/>
            </p:cNvSpPr>
            <p:nvPr/>
          </p:nvSpPr>
          <p:spPr bwMode="auto">
            <a:xfrm>
              <a:off x="1261" y="3143"/>
              <a:ext cx="21" cy="20"/>
            </a:xfrm>
            <a:custGeom>
              <a:avLst/>
              <a:gdLst>
                <a:gd name="T0" fmla="*/ 3 w 42"/>
                <a:gd name="T1" fmla="*/ 2 h 41"/>
                <a:gd name="T2" fmla="*/ 3 w 42"/>
                <a:gd name="T3" fmla="*/ 0 h 41"/>
                <a:gd name="T4" fmla="*/ 3 w 42"/>
                <a:gd name="T5" fmla="*/ 0 h 41"/>
                <a:gd name="T6" fmla="*/ 3 w 42"/>
                <a:gd name="T7" fmla="*/ 1 h 41"/>
                <a:gd name="T8" fmla="*/ 2 w 42"/>
                <a:gd name="T9" fmla="*/ 1 h 41"/>
                <a:gd name="T10" fmla="*/ 0 w 42"/>
                <a:gd name="T11" fmla="*/ 2 h 41"/>
                <a:gd name="T12" fmla="*/ 1 w 42"/>
                <a:gd name="T13" fmla="*/ 5 h 41"/>
                <a:gd name="T14" fmla="*/ 3 w 42"/>
                <a:gd name="T15" fmla="*/ 4 h 41"/>
                <a:gd name="T16" fmla="*/ 4 w 42"/>
                <a:gd name="T17" fmla="*/ 3 h 41"/>
                <a:gd name="T18" fmla="*/ 5 w 42"/>
                <a:gd name="T19" fmla="*/ 2 h 41"/>
                <a:gd name="T20" fmla="*/ 6 w 42"/>
                <a:gd name="T21" fmla="*/ 2 h 41"/>
                <a:gd name="T22" fmla="*/ 6 w 42"/>
                <a:gd name="T23" fmla="*/ 0 h 41"/>
                <a:gd name="T24" fmla="*/ 6 w 42"/>
                <a:gd name="T25" fmla="*/ 2 h 41"/>
                <a:gd name="T26" fmla="*/ 6 w 42"/>
                <a:gd name="T27" fmla="*/ 1 h 41"/>
                <a:gd name="T28" fmla="*/ 5 w 42"/>
                <a:gd name="T29" fmla="*/ 0 h 41"/>
                <a:gd name="T30" fmla="*/ 4 w 42"/>
                <a:gd name="T31" fmla="*/ 0 h 41"/>
                <a:gd name="T32" fmla="*/ 3 w 42"/>
                <a:gd name="T33" fmla="*/ 0 h 41"/>
                <a:gd name="T34" fmla="*/ 3 w 42"/>
                <a:gd name="T35" fmla="*/ 2 h 4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42"/>
                <a:gd name="T55" fmla="*/ 0 h 41"/>
                <a:gd name="T56" fmla="*/ 42 w 42"/>
                <a:gd name="T57" fmla="*/ 41 h 41"/>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42" h="41">
                  <a:moveTo>
                    <a:pt x="22" y="17"/>
                  </a:moveTo>
                  <a:lnTo>
                    <a:pt x="22" y="5"/>
                  </a:lnTo>
                  <a:lnTo>
                    <a:pt x="19" y="8"/>
                  </a:lnTo>
                  <a:lnTo>
                    <a:pt x="11" y="14"/>
                  </a:lnTo>
                  <a:lnTo>
                    <a:pt x="0" y="19"/>
                  </a:lnTo>
                  <a:lnTo>
                    <a:pt x="6" y="41"/>
                  </a:lnTo>
                  <a:lnTo>
                    <a:pt x="20" y="33"/>
                  </a:lnTo>
                  <a:lnTo>
                    <a:pt x="31" y="27"/>
                  </a:lnTo>
                  <a:lnTo>
                    <a:pt x="38" y="20"/>
                  </a:lnTo>
                  <a:lnTo>
                    <a:pt x="41" y="17"/>
                  </a:lnTo>
                  <a:lnTo>
                    <a:pt x="41" y="5"/>
                  </a:lnTo>
                  <a:lnTo>
                    <a:pt x="41" y="17"/>
                  </a:lnTo>
                  <a:lnTo>
                    <a:pt x="42" y="8"/>
                  </a:lnTo>
                  <a:lnTo>
                    <a:pt x="38" y="2"/>
                  </a:lnTo>
                  <a:lnTo>
                    <a:pt x="30" y="0"/>
                  </a:lnTo>
                  <a:lnTo>
                    <a:pt x="22" y="5"/>
                  </a:lnTo>
                  <a:lnTo>
                    <a:pt x="22" y="1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49333" name="Freeform 121"/>
            <p:cNvSpPr>
              <a:spLocks/>
            </p:cNvSpPr>
            <p:nvPr/>
          </p:nvSpPr>
          <p:spPr bwMode="auto">
            <a:xfrm>
              <a:off x="1267" y="3133"/>
              <a:ext cx="14" cy="19"/>
            </a:xfrm>
            <a:custGeom>
              <a:avLst/>
              <a:gdLst>
                <a:gd name="T0" fmla="*/ 1 w 28"/>
                <a:gd name="T1" fmla="*/ 1 h 37"/>
                <a:gd name="T2" fmla="*/ 2 w 28"/>
                <a:gd name="T3" fmla="*/ 0 h 37"/>
                <a:gd name="T4" fmla="*/ 0 w 28"/>
                <a:gd name="T5" fmla="*/ 2 h 37"/>
                <a:gd name="T6" fmla="*/ 1 w 28"/>
                <a:gd name="T7" fmla="*/ 4 h 37"/>
                <a:gd name="T8" fmla="*/ 1 w 28"/>
                <a:gd name="T9" fmla="*/ 5 h 37"/>
                <a:gd name="T10" fmla="*/ 2 w 28"/>
                <a:gd name="T11" fmla="*/ 5 h 37"/>
                <a:gd name="T12" fmla="*/ 4 w 28"/>
                <a:gd name="T13" fmla="*/ 4 h 37"/>
                <a:gd name="T14" fmla="*/ 4 w 28"/>
                <a:gd name="T15" fmla="*/ 3 h 37"/>
                <a:gd name="T16" fmla="*/ 3 w 28"/>
                <a:gd name="T17" fmla="*/ 3 h 37"/>
                <a:gd name="T18" fmla="*/ 3 w 28"/>
                <a:gd name="T19" fmla="*/ 2 h 37"/>
                <a:gd name="T20" fmla="*/ 2 w 28"/>
                <a:gd name="T21" fmla="*/ 3 h 37"/>
                <a:gd name="T22" fmla="*/ 3 w 28"/>
                <a:gd name="T23" fmla="*/ 3 h 37"/>
                <a:gd name="T24" fmla="*/ 1 w 28"/>
                <a:gd name="T25" fmla="*/ 1 h 3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8"/>
                <a:gd name="T40" fmla="*/ 0 h 37"/>
                <a:gd name="T41" fmla="*/ 28 w 28"/>
                <a:gd name="T42" fmla="*/ 37 h 37"/>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8" h="37">
                  <a:moveTo>
                    <a:pt x="7" y="1"/>
                  </a:moveTo>
                  <a:lnTo>
                    <a:pt x="9" y="0"/>
                  </a:lnTo>
                  <a:lnTo>
                    <a:pt x="0" y="15"/>
                  </a:lnTo>
                  <a:lnTo>
                    <a:pt x="4" y="26"/>
                  </a:lnTo>
                  <a:lnTo>
                    <a:pt x="7" y="33"/>
                  </a:lnTo>
                  <a:lnTo>
                    <a:pt x="9" y="37"/>
                  </a:lnTo>
                  <a:lnTo>
                    <a:pt x="28" y="25"/>
                  </a:lnTo>
                  <a:lnTo>
                    <a:pt x="26" y="23"/>
                  </a:lnTo>
                  <a:lnTo>
                    <a:pt x="23" y="17"/>
                  </a:lnTo>
                  <a:lnTo>
                    <a:pt x="21" y="12"/>
                  </a:lnTo>
                  <a:lnTo>
                    <a:pt x="15" y="22"/>
                  </a:lnTo>
                  <a:lnTo>
                    <a:pt x="17" y="20"/>
                  </a:lnTo>
                  <a:lnTo>
                    <a:pt x="7"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49334" name="Freeform 122"/>
            <p:cNvSpPr>
              <a:spLocks/>
            </p:cNvSpPr>
            <p:nvPr/>
          </p:nvSpPr>
          <p:spPr bwMode="auto">
            <a:xfrm>
              <a:off x="1271" y="3132"/>
              <a:ext cx="29" cy="14"/>
            </a:xfrm>
            <a:custGeom>
              <a:avLst/>
              <a:gdLst>
                <a:gd name="T0" fmla="*/ 8 w 58"/>
                <a:gd name="T1" fmla="*/ 2 h 28"/>
                <a:gd name="T2" fmla="*/ 8 w 58"/>
                <a:gd name="T3" fmla="*/ 2 h 28"/>
                <a:gd name="T4" fmla="*/ 7 w 58"/>
                <a:gd name="T5" fmla="*/ 1 h 28"/>
                <a:gd name="T6" fmla="*/ 6 w 58"/>
                <a:gd name="T7" fmla="*/ 1 h 28"/>
                <a:gd name="T8" fmla="*/ 5 w 58"/>
                <a:gd name="T9" fmla="*/ 1 h 28"/>
                <a:gd name="T10" fmla="*/ 4 w 58"/>
                <a:gd name="T11" fmla="*/ 1 h 28"/>
                <a:gd name="T12" fmla="*/ 3 w 58"/>
                <a:gd name="T13" fmla="*/ 1 h 28"/>
                <a:gd name="T14" fmla="*/ 2 w 58"/>
                <a:gd name="T15" fmla="*/ 0 h 28"/>
                <a:gd name="T16" fmla="*/ 1 w 58"/>
                <a:gd name="T17" fmla="*/ 0 h 28"/>
                <a:gd name="T18" fmla="*/ 0 w 58"/>
                <a:gd name="T19" fmla="*/ 1 h 28"/>
                <a:gd name="T20" fmla="*/ 2 w 58"/>
                <a:gd name="T21" fmla="*/ 3 h 28"/>
                <a:gd name="T22" fmla="*/ 2 w 58"/>
                <a:gd name="T23" fmla="*/ 3 h 28"/>
                <a:gd name="T24" fmla="*/ 2 w 58"/>
                <a:gd name="T25" fmla="*/ 3 h 28"/>
                <a:gd name="T26" fmla="*/ 3 w 58"/>
                <a:gd name="T27" fmla="*/ 3 h 28"/>
                <a:gd name="T28" fmla="*/ 4 w 58"/>
                <a:gd name="T29" fmla="*/ 3 h 28"/>
                <a:gd name="T30" fmla="*/ 4 w 58"/>
                <a:gd name="T31" fmla="*/ 4 h 28"/>
                <a:gd name="T32" fmla="*/ 5 w 58"/>
                <a:gd name="T33" fmla="*/ 4 h 28"/>
                <a:gd name="T34" fmla="*/ 6 w 58"/>
                <a:gd name="T35" fmla="*/ 4 h 28"/>
                <a:gd name="T36" fmla="*/ 7 w 58"/>
                <a:gd name="T37" fmla="*/ 4 h 28"/>
                <a:gd name="T38" fmla="*/ 7 w 58"/>
                <a:gd name="T39" fmla="*/ 4 h 28"/>
                <a:gd name="T40" fmla="*/ 8 w 58"/>
                <a:gd name="T41" fmla="*/ 2 h 2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58"/>
                <a:gd name="T64" fmla="*/ 0 h 28"/>
                <a:gd name="T65" fmla="*/ 58 w 58"/>
                <a:gd name="T66" fmla="*/ 28 h 28"/>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58" h="28">
                  <a:moveTo>
                    <a:pt x="58" y="9"/>
                  </a:moveTo>
                  <a:lnTo>
                    <a:pt x="58" y="9"/>
                  </a:lnTo>
                  <a:lnTo>
                    <a:pt x="52" y="6"/>
                  </a:lnTo>
                  <a:lnTo>
                    <a:pt x="46" y="5"/>
                  </a:lnTo>
                  <a:lnTo>
                    <a:pt x="38" y="3"/>
                  </a:lnTo>
                  <a:lnTo>
                    <a:pt x="30" y="2"/>
                  </a:lnTo>
                  <a:lnTo>
                    <a:pt x="22" y="2"/>
                  </a:lnTo>
                  <a:lnTo>
                    <a:pt x="16" y="0"/>
                  </a:lnTo>
                  <a:lnTo>
                    <a:pt x="7" y="0"/>
                  </a:lnTo>
                  <a:lnTo>
                    <a:pt x="0" y="3"/>
                  </a:lnTo>
                  <a:lnTo>
                    <a:pt x="10" y="22"/>
                  </a:lnTo>
                  <a:lnTo>
                    <a:pt x="13" y="22"/>
                  </a:lnTo>
                  <a:lnTo>
                    <a:pt x="19" y="24"/>
                  </a:lnTo>
                  <a:lnTo>
                    <a:pt x="27" y="24"/>
                  </a:lnTo>
                  <a:lnTo>
                    <a:pt x="32" y="25"/>
                  </a:lnTo>
                  <a:lnTo>
                    <a:pt x="40" y="27"/>
                  </a:lnTo>
                  <a:lnTo>
                    <a:pt x="46" y="28"/>
                  </a:lnTo>
                  <a:lnTo>
                    <a:pt x="49" y="28"/>
                  </a:lnTo>
                  <a:lnTo>
                    <a:pt x="58" y="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49335" name="Freeform 123"/>
            <p:cNvSpPr>
              <a:spLocks/>
            </p:cNvSpPr>
            <p:nvPr/>
          </p:nvSpPr>
          <p:spPr bwMode="auto">
            <a:xfrm>
              <a:off x="1294" y="3137"/>
              <a:ext cx="13" cy="59"/>
            </a:xfrm>
            <a:custGeom>
              <a:avLst/>
              <a:gdLst>
                <a:gd name="T0" fmla="*/ 4 w 26"/>
                <a:gd name="T1" fmla="*/ 14 h 118"/>
                <a:gd name="T2" fmla="*/ 4 w 26"/>
                <a:gd name="T3" fmla="*/ 14 h 118"/>
                <a:gd name="T4" fmla="*/ 4 w 26"/>
                <a:gd name="T5" fmla="*/ 13 h 118"/>
                <a:gd name="T6" fmla="*/ 4 w 26"/>
                <a:gd name="T7" fmla="*/ 12 h 118"/>
                <a:gd name="T8" fmla="*/ 4 w 26"/>
                <a:gd name="T9" fmla="*/ 10 h 118"/>
                <a:gd name="T10" fmla="*/ 4 w 26"/>
                <a:gd name="T11" fmla="*/ 8 h 118"/>
                <a:gd name="T12" fmla="*/ 4 w 26"/>
                <a:gd name="T13" fmla="*/ 6 h 118"/>
                <a:gd name="T14" fmla="*/ 3 w 26"/>
                <a:gd name="T15" fmla="*/ 4 h 118"/>
                <a:gd name="T16" fmla="*/ 3 w 26"/>
                <a:gd name="T17" fmla="*/ 2 h 118"/>
                <a:gd name="T18" fmla="*/ 2 w 26"/>
                <a:gd name="T19" fmla="*/ 0 h 118"/>
                <a:gd name="T20" fmla="*/ 1 w 26"/>
                <a:gd name="T21" fmla="*/ 3 h 118"/>
                <a:gd name="T22" fmla="*/ 0 w 26"/>
                <a:gd name="T23" fmla="*/ 3 h 118"/>
                <a:gd name="T24" fmla="*/ 1 w 26"/>
                <a:gd name="T25" fmla="*/ 4 h 118"/>
                <a:gd name="T26" fmla="*/ 1 w 26"/>
                <a:gd name="T27" fmla="*/ 6 h 118"/>
                <a:gd name="T28" fmla="*/ 1 w 26"/>
                <a:gd name="T29" fmla="*/ 8 h 118"/>
                <a:gd name="T30" fmla="*/ 1 w 26"/>
                <a:gd name="T31" fmla="*/ 10 h 118"/>
                <a:gd name="T32" fmla="*/ 1 w 26"/>
                <a:gd name="T33" fmla="*/ 12 h 118"/>
                <a:gd name="T34" fmla="*/ 1 w 26"/>
                <a:gd name="T35" fmla="*/ 13 h 118"/>
                <a:gd name="T36" fmla="*/ 1 w 26"/>
                <a:gd name="T37" fmla="*/ 14 h 118"/>
                <a:gd name="T38" fmla="*/ 1 w 26"/>
                <a:gd name="T39" fmla="*/ 14 h 118"/>
                <a:gd name="T40" fmla="*/ 1 w 26"/>
                <a:gd name="T41" fmla="*/ 14 h 118"/>
                <a:gd name="T42" fmla="*/ 1 w 26"/>
                <a:gd name="T43" fmla="*/ 15 h 118"/>
                <a:gd name="T44" fmla="*/ 2 w 26"/>
                <a:gd name="T45" fmla="*/ 15 h 118"/>
                <a:gd name="T46" fmla="*/ 3 w 26"/>
                <a:gd name="T47" fmla="*/ 15 h 118"/>
                <a:gd name="T48" fmla="*/ 4 w 26"/>
                <a:gd name="T49" fmla="*/ 14 h 118"/>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6"/>
                <a:gd name="T76" fmla="*/ 0 h 118"/>
                <a:gd name="T77" fmla="*/ 26 w 26"/>
                <a:gd name="T78" fmla="*/ 118 h 118"/>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6" h="118">
                  <a:moveTo>
                    <a:pt x="26" y="107"/>
                  </a:moveTo>
                  <a:lnTo>
                    <a:pt x="26" y="107"/>
                  </a:lnTo>
                  <a:lnTo>
                    <a:pt x="26" y="102"/>
                  </a:lnTo>
                  <a:lnTo>
                    <a:pt x="26" y="93"/>
                  </a:lnTo>
                  <a:lnTo>
                    <a:pt x="26" y="77"/>
                  </a:lnTo>
                  <a:lnTo>
                    <a:pt x="26" y="60"/>
                  </a:lnTo>
                  <a:lnTo>
                    <a:pt x="25" y="41"/>
                  </a:lnTo>
                  <a:lnTo>
                    <a:pt x="23" y="26"/>
                  </a:lnTo>
                  <a:lnTo>
                    <a:pt x="22" y="13"/>
                  </a:lnTo>
                  <a:lnTo>
                    <a:pt x="12" y="0"/>
                  </a:lnTo>
                  <a:lnTo>
                    <a:pt x="3" y="19"/>
                  </a:lnTo>
                  <a:lnTo>
                    <a:pt x="0" y="19"/>
                  </a:lnTo>
                  <a:lnTo>
                    <a:pt x="1" y="29"/>
                  </a:lnTo>
                  <a:lnTo>
                    <a:pt x="3" y="44"/>
                  </a:lnTo>
                  <a:lnTo>
                    <a:pt x="4" y="60"/>
                  </a:lnTo>
                  <a:lnTo>
                    <a:pt x="4" y="77"/>
                  </a:lnTo>
                  <a:lnTo>
                    <a:pt x="4" y="93"/>
                  </a:lnTo>
                  <a:lnTo>
                    <a:pt x="4" y="102"/>
                  </a:lnTo>
                  <a:lnTo>
                    <a:pt x="4" y="107"/>
                  </a:lnTo>
                  <a:lnTo>
                    <a:pt x="8" y="115"/>
                  </a:lnTo>
                  <a:lnTo>
                    <a:pt x="15" y="118"/>
                  </a:lnTo>
                  <a:lnTo>
                    <a:pt x="23" y="115"/>
                  </a:lnTo>
                  <a:lnTo>
                    <a:pt x="26" y="10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49336" name="Freeform 124"/>
            <p:cNvSpPr>
              <a:spLocks/>
            </p:cNvSpPr>
            <p:nvPr/>
          </p:nvSpPr>
          <p:spPr bwMode="auto">
            <a:xfrm>
              <a:off x="1255" y="3190"/>
              <a:ext cx="52" cy="194"/>
            </a:xfrm>
            <a:custGeom>
              <a:avLst/>
              <a:gdLst>
                <a:gd name="T0" fmla="*/ 1 w 104"/>
                <a:gd name="T1" fmla="*/ 48 h 389"/>
                <a:gd name="T2" fmla="*/ 1 w 104"/>
                <a:gd name="T3" fmla="*/ 48 h 389"/>
                <a:gd name="T4" fmla="*/ 3 w 104"/>
                <a:gd name="T5" fmla="*/ 47 h 389"/>
                <a:gd name="T6" fmla="*/ 5 w 104"/>
                <a:gd name="T7" fmla="*/ 45 h 389"/>
                <a:gd name="T8" fmla="*/ 7 w 104"/>
                <a:gd name="T9" fmla="*/ 42 h 389"/>
                <a:gd name="T10" fmla="*/ 9 w 104"/>
                <a:gd name="T11" fmla="*/ 39 h 389"/>
                <a:gd name="T12" fmla="*/ 10 w 104"/>
                <a:gd name="T13" fmla="*/ 35 h 389"/>
                <a:gd name="T14" fmla="*/ 11 w 104"/>
                <a:gd name="T15" fmla="*/ 31 h 389"/>
                <a:gd name="T16" fmla="*/ 11 w 104"/>
                <a:gd name="T17" fmla="*/ 27 h 389"/>
                <a:gd name="T18" fmla="*/ 12 w 104"/>
                <a:gd name="T19" fmla="*/ 22 h 389"/>
                <a:gd name="T20" fmla="*/ 13 w 104"/>
                <a:gd name="T21" fmla="*/ 18 h 389"/>
                <a:gd name="T22" fmla="*/ 13 w 104"/>
                <a:gd name="T23" fmla="*/ 14 h 389"/>
                <a:gd name="T24" fmla="*/ 13 w 104"/>
                <a:gd name="T25" fmla="*/ 10 h 389"/>
                <a:gd name="T26" fmla="*/ 13 w 104"/>
                <a:gd name="T27" fmla="*/ 7 h 389"/>
                <a:gd name="T28" fmla="*/ 13 w 104"/>
                <a:gd name="T29" fmla="*/ 4 h 389"/>
                <a:gd name="T30" fmla="*/ 13 w 104"/>
                <a:gd name="T31" fmla="*/ 2 h 389"/>
                <a:gd name="T32" fmla="*/ 13 w 104"/>
                <a:gd name="T33" fmla="*/ 0 h 389"/>
                <a:gd name="T34" fmla="*/ 13 w 104"/>
                <a:gd name="T35" fmla="*/ 0 h 389"/>
                <a:gd name="T36" fmla="*/ 11 w 104"/>
                <a:gd name="T37" fmla="*/ 0 h 389"/>
                <a:gd name="T38" fmla="*/ 11 w 104"/>
                <a:gd name="T39" fmla="*/ 0 h 389"/>
                <a:gd name="T40" fmla="*/ 11 w 104"/>
                <a:gd name="T41" fmla="*/ 2 h 389"/>
                <a:gd name="T42" fmla="*/ 11 w 104"/>
                <a:gd name="T43" fmla="*/ 4 h 389"/>
                <a:gd name="T44" fmla="*/ 11 w 104"/>
                <a:gd name="T45" fmla="*/ 7 h 389"/>
                <a:gd name="T46" fmla="*/ 10 w 104"/>
                <a:gd name="T47" fmla="*/ 10 h 389"/>
                <a:gd name="T48" fmla="*/ 10 w 104"/>
                <a:gd name="T49" fmla="*/ 14 h 389"/>
                <a:gd name="T50" fmla="*/ 10 w 104"/>
                <a:gd name="T51" fmla="*/ 18 h 389"/>
                <a:gd name="T52" fmla="*/ 9 w 104"/>
                <a:gd name="T53" fmla="*/ 22 h 389"/>
                <a:gd name="T54" fmla="*/ 9 w 104"/>
                <a:gd name="T55" fmla="*/ 26 h 389"/>
                <a:gd name="T56" fmla="*/ 7 w 104"/>
                <a:gd name="T57" fmla="*/ 31 h 389"/>
                <a:gd name="T58" fmla="*/ 7 w 104"/>
                <a:gd name="T59" fmla="*/ 34 h 389"/>
                <a:gd name="T60" fmla="*/ 6 w 104"/>
                <a:gd name="T61" fmla="*/ 38 h 389"/>
                <a:gd name="T62" fmla="*/ 5 w 104"/>
                <a:gd name="T63" fmla="*/ 41 h 389"/>
                <a:gd name="T64" fmla="*/ 3 w 104"/>
                <a:gd name="T65" fmla="*/ 43 h 389"/>
                <a:gd name="T66" fmla="*/ 2 w 104"/>
                <a:gd name="T67" fmla="*/ 45 h 389"/>
                <a:gd name="T68" fmla="*/ 0 w 104"/>
                <a:gd name="T69" fmla="*/ 45 h 389"/>
                <a:gd name="T70" fmla="*/ 0 w 104"/>
                <a:gd name="T71" fmla="*/ 45 h 389"/>
                <a:gd name="T72" fmla="*/ 1 w 104"/>
                <a:gd name="T73" fmla="*/ 48 h 389"/>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04"/>
                <a:gd name="T112" fmla="*/ 0 h 389"/>
                <a:gd name="T113" fmla="*/ 104 w 104"/>
                <a:gd name="T114" fmla="*/ 389 h 389"/>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04" h="389">
                  <a:moveTo>
                    <a:pt x="3" y="389"/>
                  </a:moveTo>
                  <a:lnTo>
                    <a:pt x="3" y="389"/>
                  </a:lnTo>
                  <a:lnTo>
                    <a:pt x="23" y="379"/>
                  </a:lnTo>
                  <a:lnTo>
                    <a:pt x="39" y="362"/>
                  </a:lnTo>
                  <a:lnTo>
                    <a:pt x="53" y="342"/>
                  </a:lnTo>
                  <a:lnTo>
                    <a:pt x="65" y="315"/>
                  </a:lnTo>
                  <a:lnTo>
                    <a:pt x="73" y="285"/>
                  </a:lnTo>
                  <a:lnTo>
                    <a:pt x="81" y="252"/>
                  </a:lnTo>
                  <a:lnTo>
                    <a:pt x="87" y="218"/>
                  </a:lnTo>
                  <a:lnTo>
                    <a:pt x="92" y="183"/>
                  </a:lnTo>
                  <a:lnTo>
                    <a:pt x="97" y="149"/>
                  </a:lnTo>
                  <a:lnTo>
                    <a:pt x="100" y="116"/>
                  </a:lnTo>
                  <a:lnTo>
                    <a:pt x="101" y="85"/>
                  </a:lnTo>
                  <a:lnTo>
                    <a:pt x="103" y="56"/>
                  </a:lnTo>
                  <a:lnTo>
                    <a:pt x="104" y="33"/>
                  </a:lnTo>
                  <a:lnTo>
                    <a:pt x="104" y="16"/>
                  </a:lnTo>
                  <a:lnTo>
                    <a:pt x="104" y="5"/>
                  </a:lnTo>
                  <a:lnTo>
                    <a:pt x="104" y="0"/>
                  </a:lnTo>
                  <a:lnTo>
                    <a:pt x="82" y="0"/>
                  </a:lnTo>
                  <a:lnTo>
                    <a:pt x="82" y="5"/>
                  </a:lnTo>
                  <a:lnTo>
                    <a:pt x="82" y="16"/>
                  </a:lnTo>
                  <a:lnTo>
                    <a:pt x="82" y="33"/>
                  </a:lnTo>
                  <a:lnTo>
                    <a:pt x="81" y="56"/>
                  </a:lnTo>
                  <a:lnTo>
                    <a:pt x="79" y="85"/>
                  </a:lnTo>
                  <a:lnTo>
                    <a:pt x="78" y="113"/>
                  </a:lnTo>
                  <a:lnTo>
                    <a:pt x="75" y="146"/>
                  </a:lnTo>
                  <a:lnTo>
                    <a:pt x="70" y="180"/>
                  </a:lnTo>
                  <a:lnTo>
                    <a:pt x="65" y="215"/>
                  </a:lnTo>
                  <a:lnTo>
                    <a:pt x="59" y="249"/>
                  </a:lnTo>
                  <a:lnTo>
                    <a:pt x="51" y="279"/>
                  </a:lnTo>
                  <a:lnTo>
                    <a:pt x="43" y="309"/>
                  </a:lnTo>
                  <a:lnTo>
                    <a:pt x="34" y="332"/>
                  </a:lnTo>
                  <a:lnTo>
                    <a:pt x="23" y="349"/>
                  </a:lnTo>
                  <a:lnTo>
                    <a:pt x="10" y="360"/>
                  </a:lnTo>
                  <a:lnTo>
                    <a:pt x="0" y="367"/>
                  </a:lnTo>
                  <a:lnTo>
                    <a:pt x="3" y="38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49337" name="Freeform 125"/>
            <p:cNvSpPr>
              <a:spLocks/>
            </p:cNvSpPr>
            <p:nvPr/>
          </p:nvSpPr>
          <p:spPr bwMode="auto">
            <a:xfrm>
              <a:off x="1148" y="3373"/>
              <a:ext cx="108" cy="20"/>
            </a:xfrm>
            <a:custGeom>
              <a:avLst/>
              <a:gdLst>
                <a:gd name="T0" fmla="*/ 0 w 216"/>
                <a:gd name="T1" fmla="*/ 4 h 39"/>
                <a:gd name="T2" fmla="*/ 0 w 216"/>
                <a:gd name="T3" fmla="*/ 4 h 39"/>
                <a:gd name="T4" fmla="*/ 3 w 216"/>
                <a:gd name="T5" fmla="*/ 5 h 39"/>
                <a:gd name="T6" fmla="*/ 6 w 216"/>
                <a:gd name="T7" fmla="*/ 5 h 39"/>
                <a:gd name="T8" fmla="*/ 9 w 216"/>
                <a:gd name="T9" fmla="*/ 5 h 39"/>
                <a:gd name="T10" fmla="*/ 12 w 216"/>
                <a:gd name="T11" fmla="*/ 5 h 39"/>
                <a:gd name="T12" fmla="*/ 15 w 216"/>
                <a:gd name="T13" fmla="*/ 5 h 39"/>
                <a:gd name="T14" fmla="*/ 19 w 216"/>
                <a:gd name="T15" fmla="*/ 5 h 39"/>
                <a:gd name="T16" fmla="*/ 23 w 216"/>
                <a:gd name="T17" fmla="*/ 4 h 39"/>
                <a:gd name="T18" fmla="*/ 27 w 216"/>
                <a:gd name="T19" fmla="*/ 3 h 39"/>
                <a:gd name="T20" fmla="*/ 27 w 216"/>
                <a:gd name="T21" fmla="*/ 0 h 39"/>
                <a:gd name="T22" fmla="*/ 23 w 216"/>
                <a:gd name="T23" fmla="*/ 1 h 39"/>
                <a:gd name="T24" fmla="*/ 19 w 216"/>
                <a:gd name="T25" fmla="*/ 2 h 39"/>
                <a:gd name="T26" fmla="*/ 15 w 216"/>
                <a:gd name="T27" fmla="*/ 2 h 39"/>
                <a:gd name="T28" fmla="*/ 12 w 216"/>
                <a:gd name="T29" fmla="*/ 2 h 39"/>
                <a:gd name="T30" fmla="*/ 9 w 216"/>
                <a:gd name="T31" fmla="*/ 3 h 39"/>
                <a:gd name="T32" fmla="*/ 6 w 216"/>
                <a:gd name="T33" fmla="*/ 2 h 39"/>
                <a:gd name="T34" fmla="*/ 4 w 216"/>
                <a:gd name="T35" fmla="*/ 2 h 39"/>
                <a:gd name="T36" fmla="*/ 1 w 216"/>
                <a:gd name="T37" fmla="*/ 1 h 39"/>
                <a:gd name="T38" fmla="*/ 1 w 216"/>
                <a:gd name="T39" fmla="*/ 1 h 39"/>
                <a:gd name="T40" fmla="*/ 0 w 216"/>
                <a:gd name="T41" fmla="*/ 4 h 3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16"/>
                <a:gd name="T64" fmla="*/ 0 h 39"/>
                <a:gd name="T65" fmla="*/ 216 w 216"/>
                <a:gd name="T66" fmla="*/ 39 h 3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16" h="39">
                  <a:moveTo>
                    <a:pt x="0" y="30"/>
                  </a:moveTo>
                  <a:lnTo>
                    <a:pt x="0" y="30"/>
                  </a:lnTo>
                  <a:lnTo>
                    <a:pt x="21" y="34"/>
                  </a:lnTo>
                  <a:lnTo>
                    <a:pt x="43" y="37"/>
                  </a:lnTo>
                  <a:lnTo>
                    <a:pt x="68" y="39"/>
                  </a:lnTo>
                  <a:lnTo>
                    <a:pt x="94" y="37"/>
                  </a:lnTo>
                  <a:lnTo>
                    <a:pt x="123" y="36"/>
                  </a:lnTo>
                  <a:lnTo>
                    <a:pt x="151" y="33"/>
                  </a:lnTo>
                  <a:lnTo>
                    <a:pt x="183" y="28"/>
                  </a:lnTo>
                  <a:lnTo>
                    <a:pt x="216" y="22"/>
                  </a:lnTo>
                  <a:lnTo>
                    <a:pt x="213" y="0"/>
                  </a:lnTo>
                  <a:lnTo>
                    <a:pt x="180" y="6"/>
                  </a:lnTo>
                  <a:lnTo>
                    <a:pt x="148" y="11"/>
                  </a:lnTo>
                  <a:lnTo>
                    <a:pt x="120" y="14"/>
                  </a:lnTo>
                  <a:lnTo>
                    <a:pt x="94" y="15"/>
                  </a:lnTo>
                  <a:lnTo>
                    <a:pt x="68" y="17"/>
                  </a:lnTo>
                  <a:lnTo>
                    <a:pt x="47" y="15"/>
                  </a:lnTo>
                  <a:lnTo>
                    <a:pt x="25" y="12"/>
                  </a:lnTo>
                  <a:lnTo>
                    <a:pt x="6" y="8"/>
                  </a:lnTo>
                  <a:lnTo>
                    <a:pt x="0" y="3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49338" name="Freeform 126"/>
            <p:cNvSpPr>
              <a:spLocks/>
            </p:cNvSpPr>
            <p:nvPr/>
          </p:nvSpPr>
          <p:spPr bwMode="auto">
            <a:xfrm>
              <a:off x="1093" y="3367"/>
              <a:ext cx="58" cy="21"/>
            </a:xfrm>
            <a:custGeom>
              <a:avLst/>
              <a:gdLst>
                <a:gd name="T0" fmla="*/ 0 w 116"/>
                <a:gd name="T1" fmla="*/ 2 h 43"/>
                <a:gd name="T2" fmla="*/ 0 w 116"/>
                <a:gd name="T3" fmla="*/ 2 h 43"/>
                <a:gd name="T4" fmla="*/ 1 w 116"/>
                <a:gd name="T5" fmla="*/ 2 h 43"/>
                <a:gd name="T6" fmla="*/ 3 w 116"/>
                <a:gd name="T7" fmla="*/ 2 h 43"/>
                <a:gd name="T8" fmla="*/ 4 w 116"/>
                <a:gd name="T9" fmla="*/ 3 h 43"/>
                <a:gd name="T10" fmla="*/ 6 w 116"/>
                <a:gd name="T11" fmla="*/ 3 h 43"/>
                <a:gd name="T12" fmla="*/ 8 w 116"/>
                <a:gd name="T13" fmla="*/ 3 h 43"/>
                <a:gd name="T14" fmla="*/ 10 w 116"/>
                <a:gd name="T15" fmla="*/ 4 h 43"/>
                <a:gd name="T16" fmla="*/ 12 w 116"/>
                <a:gd name="T17" fmla="*/ 4 h 43"/>
                <a:gd name="T18" fmla="*/ 14 w 116"/>
                <a:gd name="T19" fmla="*/ 5 h 43"/>
                <a:gd name="T20" fmla="*/ 15 w 116"/>
                <a:gd name="T21" fmla="*/ 2 h 43"/>
                <a:gd name="T22" fmla="*/ 13 w 116"/>
                <a:gd name="T23" fmla="*/ 1 h 43"/>
                <a:gd name="T24" fmla="*/ 10 w 116"/>
                <a:gd name="T25" fmla="*/ 1 h 43"/>
                <a:gd name="T26" fmla="*/ 8 w 116"/>
                <a:gd name="T27" fmla="*/ 0 h 43"/>
                <a:gd name="T28" fmla="*/ 6 w 116"/>
                <a:gd name="T29" fmla="*/ 0 h 43"/>
                <a:gd name="T30" fmla="*/ 4 w 116"/>
                <a:gd name="T31" fmla="*/ 0 h 43"/>
                <a:gd name="T32" fmla="*/ 3 w 116"/>
                <a:gd name="T33" fmla="*/ 0 h 43"/>
                <a:gd name="T34" fmla="*/ 1 w 116"/>
                <a:gd name="T35" fmla="*/ 0 h 43"/>
                <a:gd name="T36" fmla="*/ 0 w 116"/>
                <a:gd name="T37" fmla="*/ 0 h 43"/>
                <a:gd name="T38" fmla="*/ 0 w 116"/>
                <a:gd name="T39" fmla="*/ 0 h 43"/>
                <a:gd name="T40" fmla="*/ 0 w 116"/>
                <a:gd name="T41" fmla="*/ 2 h 4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16"/>
                <a:gd name="T64" fmla="*/ 0 h 43"/>
                <a:gd name="T65" fmla="*/ 116 w 116"/>
                <a:gd name="T66" fmla="*/ 43 h 43"/>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16" h="43">
                  <a:moveTo>
                    <a:pt x="0" y="22"/>
                  </a:moveTo>
                  <a:lnTo>
                    <a:pt x="0" y="22"/>
                  </a:lnTo>
                  <a:lnTo>
                    <a:pt x="6" y="22"/>
                  </a:lnTo>
                  <a:lnTo>
                    <a:pt x="17" y="22"/>
                  </a:lnTo>
                  <a:lnTo>
                    <a:pt x="27" y="24"/>
                  </a:lnTo>
                  <a:lnTo>
                    <a:pt x="41" y="25"/>
                  </a:lnTo>
                  <a:lnTo>
                    <a:pt x="58" y="28"/>
                  </a:lnTo>
                  <a:lnTo>
                    <a:pt x="74" y="32"/>
                  </a:lnTo>
                  <a:lnTo>
                    <a:pt x="91" y="36"/>
                  </a:lnTo>
                  <a:lnTo>
                    <a:pt x="110" y="43"/>
                  </a:lnTo>
                  <a:lnTo>
                    <a:pt x="116" y="21"/>
                  </a:lnTo>
                  <a:lnTo>
                    <a:pt x="97" y="14"/>
                  </a:lnTo>
                  <a:lnTo>
                    <a:pt x="80" y="10"/>
                  </a:lnTo>
                  <a:lnTo>
                    <a:pt x="61" y="6"/>
                  </a:lnTo>
                  <a:lnTo>
                    <a:pt x="44" y="3"/>
                  </a:lnTo>
                  <a:lnTo>
                    <a:pt x="30" y="2"/>
                  </a:lnTo>
                  <a:lnTo>
                    <a:pt x="17" y="0"/>
                  </a:lnTo>
                  <a:lnTo>
                    <a:pt x="6" y="0"/>
                  </a:lnTo>
                  <a:lnTo>
                    <a:pt x="0" y="0"/>
                  </a:lnTo>
                  <a:lnTo>
                    <a:pt x="0" y="2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49339" name="Freeform 127"/>
            <p:cNvSpPr>
              <a:spLocks/>
            </p:cNvSpPr>
            <p:nvPr/>
          </p:nvSpPr>
          <p:spPr bwMode="auto">
            <a:xfrm>
              <a:off x="1081" y="3367"/>
              <a:ext cx="12" cy="14"/>
            </a:xfrm>
            <a:custGeom>
              <a:avLst/>
              <a:gdLst>
                <a:gd name="T0" fmla="*/ 2 w 25"/>
                <a:gd name="T1" fmla="*/ 3 h 28"/>
                <a:gd name="T2" fmla="*/ 2 w 25"/>
                <a:gd name="T3" fmla="*/ 3 h 28"/>
                <a:gd name="T4" fmla="*/ 2 w 25"/>
                <a:gd name="T5" fmla="*/ 3 h 28"/>
                <a:gd name="T6" fmla="*/ 2 w 25"/>
                <a:gd name="T7" fmla="*/ 3 h 28"/>
                <a:gd name="T8" fmla="*/ 2 w 25"/>
                <a:gd name="T9" fmla="*/ 3 h 28"/>
                <a:gd name="T10" fmla="*/ 3 w 25"/>
                <a:gd name="T11" fmla="*/ 3 h 28"/>
                <a:gd name="T12" fmla="*/ 3 w 25"/>
                <a:gd name="T13" fmla="*/ 0 h 28"/>
                <a:gd name="T14" fmla="*/ 1 w 25"/>
                <a:gd name="T15" fmla="*/ 1 h 28"/>
                <a:gd name="T16" fmla="*/ 1 w 25"/>
                <a:gd name="T17" fmla="*/ 1 h 28"/>
                <a:gd name="T18" fmla="*/ 0 w 25"/>
                <a:gd name="T19" fmla="*/ 2 h 28"/>
                <a:gd name="T20" fmla="*/ 0 w 25"/>
                <a:gd name="T21" fmla="*/ 3 h 28"/>
                <a:gd name="T22" fmla="*/ 0 w 25"/>
                <a:gd name="T23" fmla="*/ 2 h 28"/>
                <a:gd name="T24" fmla="*/ 0 w 25"/>
                <a:gd name="T25" fmla="*/ 3 h 28"/>
                <a:gd name="T26" fmla="*/ 0 w 25"/>
                <a:gd name="T27" fmla="*/ 4 h 28"/>
                <a:gd name="T28" fmla="*/ 1 w 25"/>
                <a:gd name="T29" fmla="*/ 4 h 28"/>
                <a:gd name="T30" fmla="*/ 2 w 25"/>
                <a:gd name="T31" fmla="*/ 4 h 28"/>
                <a:gd name="T32" fmla="*/ 2 w 25"/>
                <a:gd name="T33" fmla="*/ 3 h 28"/>
                <a:gd name="T34" fmla="*/ 2 w 25"/>
                <a:gd name="T35" fmla="*/ 3 h 2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5"/>
                <a:gd name="T55" fmla="*/ 0 h 28"/>
                <a:gd name="T56" fmla="*/ 25 w 25"/>
                <a:gd name="T57" fmla="*/ 28 h 2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5" h="28">
                  <a:moveTo>
                    <a:pt x="22" y="19"/>
                  </a:moveTo>
                  <a:lnTo>
                    <a:pt x="22" y="17"/>
                  </a:lnTo>
                  <a:lnTo>
                    <a:pt x="20" y="21"/>
                  </a:lnTo>
                  <a:lnTo>
                    <a:pt x="17" y="24"/>
                  </a:lnTo>
                  <a:lnTo>
                    <a:pt x="20" y="24"/>
                  </a:lnTo>
                  <a:lnTo>
                    <a:pt x="25" y="22"/>
                  </a:lnTo>
                  <a:lnTo>
                    <a:pt x="25" y="0"/>
                  </a:lnTo>
                  <a:lnTo>
                    <a:pt x="14" y="2"/>
                  </a:lnTo>
                  <a:lnTo>
                    <a:pt x="8" y="5"/>
                  </a:lnTo>
                  <a:lnTo>
                    <a:pt x="1" y="11"/>
                  </a:lnTo>
                  <a:lnTo>
                    <a:pt x="0" y="17"/>
                  </a:lnTo>
                  <a:lnTo>
                    <a:pt x="0" y="16"/>
                  </a:lnTo>
                  <a:lnTo>
                    <a:pt x="0" y="17"/>
                  </a:lnTo>
                  <a:lnTo>
                    <a:pt x="3" y="25"/>
                  </a:lnTo>
                  <a:lnTo>
                    <a:pt x="11" y="28"/>
                  </a:lnTo>
                  <a:lnTo>
                    <a:pt x="19" y="25"/>
                  </a:lnTo>
                  <a:lnTo>
                    <a:pt x="22" y="17"/>
                  </a:lnTo>
                  <a:lnTo>
                    <a:pt x="22" y="1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49340" name="Freeform 128"/>
            <p:cNvSpPr>
              <a:spLocks/>
            </p:cNvSpPr>
            <p:nvPr/>
          </p:nvSpPr>
          <p:spPr bwMode="auto">
            <a:xfrm>
              <a:off x="1080" y="3375"/>
              <a:ext cx="12" cy="12"/>
            </a:xfrm>
            <a:custGeom>
              <a:avLst/>
              <a:gdLst>
                <a:gd name="T0" fmla="*/ 3 w 24"/>
                <a:gd name="T1" fmla="*/ 1 h 25"/>
                <a:gd name="T2" fmla="*/ 3 w 24"/>
                <a:gd name="T3" fmla="*/ 2 h 25"/>
                <a:gd name="T4" fmla="*/ 3 w 24"/>
                <a:gd name="T5" fmla="*/ 0 h 25"/>
                <a:gd name="T6" fmla="*/ 1 w 24"/>
                <a:gd name="T7" fmla="*/ 0 h 25"/>
                <a:gd name="T8" fmla="*/ 0 w 24"/>
                <a:gd name="T9" fmla="*/ 1 h 25"/>
                <a:gd name="T10" fmla="*/ 0 w 24"/>
                <a:gd name="T11" fmla="*/ 1 h 25"/>
                <a:gd name="T12" fmla="*/ 0 w 24"/>
                <a:gd name="T13" fmla="*/ 1 h 25"/>
                <a:gd name="T14" fmla="*/ 1 w 24"/>
                <a:gd name="T15" fmla="*/ 2 h 25"/>
                <a:gd name="T16" fmla="*/ 2 w 24"/>
                <a:gd name="T17" fmla="*/ 3 h 25"/>
                <a:gd name="T18" fmla="*/ 3 w 24"/>
                <a:gd name="T19" fmla="*/ 2 h 25"/>
                <a:gd name="T20" fmla="*/ 3 w 24"/>
                <a:gd name="T21" fmla="*/ 2 h 25"/>
                <a:gd name="T22" fmla="*/ 3 w 24"/>
                <a:gd name="T23" fmla="*/ 1 h 2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4"/>
                <a:gd name="T37" fmla="*/ 0 h 25"/>
                <a:gd name="T38" fmla="*/ 24 w 24"/>
                <a:gd name="T39" fmla="*/ 25 h 2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4" h="25">
                  <a:moveTo>
                    <a:pt x="22" y="14"/>
                  </a:moveTo>
                  <a:lnTo>
                    <a:pt x="22" y="16"/>
                  </a:lnTo>
                  <a:lnTo>
                    <a:pt x="24" y="3"/>
                  </a:lnTo>
                  <a:lnTo>
                    <a:pt x="2" y="0"/>
                  </a:lnTo>
                  <a:lnTo>
                    <a:pt x="0" y="12"/>
                  </a:lnTo>
                  <a:lnTo>
                    <a:pt x="0" y="14"/>
                  </a:lnTo>
                  <a:lnTo>
                    <a:pt x="0" y="12"/>
                  </a:lnTo>
                  <a:lnTo>
                    <a:pt x="3" y="20"/>
                  </a:lnTo>
                  <a:lnTo>
                    <a:pt x="10" y="25"/>
                  </a:lnTo>
                  <a:lnTo>
                    <a:pt x="18" y="23"/>
                  </a:lnTo>
                  <a:lnTo>
                    <a:pt x="22" y="16"/>
                  </a:lnTo>
                  <a:lnTo>
                    <a:pt x="22" y="1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49341" name="Freeform 129"/>
            <p:cNvSpPr>
              <a:spLocks/>
            </p:cNvSpPr>
            <p:nvPr/>
          </p:nvSpPr>
          <p:spPr bwMode="auto">
            <a:xfrm>
              <a:off x="1080" y="3382"/>
              <a:ext cx="14" cy="91"/>
            </a:xfrm>
            <a:custGeom>
              <a:avLst/>
              <a:gdLst>
                <a:gd name="T0" fmla="*/ 3 w 29"/>
                <a:gd name="T1" fmla="*/ 23 h 182"/>
                <a:gd name="T2" fmla="*/ 3 w 29"/>
                <a:gd name="T3" fmla="*/ 22 h 182"/>
                <a:gd name="T4" fmla="*/ 2 w 29"/>
                <a:gd name="T5" fmla="*/ 0 h 182"/>
                <a:gd name="T6" fmla="*/ 0 w 29"/>
                <a:gd name="T7" fmla="*/ 0 h 182"/>
                <a:gd name="T8" fmla="*/ 0 w 29"/>
                <a:gd name="T9" fmla="*/ 22 h 182"/>
                <a:gd name="T10" fmla="*/ 1 w 29"/>
                <a:gd name="T11" fmla="*/ 21 h 182"/>
                <a:gd name="T12" fmla="*/ 0 w 29"/>
                <a:gd name="T13" fmla="*/ 22 h 182"/>
                <a:gd name="T14" fmla="*/ 1 w 29"/>
                <a:gd name="T15" fmla="*/ 23 h 182"/>
                <a:gd name="T16" fmla="*/ 2 w 29"/>
                <a:gd name="T17" fmla="*/ 23 h 182"/>
                <a:gd name="T18" fmla="*/ 3 w 29"/>
                <a:gd name="T19" fmla="*/ 23 h 182"/>
                <a:gd name="T20" fmla="*/ 3 w 29"/>
                <a:gd name="T21" fmla="*/ 22 h 182"/>
                <a:gd name="T22" fmla="*/ 3 w 29"/>
                <a:gd name="T23" fmla="*/ 23 h 18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9"/>
                <a:gd name="T37" fmla="*/ 0 h 182"/>
                <a:gd name="T38" fmla="*/ 29 w 29"/>
                <a:gd name="T39" fmla="*/ 182 h 18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9" h="182">
                  <a:moveTo>
                    <a:pt x="24" y="180"/>
                  </a:moveTo>
                  <a:lnTo>
                    <a:pt x="29" y="171"/>
                  </a:lnTo>
                  <a:lnTo>
                    <a:pt x="22" y="0"/>
                  </a:lnTo>
                  <a:lnTo>
                    <a:pt x="0" y="0"/>
                  </a:lnTo>
                  <a:lnTo>
                    <a:pt x="7" y="171"/>
                  </a:lnTo>
                  <a:lnTo>
                    <a:pt x="11" y="161"/>
                  </a:lnTo>
                  <a:lnTo>
                    <a:pt x="7" y="171"/>
                  </a:lnTo>
                  <a:lnTo>
                    <a:pt x="10" y="179"/>
                  </a:lnTo>
                  <a:lnTo>
                    <a:pt x="18" y="182"/>
                  </a:lnTo>
                  <a:lnTo>
                    <a:pt x="25" y="179"/>
                  </a:lnTo>
                  <a:lnTo>
                    <a:pt x="29" y="171"/>
                  </a:lnTo>
                  <a:lnTo>
                    <a:pt x="24" y="18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49342" name="Freeform 130"/>
            <p:cNvSpPr>
              <a:spLocks/>
            </p:cNvSpPr>
            <p:nvPr/>
          </p:nvSpPr>
          <p:spPr bwMode="auto">
            <a:xfrm>
              <a:off x="1058" y="3463"/>
              <a:ext cx="34" cy="16"/>
            </a:xfrm>
            <a:custGeom>
              <a:avLst/>
              <a:gdLst>
                <a:gd name="T0" fmla="*/ 0 w 67"/>
                <a:gd name="T1" fmla="*/ 4 h 33"/>
                <a:gd name="T2" fmla="*/ 0 w 67"/>
                <a:gd name="T3" fmla="*/ 4 h 33"/>
                <a:gd name="T4" fmla="*/ 2 w 67"/>
                <a:gd name="T5" fmla="*/ 4 h 33"/>
                <a:gd name="T6" fmla="*/ 4 w 67"/>
                <a:gd name="T7" fmla="*/ 4 h 33"/>
                <a:gd name="T8" fmla="*/ 5 w 67"/>
                <a:gd name="T9" fmla="*/ 3 h 33"/>
                <a:gd name="T10" fmla="*/ 6 w 67"/>
                <a:gd name="T11" fmla="*/ 3 h 33"/>
                <a:gd name="T12" fmla="*/ 7 w 67"/>
                <a:gd name="T13" fmla="*/ 3 h 33"/>
                <a:gd name="T14" fmla="*/ 8 w 67"/>
                <a:gd name="T15" fmla="*/ 2 h 33"/>
                <a:gd name="T16" fmla="*/ 9 w 67"/>
                <a:gd name="T17" fmla="*/ 2 h 33"/>
                <a:gd name="T18" fmla="*/ 9 w 67"/>
                <a:gd name="T19" fmla="*/ 2 h 33"/>
                <a:gd name="T20" fmla="*/ 7 w 67"/>
                <a:gd name="T21" fmla="*/ 0 h 33"/>
                <a:gd name="T22" fmla="*/ 7 w 67"/>
                <a:gd name="T23" fmla="*/ 0 h 33"/>
                <a:gd name="T24" fmla="*/ 7 w 67"/>
                <a:gd name="T25" fmla="*/ 0 h 33"/>
                <a:gd name="T26" fmla="*/ 7 w 67"/>
                <a:gd name="T27" fmla="*/ 0 h 33"/>
                <a:gd name="T28" fmla="*/ 6 w 67"/>
                <a:gd name="T29" fmla="*/ 0 h 33"/>
                <a:gd name="T30" fmla="*/ 5 w 67"/>
                <a:gd name="T31" fmla="*/ 1 h 33"/>
                <a:gd name="T32" fmla="*/ 4 w 67"/>
                <a:gd name="T33" fmla="*/ 1 h 33"/>
                <a:gd name="T34" fmla="*/ 2 w 67"/>
                <a:gd name="T35" fmla="*/ 1 h 33"/>
                <a:gd name="T36" fmla="*/ 1 w 67"/>
                <a:gd name="T37" fmla="*/ 1 h 33"/>
                <a:gd name="T38" fmla="*/ 1 w 67"/>
                <a:gd name="T39" fmla="*/ 1 h 33"/>
                <a:gd name="T40" fmla="*/ 0 w 67"/>
                <a:gd name="T41" fmla="*/ 4 h 3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67"/>
                <a:gd name="T64" fmla="*/ 0 h 33"/>
                <a:gd name="T65" fmla="*/ 67 w 67"/>
                <a:gd name="T66" fmla="*/ 33 h 33"/>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67" h="33">
                  <a:moveTo>
                    <a:pt x="0" y="33"/>
                  </a:moveTo>
                  <a:lnTo>
                    <a:pt x="0" y="33"/>
                  </a:lnTo>
                  <a:lnTo>
                    <a:pt x="15" y="33"/>
                  </a:lnTo>
                  <a:lnTo>
                    <a:pt x="28" y="33"/>
                  </a:lnTo>
                  <a:lnTo>
                    <a:pt x="40" y="30"/>
                  </a:lnTo>
                  <a:lnTo>
                    <a:pt x="48" y="29"/>
                  </a:lnTo>
                  <a:lnTo>
                    <a:pt x="56" y="25"/>
                  </a:lnTo>
                  <a:lnTo>
                    <a:pt x="64" y="22"/>
                  </a:lnTo>
                  <a:lnTo>
                    <a:pt x="67" y="18"/>
                  </a:lnTo>
                  <a:lnTo>
                    <a:pt x="67" y="19"/>
                  </a:lnTo>
                  <a:lnTo>
                    <a:pt x="54" y="0"/>
                  </a:lnTo>
                  <a:lnTo>
                    <a:pt x="51" y="2"/>
                  </a:lnTo>
                  <a:lnTo>
                    <a:pt x="51" y="4"/>
                  </a:lnTo>
                  <a:lnTo>
                    <a:pt x="50" y="4"/>
                  </a:lnTo>
                  <a:lnTo>
                    <a:pt x="42" y="7"/>
                  </a:lnTo>
                  <a:lnTo>
                    <a:pt x="34" y="8"/>
                  </a:lnTo>
                  <a:lnTo>
                    <a:pt x="25" y="11"/>
                  </a:lnTo>
                  <a:lnTo>
                    <a:pt x="15" y="11"/>
                  </a:lnTo>
                  <a:lnTo>
                    <a:pt x="3" y="11"/>
                  </a:lnTo>
                  <a:lnTo>
                    <a:pt x="0" y="3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49343" name="Freeform 131"/>
            <p:cNvSpPr>
              <a:spLocks/>
            </p:cNvSpPr>
            <p:nvPr/>
          </p:nvSpPr>
          <p:spPr bwMode="auto">
            <a:xfrm>
              <a:off x="1032" y="3463"/>
              <a:ext cx="28" cy="16"/>
            </a:xfrm>
            <a:custGeom>
              <a:avLst/>
              <a:gdLst>
                <a:gd name="T0" fmla="*/ 0 w 57"/>
                <a:gd name="T1" fmla="*/ 2 h 31"/>
                <a:gd name="T2" fmla="*/ 0 w 57"/>
                <a:gd name="T3" fmla="*/ 3 h 31"/>
                <a:gd name="T4" fmla="*/ 1 w 57"/>
                <a:gd name="T5" fmla="*/ 3 h 31"/>
                <a:gd name="T6" fmla="*/ 2 w 57"/>
                <a:gd name="T7" fmla="*/ 4 h 31"/>
                <a:gd name="T8" fmla="*/ 3 w 57"/>
                <a:gd name="T9" fmla="*/ 4 h 31"/>
                <a:gd name="T10" fmla="*/ 6 w 57"/>
                <a:gd name="T11" fmla="*/ 4 h 31"/>
                <a:gd name="T12" fmla="*/ 7 w 57"/>
                <a:gd name="T13" fmla="*/ 2 h 31"/>
                <a:gd name="T14" fmla="*/ 4 w 57"/>
                <a:gd name="T15" fmla="*/ 1 h 31"/>
                <a:gd name="T16" fmla="*/ 2 w 57"/>
                <a:gd name="T17" fmla="*/ 1 h 31"/>
                <a:gd name="T18" fmla="*/ 2 w 57"/>
                <a:gd name="T19" fmla="*/ 1 h 31"/>
                <a:gd name="T20" fmla="*/ 2 w 57"/>
                <a:gd name="T21" fmla="*/ 1 h 31"/>
                <a:gd name="T22" fmla="*/ 2 w 57"/>
                <a:gd name="T23" fmla="*/ 2 h 31"/>
                <a:gd name="T24" fmla="*/ 2 w 57"/>
                <a:gd name="T25" fmla="*/ 1 h 31"/>
                <a:gd name="T26" fmla="*/ 1 w 57"/>
                <a:gd name="T27" fmla="*/ 0 h 31"/>
                <a:gd name="T28" fmla="*/ 0 w 57"/>
                <a:gd name="T29" fmla="*/ 1 h 31"/>
                <a:gd name="T30" fmla="*/ 0 w 57"/>
                <a:gd name="T31" fmla="*/ 1 h 31"/>
                <a:gd name="T32" fmla="*/ 0 w 57"/>
                <a:gd name="T33" fmla="*/ 3 h 31"/>
                <a:gd name="T34" fmla="*/ 0 w 57"/>
                <a:gd name="T35" fmla="*/ 2 h 3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57"/>
                <a:gd name="T55" fmla="*/ 0 h 31"/>
                <a:gd name="T56" fmla="*/ 57 w 57"/>
                <a:gd name="T57" fmla="*/ 31 h 31"/>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57" h="31">
                  <a:moveTo>
                    <a:pt x="0" y="12"/>
                  </a:moveTo>
                  <a:lnTo>
                    <a:pt x="2" y="17"/>
                  </a:lnTo>
                  <a:lnTo>
                    <a:pt x="8" y="23"/>
                  </a:lnTo>
                  <a:lnTo>
                    <a:pt x="16" y="25"/>
                  </a:lnTo>
                  <a:lnTo>
                    <a:pt x="30" y="28"/>
                  </a:lnTo>
                  <a:lnTo>
                    <a:pt x="54" y="31"/>
                  </a:lnTo>
                  <a:lnTo>
                    <a:pt x="57" y="9"/>
                  </a:lnTo>
                  <a:lnTo>
                    <a:pt x="33" y="6"/>
                  </a:lnTo>
                  <a:lnTo>
                    <a:pt x="22" y="3"/>
                  </a:lnTo>
                  <a:lnTo>
                    <a:pt x="17" y="2"/>
                  </a:lnTo>
                  <a:lnTo>
                    <a:pt x="21" y="5"/>
                  </a:lnTo>
                  <a:lnTo>
                    <a:pt x="22" y="9"/>
                  </a:lnTo>
                  <a:lnTo>
                    <a:pt x="21" y="5"/>
                  </a:lnTo>
                  <a:lnTo>
                    <a:pt x="13" y="0"/>
                  </a:lnTo>
                  <a:lnTo>
                    <a:pt x="5" y="2"/>
                  </a:lnTo>
                  <a:lnTo>
                    <a:pt x="0" y="8"/>
                  </a:lnTo>
                  <a:lnTo>
                    <a:pt x="2" y="17"/>
                  </a:lnTo>
                  <a:lnTo>
                    <a:pt x="0"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49344" name="Freeform 132"/>
            <p:cNvSpPr>
              <a:spLocks/>
            </p:cNvSpPr>
            <p:nvPr/>
          </p:nvSpPr>
          <p:spPr bwMode="auto">
            <a:xfrm>
              <a:off x="1025" y="3387"/>
              <a:ext cx="18" cy="83"/>
            </a:xfrm>
            <a:custGeom>
              <a:avLst/>
              <a:gdLst>
                <a:gd name="T0" fmla="*/ 0 w 36"/>
                <a:gd name="T1" fmla="*/ 0 h 166"/>
                <a:gd name="T2" fmla="*/ 0 w 36"/>
                <a:gd name="T3" fmla="*/ 0 h 166"/>
                <a:gd name="T4" fmla="*/ 0 w 36"/>
                <a:gd name="T5" fmla="*/ 3 h 166"/>
                <a:gd name="T6" fmla="*/ 1 w 36"/>
                <a:gd name="T7" fmla="*/ 5 h 166"/>
                <a:gd name="T8" fmla="*/ 1 w 36"/>
                <a:gd name="T9" fmla="*/ 9 h 166"/>
                <a:gd name="T10" fmla="*/ 1 w 36"/>
                <a:gd name="T11" fmla="*/ 12 h 166"/>
                <a:gd name="T12" fmla="*/ 1 w 36"/>
                <a:gd name="T13" fmla="*/ 16 h 166"/>
                <a:gd name="T14" fmla="*/ 1 w 36"/>
                <a:gd name="T15" fmla="*/ 19 h 166"/>
                <a:gd name="T16" fmla="*/ 2 w 36"/>
                <a:gd name="T17" fmla="*/ 20 h 166"/>
                <a:gd name="T18" fmla="*/ 2 w 36"/>
                <a:gd name="T19" fmla="*/ 21 h 166"/>
                <a:gd name="T20" fmla="*/ 5 w 36"/>
                <a:gd name="T21" fmla="*/ 21 h 166"/>
                <a:gd name="T22" fmla="*/ 5 w 36"/>
                <a:gd name="T23" fmla="*/ 20 h 166"/>
                <a:gd name="T24" fmla="*/ 5 w 36"/>
                <a:gd name="T25" fmla="*/ 18 h 166"/>
                <a:gd name="T26" fmla="*/ 4 w 36"/>
                <a:gd name="T27" fmla="*/ 15 h 166"/>
                <a:gd name="T28" fmla="*/ 4 w 36"/>
                <a:gd name="T29" fmla="*/ 12 h 166"/>
                <a:gd name="T30" fmla="*/ 3 w 36"/>
                <a:gd name="T31" fmla="*/ 9 h 166"/>
                <a:gd name="T32" fmla="*/ 3 w 36"/>
                <a:gd name="T33" fmla="*/ 5 h 166"/>
                <a:gd name="T34" fmla="*/ 3 w 36"/>
                <a:gd name="T35" fmla="*/ 3 h 166"/>
                <a:gd name="T36" fmla="*/ 3 w 36"/>
                <a:gd name="T37" fmla="*/ 1 h 166"/>
                <a:gd name="T38" fmla="*/ 3 w 36"/>
                <a:gd name="T39" fmla="*/ 1 h 166"/>
                <a:gd name="T40" fmla="*/ 0 w 36"/>
                <a:gd name="T41" fmla="*/ 0 h 16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6"/>
                <a:gd name="T64" fmla="*/ 0 h 166"/>
                <a:gd name="T65" fmla="*/ 36 w 36"/>
                <a:gd name="T66" fmla="*/ 166 h 16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6" h="166">
                  <a:moveTo>
                    <a:pt x="0" y="0"/>
                  </a:moveTo>
                  <a:lnTo>
                    <a:pt x="0" y="0"/>
                  </a:lnTo>
                  <a:lnTo>
                    <a:pt x="0" y="19"/>
                  </a:lnTo>
                  <a:lnTo>
                    <a:pt x="2" y="43"/>
                  </a:lnTo>
                  <a:lnTo>
                    <a:pt x="3" y="71"/>
                  </a:lnTo>
                  <a:lnTo>
                    <a:pt x="6" y="99"/>
                  </a:lnTo>
                  <a:lnTo>
                    <a:pt x="10" y="124"/>
                  </a:lnTo>
                  <a:lnTo>
                    <a:pt x="11" y="146"/>
                  </a:lnTo>
                  <a:lnTo>
                    <a:pt x="14" y="160"/>
                  </a:lnTo>
                  <a:lnTo>
                    <a:pt x="14" y="166"/>
                  </a:lnTo>
                  <a:lnTo>
                    <a:pt x="36" y="163"/>
                  </a:lnTo>
                  <a:lnTo>
                    <a:pt x="36" y="157"/>
                  </a:lnTo>
                  <a:lnTo>
                    <a:pt x="33" y="143"/>
                  </a:lnTo>
                  <a:lnTo>
                    <a:pt x="31" y="121"/>
                  </a:lnTo>
                  <a:lnTo>
                    <a:pt x="28" y="96"/>
                  </a:lnTo>
                  <a:lnTo>
                    <a:pt x="25" y="68"/>
                  </a:lnTo>
                  <a:lnTo>
                    <a:pt x="24" y="43"/>
                  </a:lnTo>
                  <a:lnTo>
                    <a:pt x="22" y="19"/>
                  </a:lnTo>
                  <a:lnTo>
                    <a:pt x="22" y="4"/>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49345" name="Freeform 133"/>
            <p:cNvSpPr>
              <a:spLocks/>
            </p:cNvSpPr>
            <p:nvPr/>
          </p:nvSpPr>
          <p:spPr bwMode="auto">
            <a:xfrm>
              <a:off x="1025" y="3323"/>
              <a:ext cx="18" cy="65"/>
            </a:xfrm>
            <a:custGeom>
              <a:avLst/>
              <a:gdLst>
                <a:gd name="T0" fmla="*/ 3 w 38"/>
                <a:gd name="T1" fmla="*/ 0 h 131"/>
                <a:gd name="T2" fmla="*/ 3 w 38"/>
                <a:gd name="T3" fmla="*/ 0 h 131"/>
                <a:gd name="T4" fmla="*/ 1 w 38"/>
                <a:gd name="T5" fmla="*/ 1 h 131"/>
                <a:gd name="T6" fmla="*/ 0 w 38"/>
                <a:gd name="T7" fmla="*/ 3 h 131"/>
                <a:gd name="T8" fmla="*/ 0 w 38"/>
                <a:gd name="T9" fmla="*/ 5 h 131"/>
                <a:gd name="T10" fmla="*/ 0 w 38"/>
                <a:gd name="T11" fmla="*/ 7 h 131"/>
                <a:gd name="T12" fmla="*/ 0 w 38"/>
                <a:gd name="T13" fmla="*/ 10 h 131"/>
                <a:gd name="T14" fmla="*/ 0 w 38"/>
                <a:gd name="T15" fmla="*/ 12 h 131"/>
                <a:gd name="T16" fmla="*/ 0 w 38"/>
                <a:gd name="T17" fmla="*/ 14 h 131"/>
                <a:gd name="T18" fmla="*/ 0 w 38"/>
                <a:gd name="T19" fmla="*/ 15 h 131"/>
                <a:gd name="T20" fmla="*/ 2 w 38"/>
                <a:gd name="T21" fmla="*/ 16 h 131"/>
                <a:gd name="T22" fmla="*/ 2 w 38"/>
                <a:gd name="T23" fmla="*/ 14 h 131"/>
                <a:gd name="T24" fmla="*/ 2 w 38"/>
                <a:gd name="T25" fmla="*/ 12 h 131"/>
                <a:gd name="T26" fmla="*/ 2 w 38"/>
                <a:gd name="T27" fmla="*/ 10 h 131"/>
                <a:gd name="T28" fmla="*/ 2 w 38"/>
                <a:gd name="T29" fmla="*/ 7 h 131"/>
                <a:gd name="T30" fmla="*/ 2 w 38"/>
                <a:gd name="T31" fmla="*/ 6 h 131"/>
                <a:gd name="T32" fmla="*/ 3 w 38"/>
                <a:gd name="T33" fmla="*/ 4 h 131"/>
                <a:gd name="T34" fmla="*/ 3 w 38"/>
                <a:gd name="T35" fmla="*/ 3 h 131"/>
                <a:gd name="T36" fmla="*/ 4 w 38"/>
                <a:gd name="T37" fmla="*/ 2 h 131"/>
                <a:gd name="T38" fmla="*/ 4 w 38"/>
                <a:gd name="T39" fmla="*/ 2 h 131"/>
                <a:gd name="T40" fmla="*/ 3 w 38"/>
                <a:gd name="T41" fmla="*/ 0 h 13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8"/>
                <a:gd name="T64" fmla="*/ 0 h 131"/>
                <a:gd name="T65" fmla="*/ 38 w 38"/>
                <a:gd name="T66" fmla="*/ 131 h 131"/>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8" h="131">
                  <a:moveTo>
                    <a:pt x="25" y="0"/>
                  </a:moveTo>
                  <a:lnTo>
                    <a:pt x="25" y="0"/>
                  </a:lnTo>
                  <a:lnTo>
                    <a:pt x="13" y="13"/>
                  </a:lnTo>
                  <a:lnTo>
                    <a:pt x="5" y="29"/>
                  </a:lnTo>
                  <a:lnTo>
                    <a:pt x="2" y="46"/>
                  </a:lnTo>
                  <a:lnTo>
                    <a:pt x="0" y="63"/>
                  </a:lnTo>
                  <a:lnTo>
                    <a:pt x="0" y="80"/>
                  </a:lnTo>
                  <a:lnTo>
                    <a:pt x="0" y="98"/>
                  </a:lnTo>
                  <a:lnTo>
                    <a:pt x="0" y="115"/>
                  </a:lnTo>
                  <a:lnTo>
                    <a:pt x="0" y="127"/>
                  </a:lnTo>
                  <a:lnTo>
                    <a:pt x="22" y="131"/>
                  </a:lnTo>
                  <a:lnTo>
                    <a:pt x="22" y="115"/>
                  </a:lnTo>
                  <a:lnTo>
                    <a:pt x="22" y="98"/>
                  </a:lnTo>
                  <a:lnTo>
                    <a:pt x="22" y="80"/>
                  </a:lnTo>
                  <a:lnTo>
                    <a:pt x="22" y="63"/>
                  </a:lnTo>
                  <a:lnTo>
                    <a:pt x="24" y="49"/>
                  </a:lnTo>
                  <a:lnTo>
                    <a:pt x="27" y="35"/>
                  </a:lnTo>
                  <a:lnTo>
                    <a:pt x="31" y="26"/>
                  </a:lnTo>
                  <a:lnTo>
                    <a:pt x="38" y="19"/>
                  </a:lnTo>
                  <a:lnTo>
                    <a:pt x="2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49346" name="Freeform 134"/>
            <p:cNvSpPr>
              <a:spLocks/>
            </p:cNvSpPr>
            <p:nvPr/>
          </p:nvSpPr>
          <p:spPr bwMode="auto">
            <a:xfrm>
              <a:off x="1037" y="3308"/>
              <a:ext cx="119" cy="25"/>
            </a:xfrm>
            <a:custGeom>
              <a:avLst/>
              <a:gdLst>
                <a:gd name="T0" fmla="*/ 30 w 238"/>
                <a:gd name="T1" fmla="*/ 4 h 48"/>
                <a:gd name="T2" fmla="*/ 30 w 238"/>
                <a:gd name="T3" fmla="*/ 1 h 48"/>
                <a:gd name="T4" fmla="*/ 25 w 238"/>
                <a:gd name="T5" fmla="*/ 1 h 48"/>
                <a:gd name="T6" fmla="*/ 20 w 238"/>
                <a:gd name="T7" fmla="*/ 0 h 48"/>
                <a:gd name="T8" fmla="*/ 16 w 238"/>
                <a:gd name="T9" fmla="*/ 0 h 48"/>
                <a:gd name="T10" fmla="*/ 12 w 238"/>
                <a:gd name="T11" fmla="*/ 1 h 48"/>
                <a:gd name="T12" fmla="*/ 8 w 238"/>
                <a:gd name="T13" fmla="*/ 1 h 48"/>
                <a:gd name="T14" fmla="*/ 5 w 238"/>
                <a:gd name="T15" fmla="*/ 2 h 48"/>
                <a:gd name="T16" fmla="*/ 2 w 238"/>
                <a:gd name="T17" fmla="*/ 3 h 48"/>
                <a:gd name="T18" fmla="*/ 0 w 238"/>
                <a:gd name="T19" fmla="*/ 4 h 48"/>
                <a:gd name="T20" fmla="*/ 2 w 238"/>
                <a:gd name="T21" fmla="*/ 7 h 48"/>
                <a:gd name="T22" fmla="*/ 4 w 238"/>
                <a:gd name="T23" fmla="*/ 6 h 48"/>
                <a:gd name="T24" fmla="*/ 6 w 238"/>
                <a:gd name="T25" fmla="*/ 5 h 48"/>
                <a:gd name="T26" fmla="*/ 9 w 238"/>
                <a:gd name="T27" fmla="*/ 4 h 48"/>
                <a:gd name="T28" fmla="*/ 12 w 238"/>
                <a:gd name="T29" fmla="*/ 4 h 48"/>
                <a:gd name="T30" fmla="*/ 16 w 238"/>
                <a:gd name="T31" fmla="*/ 3 h 48"/>
                <a:gd name="T32" fmla="*/ 20 w 238"/>
                <a:gd name="T33" fmla="*/ 3 h 48"/>
                <a:gd name="T34" fmla="*/ 25 w 238"/>
                <a:gd name="T35" fmla="*/ 3 h 48"/>
                <a:gd name="T36" fmla="*/ 30 w 238"/>
                <a:gd name="T37" fmla="*/ 4 h 48"/>
                <a:gd name="T38" fmla="*/ 30 w 238"/>
                <a:gd name="T39" fmla="*/ 1 h 48"/>
                <a:gd name="T40" fmla="*/ 30 w 238"/>
                <a:gd name="T41" fmla="*/ 4 h 4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38"/>
                <a:gd name="T64" fmla="*/ 0 h 48"/>
                <a:gd name="T65" fmla="*/ 238 w 238"/>
                <a:gd name="T66" fmla="*/ 48 h 48"/>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38" h="48">
                  <a:moveTo>
                    <a:pt x="235" y="26"/>
                  </a:moveTo>
                  <a:lnTo>
                    <a:pt x="238" y="4"/>
                  </a:lnTo>
                  <a:lnTo>
                    <a:pt x="198" y="1"/>
                  </a:lnTo>
                  <a:lnTo>
                    <a:pt x="160" y="0"/>
                  </a:lnTo>
                  <a:lnTo>
                    <a:pt x="125" y="0"/>
                  </a:lnTo>
                  <a:lnTo>
                    <a:pt x="93" y="3"/>
                  </a:lnTo>
                  <a:lnTo>
                    <a:pt x="63" y="8"/>
                  </a:lnTo>
                  <a:lnTo>
                    <a:pt x="38" y="14"/>
                  </a:lnTo>
                  <a:lnTo>
                    <a:pt x="16" y="22"/>
                  </a:lnTo>
                  <a:lnTo>
                    <a:pt x="0" y="29"/>
                  </a:lnTo>
                  <a:lnTo>
                    <a:pt x="13" y="48"/>
                  </a:lnTo>
                  <a:lnTo>
                    <a:pt x="25" y="40"/>
                  </a:lnTo>
                  <a:lnTo>
                    <a:pt x="44" y="36"/>
                  </a:lnTo>
                  <a:lnTo>
                    <a:pt x="66" y="29"/>
                  </a:lnTo>
                  <a:lnTo>
                    <a:pt x="96" y="25"/>
                  </a:lnTo>
                  <a:lnTo>
                    <a:pt x="125" y="22"/>
                  </a:lnTo>
                  <a:lnTo>
                    <a:pt x="160" y="22"/>
                  </a:lnTo>
                  <a:lnTo>
                    <a:pt x="198" y="23"/>
                  </a:lnTo>
                  <a:lnTo>
                    <a:pt x="235" y="26"/>
                  </a:lnTo>
                  <a:lnTo>
                    <a:pt x="238" y="4"/>
                  </a:lnTo>
                  <a:lnTo>
                    <a:pt x="235" y="2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49347" name="Freeform 135"/>
            <p:cNvSpPr>
              <a:spLocks/>
            </p:cNvSpPr>
            <p:nvPr/>
          </p:nvSpPr>
          <p:spPr bwMode="auto">
            <a:xfrm>
              <a:off x="1109" y="3308"/>
              <a:ext cx="47" cy="14"/>
            </a:xfrm>
            <a:custGeom>
              <a:avLst/>
              <a:gdLst>
                <a:gd name="T0" fmla="*/ 0 w 94"/>
                <a:gd name="T1" fmla="*/ 3 h 26"/>
                <a:gd name="T2" fmla="*/ 0 w 94"/>
                <a:gd name="T3" fmla="*/ 3 h 26"/>
                <a:gd name="T4" fmla="*/ 2 w 94"/>
                <a:gd name="T5" fmla="*/ 3 h 26"/>
                <a:gd name="T6" fmla="*/ 4 w 94"/>
                <a:gd name="T7" fmla="*/ 3 h 26"/>
                <a:gd name="T8" fmla="*/ 6 w 94"/>
                <a:gd name="T9" fmla="*/ 3 h 26"/>
                <a:gd name="T10" fmla="*/ 8 w 94"/>
                <a:gd name="T11" fmla="*/ 3 h 26"/>
                <a:gd name="T12" fmla="*/ 10 w 94"/>
                <a:gd name="T13" fmla="*/ 4 h 26"/>
                <a:gd name="T14" fmla="*/ 11 w 94"/>
                <a:gd name="T15" fmla="*/ 4 h 26"/>
                <a:gd name="T16" fmla="*/ 11 w 94"/>
                <a:gd name="T17" fmla="*/ 4 h 26"/>
                <a:gd name="T18" fmla="*/ 12 w 94"/>
                <a:gd name="T19" fmla="*/ 4 h 26"/>
                <a:gd name="T20" fmla="*/ 12 w 94"/>
                <a:gd name="T21" fmla="*/ 1 h 26"/>
                <a:gd name="T22" fmla="*/ 12 w 94"/>
                <a:gd name="T23" fmla="*/ 1 h 26"/>
                <a:gd name="T24" fmla="*/ 11 w 94"/>
                <a:gd name="T25" fmla="*/ 1 h 26"/>
                <a:gd name="T26" fmla="*/ 10 w 94"/>
                <a:gd name="T27" fmla="*/ 1 h 26"/>
                <a:gd name="T28" fmla="*/ 8 w 94"/>
                <a:gd name="T29" fmla="*/ 1 h 26"/>
                <a:gd name="T30" fmla="*/ 6 w 94"/>
                <a:gd name="T31" fmla="*/ 1 h 26"/>
                <a:gd name="T32" fmla="*/ 4 w 94"/>
                <a:gd name="T33" fmla="*/ 0 h 26"/>
                <a:gd name="T34" fmla="*/ 2 w 94"/>
                <a:gd name="T35" fmla="*/ 0 h 26"/>
                <a:gd name="T36" fmla="*/ 0 w 94"/>
                <a:gd name="T37" fmla="*/ 0 h 26"/>
                <a:gd name="T38" fmla="*/ 0 w 94"/>
                <a:gd name="T39" fmla="*/ 0 h 26"/>
                <a:gd name="T40" fmla="*/ 0 w 94"/>
                <a:gd name="T41" fmla="*/ 3 h 2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94"/>
                <a:gd name="T64" fmla="*/ 0 h 26"/>
                <a:gd name="T65" fmla="*/ 94 w 94"/>
                <a:gd name="T66" fmla="*/ 26 h 2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94" h="26">
                  <a:moveTo>
                    <a:pt x="0" y="22"/>
                  </a:moveTo>
                  <a:lnTo>
                    <a:pt x="0" y="22"/>
                  </a:lnTo>
                  <a:lnTo>
                    <a:pt x="16" y="22"/>
                  </a:lnTo>
                  <a:lnTo>
                    <a:pt x="32" y="22"/>
                  </a:lnTo>
                  <a:lnTo>
                    <a:pt x="47" y="23"/>
                  </a:lnTo>
                  <a:lnTo>
                    <a:pt x="61" y="23"/>
                  </a:lnTo>
                  <a:lnTo>
                    <a:pt x="74" y="25"/>
                  </a:lnTo>
                  <a:lnTo>
                    <a:pt x="82" y="25"/>
                  </a:lnTo>
                  <a:lnTo>
                    <a:pt x="88" y="26"/>
                  </a:lnTo>
                  <a:lnTo>
                    <a:pt x="91" y="26"/>
                  </a:lnTo>
                  <a:lnTo>
                    <a:pt x="94" y="4"/>
                  </a:lnTo>
                  <a:lnTo>
                    <a:pt x="91" y="4"/>
                  </a:lnTo>
                  <a:lnTo>
                    <a:pt x="85" y="3"/>
                  </a:lnTo>
                  <a:lnTo>
                    <a:pt x="74" y="3"/>
                  </a:lnTo>
                  <a:lnTo>
                    <a:pt x="61" y="1"/>
                  </a:lnTo>
                  <a:lnTo>
                    <a:pt x="47" y="1"/>
                  </a:lnTo>
                  <a:lnTo>
                    <a:pt x="32" y="0"/>
                  </a:lnTo>
                  <a:lnTo>
                    <a:pt x="16" y="0"/>
                  </a:lnTo>
                  <a:lnTo>
                    <a:pt x="0" y="0"/>
                  </a:lnTo>
                  <a:lnTo>
                    <a:pt x="0" y="2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49348" name="Freeform 136"/>
            <p:cNvSpPr>
              <a:spLocks/>
            </p:cNvSpPr>
            <p:nvPr/>
          </p:nvSpPr>
          <p:spPr bwMode="auto">
            <a:xfrm>
              <a:off x="1083" y="3308"/>
              <a:ext cx="26" cy="13"/>
            </a:xfrm>
            <a:custGeom>
              <a:avLst/>
              <a:gdLst>
                <a:gd name="T0" fmla="*/ 0 w 53"/>
                <a:gd name="T1" fmla="*/ 3 h 25"/>
                <a:gd name="T2" fmla="*/ 2 w 53"/>
                <a:gd name="T3" fmla="*/ 3 h 25"/>
                <a:gd name="T4" fmla="*/ 2 w 53"/>
                <a:gd name="T5" fmla="*/ 4 h 25"/>
                <a:gd name="T6" fmla="*/ 2 w 53"/>
                <a:gd name="T7" fmla="*/ 3 h 25"/>
                <a:gd name="T8" fmla="*/ 3 w 53"/>
                <a:gd name="T9" fmla="*/ 3 h 25"/>
                <a:gd name="T10" fmla="*/ 6 w 53"/>
                <a:gd name="T11" fmla="*/ 3 h 25"/>
                <a:gd name="T12" fmla="*/ 6 w 53"/>
                <a:gd name="T13" fmla="*/ 0 h 25"/>
                <a:gd name="T14" fmla="*/ 3 w 53"/>
                <a:gd name="T15" fmla="*/ 0 h 25"/>
                <a:gd name="T16" fmla="*/ 2 w 53"/>
                <a:gd name="T17" fmla="*/ 1 h 25"/>
                <a:gd name="T18" fmla="*/ 1 w 53"/>
                <a:gd name="T19" fmla="*/ 1 h 25"/>
                <a:gd name="T20" fmla="*/ 0 w 53"/>
                <a:gd name="T21" fmla="*/ 1 h 25"/>
                <a:gd name="T22" fmla="*/ 2 w 53"/>
                <a:gd name="T23" fmla="*/ 2 h 25"/>
                <a:gd name="T24" fmla="*/ 0 w 53"/>
                <a:gd name="T25" fmla="*/ 1 h 25"/>
                <a:gd name="T26" fmla="*/ 0 w 53"/>
                <a:gd name="T27" fmla="*/ 2 h 25"/>
                <a:gd name="T28" fmla="*/ 0 w 53"/>
                <a:gd name="T29" fmla="*/ 3 h 25"/>
                <a:gd name="T30" fmla="*/ 1 w 53"/>
                <a:gd name="T31" fmla="*/ 4 h 25"/>
                <a:gd name="T32" fmla="*/ 2 w 53"/>
                <a:gd name="T33" fmla="*/ 3 h 25"/>
                <a:gd name="T34" fmla="*/ 0 w 53"/>
                <a:gd name="T35" fmla="*/ 3 h 2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53"/>
                <a:gd name="T55" fmla="*/ 0 h 25"/>
                <a:gd name="T56" fmla="*/ 53 w 53"/>
                <a:gd name="T57" fmla="*/ 25 h 2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53" h="25">
                  <a:moveTo>
                    <a:pt x="0" y="17"/>
                  </a:moveTo>
                  <a:lnTo>
                    <a:pt x="19" y="22"/>
                  </a:lnTo>
                  <a:lnTo>
                    <a:pt x="16" y="25"/>
                  </a:lnTo>
                  <a:lnTo>
                    <a:pt x="19" y="23"/>
                  </a:lnTo>
                  <a:lnTo>
                    <a:pt x="30" y="22"/>
                  </a:lnTo>
                  <a:lnTo>
                    <a:pt x="53" y="22"/>
                  </a:lnTo>
                  <a:lnTo>
                    <a:pt x="53" y="0"/>
                  </a:lnTo>
                  <a:lnTo>
                    <a:pt x="30" y="0"/>
                  </a:lnTo>
                  <a:lnTo>
                    <a:pt x="16" y="1"/>
                  </a:lnTo>
                  <a:lnTo>
                    <a:pt x="9" y="3"/>
                  </a:lnTo>
                  <a:lnTo>
                    <a:pt x="3" y="6"/>
                  </a:lnTo>
                  <a:lnTo>
                    <a:pt x="22" y="11"/>
                  </a:lnTo>
                  <a:lnTo>
                    <a:pt x="3" y="6"/>
                  </a:lnTo>
                  <a:lnTo>
                    <a:pt x="0" y="14"/>
                  </a:lnTo>
                  <a:lnTo>
                    <a:pt x="5" y="20"/>
                  </a:lnTo>
                  <a:lnTo>
                    <a:pt x="11" y="25"/>
                  </a:lnTo>
                  <a:lnTo>
                    <a:pt x="19" y="22"/>
                  </a:lnTo>
                  <a:lnTo>
                    <a:pt x="0" y="1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49349" name="Freeform 137"/>
            <p:cNvSpPr>
              <a:spLocks/>
            </p:cNvSpPr>
            <p:nvPr/>
          </p:nvSpPr>
          <p:spPr bwMode="auto">
            <a:xfrm>
              <a:off x="1081" y="3304"/>
              <a:ext cx="12" cy="13"/>
            </a:xfrm>
            <a:custGeom>
              <a:avLst/>
              <a:gdLst>
                <a:gd name="T0" fmla="*/ 0 w 25"/>
                <a:gd name="T1" fmla="*/ 1 h 27"/>
                <a:gd name="T2" fmla="*/ 0 w 25"/>
                <a:gd name="T3" fmla="*/ 1 h 27"/>
                <a:gd name="T4" fmla="*/ 0 w 25"/>
                <a:gd name="T5" fmla="*/ 3 h 27"/>
                <a:gd name="T6" fmla="*/ 3 w 25"/>
                <a:gd name="T7" fmla="*/ 2 h 27"/>
                <a:gd name="T8" fmla="*/ 2 w 25"/>
                <a:gd name="T9" fmla="*/ 1 h 27"/>
                <a:gd name="T10" fmla="*/ 2 w 25"/>
                <a:gd name="T11" fmla="*/ 1 h 27"/>
                <a:gd name="T12" fmla="*/ 2 w 25"/>
                <a:gd name="T13" fmla="*/ 1 h 27"/>
                <a:gd name="T14" fmla="*/ 2 w 25"/>
                <a:gd name="T15" fmla="*/ 0 h 27"/>
                <a:gd name="T16" fmla="*/ 1 w 25"/>
                <a:gd name="T17" fmla="*/ 0 h 27"/>
                <a:gd name="T18" fmla="*/ 0 w 25"/>
                <a:gd name="T19" fmla="*/ 0 h 27"/>
                <a:gd name="T20" fmla="*/ 0 w 25"/>
                <a:gd name="T21" fmla="*/ 1 h 2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5"/>
                <a:gd name="T34" fmla="*/ 0 h 27"/>
                <a:gd name="T35" fmla="*/ 25 w 25"/>
                <a:gd name="T36" fmla="*/ 27 h 27"/>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5" h="27">
                  <a:moveTo>
                    <a:pt x="0" y="14"/>
                  </a:moveTo>
                  <a:lnTo>
                    <a:pt x="0" y="14"/>
                  </a:lnTo>
                  <a:lnTo>
                    <a:pt x="3" y="27"/>
                  </a:lnTo>
                  <a:lnTo>
                    <a:pt x="25" y="21"/>
                  </a:lnTo>
                  <a:lnTo>
                    <a:pt x="22" y="8"/>
                  </a:lnTo>
                  <a:lnTo>
                    <a:pt x="17" y="2"/>
                  </a:lnTo>
                  <a:lnTo>
                    <a:pt x="9" y="0"/>
                  </a:lnTo>
                  <a:lnTo>
                    <a:pt x="1" y="5"/>
                  </a:lnTo>
                  <a:lnTo>
                    <a:pt x="0" y="1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49350" name="Freeform 138"/>
            <p:cNvSpPr>
              <a:spLocks/>
            </p:cNvSpPr>
            <p:nvPr/>
          </p:nvSpPr>
          <p:spPr bwMode="auto">
            <a:xfrm>
              <a:off x="1081" y="3293"/>
              <a:ext cx="18" cy="18"/>
            </a:xfrm>
            <a:custGeom>
              <a:avLst/>
              <a:gdLst>
                <a:gd name="T0" fmla="*/ 4 w 36"/>
                <a:gd name="T1" fmla="*/ 0 h 36"/>
                <a:gd name="T2" fmla="*/ 4 w 36"/>
                <a:gd name="T3" fmla="*/ 0 h 36"/>
                <a:gd name="T4" fmla="*/ 2 w 36"/>
                <a:gd name="T5" fmla="*/ 1 h 36"/>
                <a:gd name="T6" fmla="*/ 1 w 36"/>
                <a:gd name="T7" fmla="*/ 3 h 36"/>
                <a:gd name="T8" fmla="*/ 0 w 36"/>
                <a:gd name="T9" fmla="*/ 4 h 36"/>
                <a:gd name="T10" fmla="*/ 0 w 36"/>
                <a:gd name="T11" fmla="*/ 5 h 36"/>
                <a:gd name="T12" fmla="*/ 3 w 36"/>
                <a:gd name="T13" fmla="*/ 4 h 36"/>
                <a:gd name="T14" fmla="*/ 3 w 36"/>
                <a:gd name="T15" fmla="*/ 5 h 36"/>
                <a:gd name="T16" fmla="*/ 3 w 36"/>
                <a:gd name="T17" fmla="*/ 4 h 36"/>
                <a:gd name="T18" fmla="*/ 3 w 36"/>
                <a:gd name="T19" fmla="*/ 3 h 36"/>
                <a:gd name="T20" fmla="*/ 5 w 36"/>
                <a:gd name="T21" fmla="*/ 3 h 36"/>
                <a:gd name="T22" fmla="*/ 5 w 36"/>
                <a:gd name="T23" fmla="*/ 3 h 36"/>
                <a:gd name="T24" fmla="*/ 4 w 36"/>
                <a:gd name="T25" fmla="*/ 0 h 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36"/>
                <a:gd name="T40" fmla="*/ 0 h 36"/>
                <a:gd name="T41" fmla="*/ 36 w 36"/>
                <a:gd name="T42" fmla="*/ 36 h 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36" h="36">
                  <a:moveTo>
                    <a:pt x="30" y="0"/>
                  </a:moveTo>
                  <a:lnTo>
                    <a:pt x="30" y="0"/>
                  </a:lnTo>
                  <a:lnTo>
                    <a:pt x="12" y="8"/>
                  </a:lnTo>
                  <a:lnTo>
                    <a:pt x="3" y="21"/>
                  </a:lnTo>
                  <a:lnTo>
                    <a:pt x="0" y="30"/>
                  </a:lnTo>
                  <a:lnTo>
                    <a:pt x="0" y="36"/>
                  </a:lnTo>
                  <a:lnTo>
                    <a:pt x="22" y="30"/>
                  </a:lnTo>
                  <a:lnTo>
                    <a:pt x="22" y="33"/>
                  </a:lnTo>
                  <a:lnTo>
                    <a:pt x="22" y="30"/>
                  </a:lnTo>
                  <a:lnTo>
                    <a:pt x="25" y="27"/>
                  </a:lnTo>
                  <a:lnTo>
                    <a:pt x="36" y="22"/>
                  </a:lnTo>
                  <a:lnTo>
                    <a:pt x="3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49351" name="Freeform 139"/>
            <p:cNvSpPr>
              <a:spLocks/>
            </p:cNvSpPr>
            <p:nvPr/>
          </p:nvSpPr>
          <p:spPr bwMode="auto">
            <a:xfrm>
              <a:off x="1096" y="3282"/>
              <a:ext cx="80" cy="22"/>
            </a:xfrm>
            <a:custGeom>
              <a:avLst/>
              <a:gdLst>
                <a:gd name="T0" fmla="*/ 20 w 161"/>
                <a:gd name="T1" fmla="*/ 0 h 44"/>
                <a:gd name="T2" fmla="*/ 18 w 161"/>
                <a:gd name="T3" fmla="*/ 0 h 44"/>
                <a:gd name="T4" fmla="*/ 16 w 161"/>
                <a:gd name="T5" fmla="*/ 1 h 44"/>
                <a:gd name="T6" fmla="*/ 13 w 161"/>
                <a:gd name="T7" fmla="*/ 1 h 44"/>
                <a:gd name="T8" fmla="*/ 10 w 161"/>
                <a:gd name="T9" fmla="*/ 1 h 44"/>
                <a:gd name="T10" fmla="*/ 7 w 161"/>
                <a:gd name="T11" fmla="*/ 2 h 44"/>
                <a:gd name="T12" fmla="*/ 4 w 161"/>
                <a:gd name="T13" fmla="*/ 2 h 44"/>
                <a:gd name="T14" fmla="*/ 1 w 161"/>
                <a:gd name="T15" fmla="*/ 3 h 44"/>
                <a:gd name="T16" fmla="*/ 0 w 161"/>
                <a:gd name="T17" fmla="*/ 3 h 44"/>
                <a:gd name="T18" fmla="*/ 0 w 161"/>
                <a:gd name="T19" fmla="*/ 6 h 44"/>
                <a:gd name="T20" fmla="*/ 2 w 161"/>
                <a:gd name="T21" fmla="*/ 6 h 44"/>
                <a:gd name="T22" fmla="*/ 4 w 161"/>
                <a:gd name="T23" fmla="*/ 5 h 44"/>
                <a:gd name="T24" fmla="*/ 7 w 161"/>
                <a:gd name="T25" fmla="*/ 5 h 44"/>
                <a:gd name="T26" fmla="*/ 10 w 161"/>
                <a:gd name="T27" fmla="*/ 4 h 44"/>
                <a:gd name="T28" fmla="*/ 13 w 161"/>
                <a:gd name="T29" fmla="*/ 3 h 44"/>
                <a:gd name="T30" fmla="*/ 16 w 161"/>
                <a:gd name="T31" fmla="*/ 3 h 44"/>
                <a:gd name="T32" fmla="*/ 18 w 161"/>
                <a:gd name="T33" fmla="*/ 3 h 44"/>
                <a:gd name="T34" fmla="*/ 19 w 161"/>
                <a:gd name="T35" fmla="*/ 3 h 44"/>
                <a:gd name="T36" fmla="*/ 20 w 161"/>
                <a:gd name="T37" fmla="*/ 0 h 4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61"/>
                <a:gd name="T58" fmla="*/ 0 h 44"/>
                <a:gd name="T59" fmla="*/ 161 w 161"/>
                <a:gd name="T60" fmla="*/ 44 h 4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61" h="44">
                  <a:moveTo>
                    <a:pt x="161" y="0"/>
                  </a:moveTo>
                  <a:lnTo>
                    <a:pt x="148" y="0"/>
                  </a:lnTo>
                  <a:lnTo>
                    <a:pt x="130" y="2"/>
                  </a:lnTo>
                  <a:lnTo>
                    <a:pt x="108" y="5"/>
                  </a:lnTo>
                  <a:lnTo>
                    <a:pt x="83" y="8"/>
                  </a:lnTo>
                  <a:lnTo>
                    <a:pt x="58" y="11"/>
                  </a:lnTo>
                  <a:lnTo>
                    <a:pt x="34" y="16"/>
                  </a:lnTo>
                  <a:lnTo>
                    <a:pt x="15" y="19"/>
                  </a:lnTo>
                  <a:lnTo>
                    <a:pt x="0" y="22"/>
                  </a:lnTo>
                  <a:lnTo>
                    <a:pt x="6" y="44"/>
                  </a:lnTo>
                  <a:lnTo>
                    <a:pt x="18" y="41"/>
                  </a:lnTo>
                  <a:lnTo>
                    <a:pt x="37" y="38"/>
                  </a:lnTo>
                  <a:lnTo>
                    <a:pt x="61" y="33"/>
                  </a:lnTo>
                  <a:lnTo>
                    <a:pt x="86" y="30"/>
                  </a:lnTo>
                  <a:lnTo>
                    <a:pt x="111" y="27"/>
                  </a:lnTo>
                  <a:lnTo>
                    <a:pt x="133" y="24"/>
                  </a:lnTo>
                  <a:lnTo>
                    <a:pt x="148" y="22"/>
                  </a:lnTo>
                  <a:lnTo>
                    <a:pt x="158" y="22"/>
                  </a:lnTo>
                  <a:lnTo>
                    <a:pt x="16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49352" name="Freeform 140"/>
            <p:cNvSpPr>
              <a:spLocks/>
            </p:cNvSpPr>
            <p:nvPr/>
          </p:nvSpPr>
          <p:spPr bwMode="auto">
            <a:xfrm>
              <a:off x="1200" y="3402"/>
              <a:ext cx="21" cy="69"/>
            </a:xfrm>
            <a:custGeom>
              <a:avLst/>
              <a:gdLst>
                <a:gd name="T0" fmla="*/ 0 w 42"/>
                <a:gd name="T1" fmla="*/ 1 h 138"/>
                <a:gd name="T2" fmla="*/ 0 w 42"/>
                <a:gd name="T3" fmla="*/ 15 h 138"/>
                <a:gd name="T4" fmla="*/ 0 w 42"/>
                <a:gd name="T5" fmla="*/ 16 h 138"/>
                <a:gd name="T6" fmla="*/ 1 w 42"/>
                <a:gd name="T7" fmla="*/ 16 h 138"/>
                <a:gd name="T8" fmla="*/ 2 w 42"/>
                <a:gd name="T9" fmla="*/ 17 h 138"/>
                <a:gd name="T10" fmla="*/ 3 w 42"/>
                <a:gd name="T11" fmla="*/ 18 h 138"/>
                <a:gd name="T12" fmla="*/ 5 w 42"/>
                <a:gd name="T13" fmla="*/ 17 h 138"/>
                <a:gd name="T14" fmla="*/ 6 w 42"/>
                <a:gd name="T15" fmla="*/ 16 h 138"/>
                <a:gd name="T16" fmla="*/ 6 w 42"/>
                <a:gd name="T17" fmla="*/ 15 h 138"/>
                <a:gd name="T18" fmla="*/ 6 w 42"/>
                <a:gd name="T19" fmla="*/ 15 h 138"/>
                <a:gd name="T20" fmla="*/ 6 w 42"/>
                <a:gd name="T21" fmla="*/ 0 h 138"/>
                <a:gd name="T22" fmla="*/ 0 w 42"/>
                <a:gd name="T23" fmla="*/ 1 h 13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2"/>
                <a:gd name="T37" fmla="*/ 0 h 138"/>
                <a:gd name="T38" fmla="*/ 42 w 42"/>
                <a:gd name="T39" fmla="*/ 138 h 13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2" h="138">
                  <a:moveTo>
                    <a:pt x="0" y="1"/>
                  </a:moveTo>
                  <a:lnTo>
                    <a:pt x="0" y="120"/>
                  </a:lnTo>
                  <a:lnTo>
                    <a:pt x="0" y="124"/>
                  </a:lnTo>
                  <a:lnTo>
                    <a:pt x="3" y="128"/>
                  </a:lnTo>
                  <a:lnTo>
                    <a:pt x="9" y="134"/>
                  </a:lnTo>
                  <a:lnTo>
                    <a:pt x="22" y="138"/>
                  </a:lnTo>
                  <a:lnTo>
                    <a:pt x="34" y="134"/>
                  </a:lnTo>
                  <a:lnTo>
                    <a:pt x="41" y="128"/>
                  </a:lnTo>
                  <a:lnTo>
                    <a:pt x="42" y="120"/>
                  </a:lnTo>
                  <a:lnTo>
                    <a:pt x="42" y="117"/>
                  </a:lnTo>
                  <a:lnTo>
                    <a:pt x="42" y="0"/>
                  </a:lnTo>
                  <a:lnTo>
                    <a:pt x="0" y="1"/>
                  </a:lnTo>
                  <a:close/>
                </a:path>
              </a:pathLst>
            </a:custGeom>
            <a:solidFill>
              <a:srgbClr val="FF722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49353" name="Freeform 141"/>
            <p:cNvSpPr>
              <a:spLocks/>
            </p:cNvSpPr>
            <p:nvPr/>
          </p:nvSpPr>
          <p:spPr bwMode="auto">
            <a:xfrm>
              <a:off x="1194" y="3403"/>
              <a:ext cx="11" cy="65"/>
            </a:xfrm>
            <a:custGeom>
              <a:avLst/>
              <a:gdLst>
                <a:gd name="T0" fmla="*/ 3 w 22"/>
                <a:gd name="T1" fmla="*/ 15 h 130"/>
                <a:gd name="T2" fmla="*/ 3 w 22"/>
                <a:gd name="T3" fmla="*/ 15 h 130"/>
                <a:gd name="T4" fmla="*/ 3 w 22"/>
                <a:gd name="T5" fmla="*/ 0 h 130"/>
                <a:gd name="T6" fmla="*/ 0 w 22"/>
                <a:gd name="T7" fmla="*/ 0 h 130"/>
                <a:gd name="T8" fmla="*/ 0 w 22"/>
                <a:gd name="T9" fmla="*/ 15 h 130"/>
                <a:gd name="T10" fmla="*/ 0 w 22"/>
                <a:gd name="T11" fmla="*/ 15 h 130"/>
                <a:gd name="T12" fmla="*/ 0 w 22"/>
                <a:gd name="T13" fmla="*/ 15 h 130"/>
                <a:gd name="T14" fmla="*/ 1 w 22"/>
                <a:gd name="T15" fmla="*/ 16 h 130"/>
                <a:gd name="T16" fmla="*/ 2 w 22"/>
                <a:gd name="T17" fmla="*/ 17 h 130"/>
                <a:gd name="T18" fmla="*/ 3 w 22"/>
                <a:gd name="T19" fmla="*/ 16 h 130"/>
                <a:gd name="T20" fmla="*/ 3 w 22"/>
                <a:gd name="T21" fmla="*/ 15 h 13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2"/>
                <a:gd name="T34" fmla="*/ 0 h 130"/>
                <a:gd name="T35" fmla="*/ 22 w 22"/>
                <a:gd name="T36" fmla="*/ 130 h 13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2" h="130">
                  <a:moveTo>
                    <a:pt x="22" y="119"/>
                  </a:moveTo>
                  <a:lnTo>
                    <a:pt x="22" y="119"/>
                  </a:lnTo>
                  <a:lnTo>
                    <a:pt x="22" y="0"/>
                  </a:lnTo>
                  <a:lnTo>
                    <a:pt x="0" y="0"/>
                  </a:lnTo>
                  <a:lnTo>
                    <a:pt x="0" y="119"/>
                  </a:lnTo>
                  <a:lnTo>
                    <a:pt x="3" y="127"/>
                  </a:lnTo>
                  <a:lnTo>
                    <a:pt x="11" y="130"/>
                  </a:lnTo>
                  <a:lnTo>
                    <a:pt x="19" y="127"/>
                  </a:lnTo>
                  <a:lnTo>
                    <a:pt x="22" y="11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49354" name="Freeform 142"/>
            <p:cNvSpPr>
              <a:spLocks/>
            </p:cNvSpPr>
            <p:nvPr/>
          </p:nvSpPr>
          <p:spPr bwMode="auto">
            <a:xfrm>
              <a:off x="1194" y="3462"/>
              <a:ext cx="17" cy="15"/>
            </a:xfrm>
            <a:custGeom>
              <a:avLst/>
              <a:gdLst>
                <a:gd name="T0" fmla="*/ 5 w 33"/>
                <a:gd name="T1" fmla="*/ 1 h 30"/>
                <a:gd name="T2" fmla="*/ 5 w 33"/>
                <a:gd name="T3" fmla="*/ 1 h 30"/>
                <a:gd name="T4" fmla="*/ 4 w 33"/>
                <a:gd name="T5" fmla="*/ 1 h 30"/>
                <a:gd name="T6" fmla="*/ 3 w 33"/>
                <a:gd name="T7" fmla="*/ 1 h 30"/>
                <a:gd name="T8" fmla="*/ 3 w 33"/>
                <a:gd name="T9" fmla="*/ 0 h 30"/>
                <a:gd name="T10" fmla="*/ 3 w 33"/>
                <a:gd name="T11" fmla="*/ 1 h 30"/>
                <a:gd name="T12" fmla="*/ 0 w 33"/>
                <a:gd name="T13" fmla="*/ 1 h 30"/>
                <a:gd name="T14" fmla="*/ 0 w 33"/>
                <a:gd name="T15" fmla="*/ 2 h 30"/>
                <a:gd name="T16" fmla="*/ 1 w 33"/>
                <a:gd name="T17" fmla="*/ 3 h 30"/>
                <a:gd name="T18" fmla="*/ 2 w 33"/>
                <a:gd name="T19" fmla="*/ 4 h 30"/>
                <a:gd name="T20" fmla="*/ 5 w 33"/>
                <a:gd name="T21" fmla="*/ 4 h 30"/>
                <a:gd name="T22" fmla="*/ 5 w 33"/>
                <a:gd name="T23" fmla="*/ 4 h 30"/>
                <a:gd name="T24" fmla="*/ 5 w 33"/>
                <a:gd name="T25" fmla="*/ 1 h 3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33"/>
                <a:gd name="T40" fmla="*/ 0 h 30"/>
                <a:gd name="T41" fmla="*/ 33 w 33"/>
                <a:gd name="T42" fmla="*/ 30 h 3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33" h="30">
                  <a:moveTo>
                    <a:pt x="33" y="8"/>
                  </a:moveTo>
                  <a:lnTo>
                    <a:pt x="33" y="8"/>
                  </a:lnTo>
                  <a:lnTo>
                    <a:pt x="25" y="6"/>
                  </a:lnTo>
                  <a:lnTo>
                    <a:pt x="22" y="1"/>
                  </a:lnTo>
                  <a:lnTo>
                    <a:pt x="22" y="0"/>
                  </a:lnTo>
                  <a:lnTo>
                    <a:pt x="22" y="1"/>
                  </a:lnTo>
                  <a:lnTo>
                    <a:pt x="0" y="1"/>
                  </a:lnTo>
                  <a:lnTo>
                    <a:pt x="0" y="9"/>
                  </a:lnTo>
                  <a:lnTo>
                    <a:pt x="6" y="17"/>
                  </a:lnTo>
                  <a:lnTo>
                    <a:pt x="16" y="25"/>
                  </a:lnTo>
                  <a:lnTo>
                    <a:pt x="33" y="30"/>
                  </a:lnTo>
                  <a:lnTo>
                    <a:pt x="33"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49355" name="Freeform 143"/>
            <p:cNvSpPr>
              <a:spLocks/>
            </p:cNvSpPr>
            <p:nvPr/>
          </p:nvSpPr>
          <p:spPr bwMode="auto">
            <a:xfrm>
              <a:off x="1211" y="3456"/>
              <a:ext cx="16" cy="21"/>
            </a:xfrm>
            <a:custGeom>
              <a:avLst/>
              <a:gdLst>
                <a:gd name="T0" fmla="*/ 2 w 31"/>
                <a:gd name="T1" fmla="*/ 1 h 43"/>
                <a:gd name="T2" fmla="*/ 2 w 31"/>
                <a:gd name="T3" fmla="*/ 1 h 43"/>
                <a:gd name="T4" fmla="*/ 2 w 31"/>
                <a:gd name="T5" fmla="*/ 1 h 43"/>
                <a:gd name="T6" fmla="*/ 2 w 31"/>
                <a:gd name="T7" fmla="*/ 2 h 43"/>
                <a:gd name="T8" fmla="*/ 1 w 31"/>
                <a:gd name="T9" fmla="*/ 2 h 43"/>
                <a:gd name="T10" fmla="*/ 0 w 31"/>
                <a:gd name="T11" fmla="*/ 2 h 43"/>
                <a:gd name="T12" fmla="*/ 0 w 31"/>
                <a:gd name="T13" fmla="*/ 5 h 43"/>
                <a:gd name="T14" fmla="*/ 3 w 31"/>
                <a:gd name="T15" fmla="*/ 4 h 43"/>
                <a:gd name="T16" fmla="*/ 4 w 31"/>
                <a:gd name="T17" fmla="*/ 3 h 43"/>
                <a:gd name="T18" fmla="*/ 4 w 31"/>
                <a:gd name="T19" fmla="*/ 2 h 43"/>
                <a:gd name="T20" fmla="*/ 4 w 31"/>
                <a:gd name="T21" fmla="*/ 1 h 43"/>
                <a:gd name="T22" fmla="*/ 4 w 31"/>
                <a:gd name="T23" fmla="*/ 1 h 43"/>
                <a:gd name="T24" fmla="*/ 4 w 31"/>
                <a:gd name="T25" fmla="*/ 1 h 43"/>
                <a:gd name="T26" fmla="*/ 4 w 31"/>
                <a:gd name="T27" fmla="*/ 0 h 43"/>
                <a:gd name="T28" fmla="*/ 3 w 31"/>
                <a:gd name="T29" fmla="*/ 0 h 43"/>
                <a:gd name="T30" fmla="*/ 2 w 31"/>
                <a:gd name="T31" fmla="*/ 0 h 43"/>
                <a:gd name="T32" fmla="*/ 2 w 31"/>
                <a:gd name="T33" fmla="*/ 1 h 4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31"/>
                <a:gd name="T52" fmla="*/ 0 h 43"/>
                <a:gd name="T53" fmla="*/ 31 w 31"/>
                <a:gd name="T54" fmla="*/ 43 h 4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31" h="43">
                  <a:moveTo>
                    <a:pt x="9" y="11"/>
                  </a:moveTo>
                  <a:lnTo>
                    <a:pt x="9" y="11"/>
                  </a:lnTo>
                  <a:lnTo>
                    <a:pt x="9" y="13"/>
                  </a:lnTo>
                  <a:lnTo>
                    <a:pt x="9" y="18"/>
                  </a:lnTo>
                  <a:lnTo>
                    <a:pt x="8" y="19"/>
                  </a:lnTo>
                  <a:lnTo>
                    <a:pt x="0" y="21"/>
                  </a:lnTo>
                  <a:lnTo>
                    <a:pt x="0" y="43"/>
                  </a:lnTo>
                  <a:lnTo>
                    <a:pt x="17" y="38"/>
                  </a:lnTo>
                  <a:lnTo>
                    <a:pt x="28" y="27"/>
                  </a:lnTo>
                  <a:lnTo>
                    <a:pt x="31" y="16"/>
                  </a:lnTo>
                  <a:lnTo>
                    <a:pt x="31" y="11"/>
                  </a:lnTo>
                  <a:lnTo>
                    <a:pt x="28" y="3"/>
                  </a:lnTo>
                  <a:lnTo>
                    <a:pt x="20" y="0"/>
                  </a:lnTo>
                  <a:lnTo>
                    <a:pt x="12" y="3"/>
                  </a:lnTo>
                  <a:lnTo>
                    <a:pt x="9"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49356" name="Freeform 144"/>
            <p:cNvSpPr>
              <a:spLocks/>
            </p:cNvSpPr>
            <p:nvPr/>
          </p:nvSpPr>
          <p:spPr bwMode="auto">
            <a:xfrm>
              <a:off x="1216" y="3397"/>
              <a:ext cx="11" cy="64"/>
            </a:xfrm>
            <a:custGeom>
              <a:avLst/>
              <a:gdLst>
                <a:gd name="T0" fmla="*/ 2 w 22"/>
                <a:gd name="T1" fmla="*/ 3 h 128"/>
                <a:gd name="T2" fmla="*/ 0 w 22"/>
                <a:gd name="T3" fmla="*/ 1 h 128"/>
                <a:gd name="T4" fmla="*/ 0 w 22"/>
                <a:gd name="T5" fmla="*/ 16 h 128"/>
                <a:gd name="T6" fmla="*/ 3 w 22"/>
                <a:gd name="T7" fmla="*/ 16 h 128"/>
                <a:gd name="T8" fmla="*/ 3 w 22"/>
                <a:gd name="T9" fmla="*/ 1 h 128"/>
                <a:gd name="T10" fmla="*/ 2 w 22"/>
                <a:gd name="T11" fmla="*/ 0 h 128"/>
                <a:gd name="T12" fmla="*/ 3 w 22"/>
                <a:gd name="T13" fmla="*/ 1 h 128"/>
                <a:gd name="T14" fmla="*/ 3 w 22"/>
                <a:gd name="T15" fmla="*/ 1 h 128"/>
                <a:gd name="T16" fmla="*/ 2 w 22"/>
                <a:gd name="T17" fmla="*/ 0 h 128"/>
                <a:gd name="T18" fmla="*/ 1 w 22"/>
                <a:gd name="T19" fmla="*/ 1 h 128"/>
                <a:gd name="T20" fmla="*/ 0 w 22"/>
                <a:gd name="T21" fmla="*/ 1 h 128"/>
                <a:gd name="T22" fmla="*/ 2 w 22"/>
                <a:gd name="T23" fmla="*/ 3 h 12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2"/>
                <a:gd name="T37" fmla="*/ 0 h 128"/>
                <a:gd name="T38" fmla="*/ 22 w 22"/>
                <a:gd name="T39" fmla="*/ 128 h 12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2" h="128">
                  <a:moveTo>
                    <a:pt x="11" y="22"/>
                  </a:moveTo>
                  <a:lnTo>
                    <a:pt x="0" y="11"/>
                  </a:lnTo>
                  <a:lnTo>
                    <a:pt x="0" y="128"/>
                  </a:lnTo>
                  <a:lnTo>
                    <a:pt x="22" y="128"/>
                  </a:lnTo>
                  <a:lnTo>
                    <a:pt x="22" y="11"/>
                  </a:lnTo>
                  <a:lnTo>
                    <a:pt x="11" y="0"/>
                  </a:lnTo>
                  <a:lnTo>
                    <a:pt x="22" y="11"/>
                  </a:lnTo>
                  <a:lnTo>
                    <a:pt x="19" y="3"/>
                  </a:lnTo>
                  <a:lnTo>
                    <a:pt x="11" y="0"/>
                  </a:lnTo>
                  <a:lnTo>
                    <a:pt x="3" y="3"/>
                  </a:lnTo>
                  <a:lnTo>
                    <a:pt x="0" y="11"/>
                  </a:lnTo>
                  <a:lnTo>
                    <a:pt x="11" y="2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49357" name="Freeform 145"/>
            <p:cNvSpPr>
              <a:spLocks/>
            </p:cNvSpPr>
            <p:nvPr/>
          </p:nvSpPr>
          <p:spPr bwMode="auto">
            <a:xfrm>
              <a:off x="1194" y="3397"/>
              <a:ext cx="27" cy="12"/>
            </a:xfrm>
            <a:custGeom>
              <a:avLst/>
              <a:gdLst>
                <a:gd name="T0" fmla="*/ 3 w 53"/>
                <a:gd name="T1" fmla="*/ 2 h 23"/>
                <a:gd name="T2" fmla="*/ 2 w 53"/>
                <a:gd name="T3" fmla="*/ 3 h 23"/>
                <a:gd name="T4" fmla="*/ 7 w 53"/>
                <a:gd name="T5" fmla="*/ 3 h 23"/>
                <a:gd name="T6" fmla="*/ 7 w 53"/>
                <a:gd name="T7" fmla="*/ 0 h 23"/>
                <a:gd name="T8" fmla="*/ 2 w 53"/>
                <a:gd name="T9" fmla="*/ 1 h 23"/>
                <a:gd name="T10" fmla="*/ 0 w 53"/>
                <a:gd name="T11" fmla="*/ 2 h 23"/>
                <a:gd name="T12" fmla="*/ 2 w 53"/>
                <a:gd name="T13" fmla="*/ 1 h 23"/>
                <a:gd name="T14" fmla="*/ 1 w 53"/>
                <a:gd name="T15" fmla="*/ 1 h 23"/>
                <a:gd name="T16" fmla="*/ 0 w 53"/>
                <a:gd name="T17" fmla="*/ 2 h 23"/>
                <a:gd name="T18" fmla="*/ 1 w 53"/>
                <a:gd name="T19" fmla="*/ 3 h 23"/>
                <a:gd name="T20" fmla="*/ 2 w 53"/>
                <a:gd name="T21" fmla="*/ 3 h 23"/>
                <a:gd name="T22" fmla="*/ 3 w 53"/>
                <a:gd name="T23" fmla="*/ 2 h 2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53"/>
                <a:gd name="T37" fmla="*/ 0 h 23"/>
                <a:gd name="T38" fmla="*/ 53 w 53"/>
                <a:gd name="T39" fmla="*/ 23 h 2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53" h="23">
                  <a:moveTo>
                    <a:pt x="22" y="12"/>
                  </a:moveTo>
                  <a:lnTo>
                    <a:pt x="11" y="23"/>
                  </a:lnTo>
                  <a:lnTo>
                    <a:pt x="53" y="22"/>
                  </a:lnTo>
                  <a:lnTo>
                    <a:pt x="53" y="0"/>
                  </a:lnTo>
                  <a:lnTo>
                    <a:pt x="11" y="1"/>
                  </a:lnTo>
                  <a:lnTo>
                    <a:pt x="0" y="12"/>
                  </a:lnTo>
                  <a:lnTo>
                    <a:pt x="11" y="1"/>
                  </a:lnTo>
                  <a:lnTo>
                    <a:pt x="3" y="4"/>
                  </a:lnTo>
                  <a:lnTo>
                    <a:pt x="0" y="12"/>
                  </a:lnTo>
                  <a:lnTo>
                    <a:pt x="3" y="20"/>
                  </a:lnTo>
                  <a:lnTo>
                    <a:pt x="11" y="23"/>
                  </a:lnTo>
                  <a:lnTo>
                    <a:pt x="22"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49358" name="Freeform 146"/>
            <p:cNvSpPr>
              <a:spLocks/>
            </p:cNvSpPr>
            <p:nvPr/>
          </p:nvSpPr>
          <p:spPr bwMode="auto">
            <a:xfrm>
              <a:off x="1208" y="3193"/>
              <a:ext cx="105" cy="191"/>
            </a:xfrm>
            <a:custGeom>
              <a:avLst/>
              <a:gdLst>
                <a:gd name="T0" fmla="*/ 15 w 211"/>
                <a:gd name="T1" fmla="*/ 44 h 383"/>
                <a:gd name="T2" fmla="*/ 18 w 211"/>
                <a:gd name="T3" fmla="*/ 42 h 383"/>
                <a:gd name="T4" fmla="*/ 21 w 211"/>
                <a:gd name="T5" fmla="*/ 36 h 383"/>
                <a:gd name="T6" fmla="*/ 24 w 211"/>
                <a:gd name="T7" fmla="*/ 26 h 383"/>
                <a:gd name="T8" fmla="*/ 26 w 211"/>
                <a:gd name="T9" fmla="*/ 12 h 383"/>
                <a:gd name="T10" fmla="*/ 26 w 211"/>
                <a:gd name="T11" fmla="*/ 4 h 383"/>
                <a:gd name="T12" fmla="*/ 26 w 211"/>
                <a:gd name="T13" fmla="*/ 1 h 383"/>
                <a:gd name="T14" fmla="*/ 26 w 211"/>
                <a:gd name="T15" fmla="*/ 1 h 383"/>
                <a:gd name="T16" fmla="*/ 25 w 211"/>
                <a:gd name="T17" fmla="*/ 1 h 383"/>
                <a:gd name="T18" fmla="*/ 25 w 211"/>
                <a:gd name="T19" fmla="*/ 0 h 383"/>
                <a:gd name="T20" fmla="*/ 23 w 211"/>
                <a:gd name="T21" fmla="*/ 0 h 383"/>
                <a:gd name="T22" fmla="*/ 21 w 211"/>
                <a:gd name="T23" fmla="*/ 1 h 383"/>
                <a:gd name="T24" fmla="*/ 20 w 211"/>
                <a:gd name="T25" fmla="*/ 2 h 383"/>
                <a:gd name="T26" fmla="*/ 18 w 211"/>
                <a:gd name="T27" fmla="*/ 4 h 383"/>
                <a:gd name="T28" fmla="*/ 15 w 211"/>
                <a:gd name="T29" fmla="*/ 6 h 383"/>
                <a:gd name="T30" fmla="*/ 12 w 211"/>
                <a:gd name="T31" fmla="*/ 7 h 383"/>
                <a:gd name="T32" fmla="*/ 9 w 211"/>
                <a:gd name="T33" fmla="*/ 7 h 383"/>
                <a:gd name="T34" fmla="*/ 7 w 211"/>
                <a:gd name="T35" fmla="*/ 8 h 383"/>
                <a:gd name="T36" fmla="*/ 6 w 211"/>
                <a:gd name="T37" fmla="*/ 8 h 383"/>
                <a:gd name="T38" fmla="*/ 5 w 211"/>
                <a:gd name="T39" fmla="*/ 9 h 383"/>
                <a:gd name="T40" fmla="*/ 4 w 211"/>
                <a:gd name="T41" fmla="*/ 10 h 383"/>
                <a:gd name="T42" fmla="*/ 2 w 211"/>
                <a:gd name="T43" fmla="*/ 15 h 383"/>
                <a:gd name="T44" fmla="*/ 0 w 211"/>
                <a:gd name="T45" fmla="*/ 21 h 383"/>
                <a:gd name="T46" fmla="*/ 0 w 211"/>
                <a:gd name="T47" fmla="*/ 27 h 383"/>
                <a:gd name="T48" fmla="*/ 0 w 211"/>
                <a:gd name="T49" fmla="*/ 31 h 383"/>
                <a:gd name="T50" fmla="*/ 0 w 211"/>
                <a:gd name="T51" fmla="*/ 37 h 383"/>
                <a:gd name="T52" fmla="*/ 1 w 211"/>
                <a:gd name="T53" fmla="*/ 43 h 383"/>
                <a:gd name="T54" fmla="*/ 3 w 211"/>
                <a:gd name="T55" fmla="*/ 47 h 383"/>
                <a:gd name="T56" fmla="*/ 4 w 211"/>
                <a:gd name="T57" fmla="*/ 47 h 383"/>
                <a:gd name="T58" fmla="*/ 7 w 211"/>
                <a:gd name="T59" fmla="*/ 47 h 383"/>
                <a:gd name="T60" fmla="*/ 10 w 211"/>
                <a:gd name="T61" fmla="*/ 46 h 383"/>
                <a:gd name="T62" fmla="*/ 13 w 211"/>
                <a:gd name="T63" fmla="*/ 45 h 383"/>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11"/>
                <a:gd name="T97" fmla="*/ 0 h 383"/>
                <a:gd name="T98" fmla="*/ 211 w 211"/>
                <a:gd name="T99" fmla="*/ 383 h 383"/>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11" h="383">
                  <a:moveTo>
                    <a:pt x="114" y="361"/>
                  </a:moveTo>
                  <a:lnTo>
                    <a:pt x="122" y="358"/>
                  </a:lnTo>
                  <a:lnTo>
                    <a:pt x="131" y="350"/>
                  </a:lnTo>
                  <a:lnTo>
                    <a:pt x="145" y="339"/>
                  </a:lnTo>
                  <a:lnTo>
                    <a:pt x="161" y="320"/>
                  </a:lnTo>
                  <a:lnTo>
                    <a:pt x="175" y="295"/>
                  </a:lnTo>
                  <a:lnTo>
                    <a:pt x="189" y="260"/>
                  </a:lnTo>
                  <a:lnTo>
                    <a:pt x="198" y="215"/>
                  </a:lnTo>
                  <a:lnTo>
                    <a:pt x="206" y="157"/>
                  </a:lnTo>
                  <a:lnTo>
                    <a:pt x="209" y="102"/>
                  </a:lnTo>
                  <a:lnTo>
                    <a:pt x="211" y="63"/>
                  </a:lnTo>
                  <a:lnTo>
                    <a:pt x="211" y="36"/>
                  </a:lnTo>
                  <a:lnTo>
                    <a:pt x="211" y="21"/>
                  </a:lnTo>
                  <a:lnTo>
                    <a:pt x="211" y="13"/>
                  </a:lnTo>
                  <a:lnTo>
                    <a:pt x="209" y="10"/>
                  </a:lnTo>
                  <a:lnTo>
                    <a:pt x="208" y="11"/>
                  </a:lnTo>
                  <a:lnTo>
                    <a:pt x="206" y="10"/>
                  </a:lnTo>
                  <a:lnTo>
                    <a:pt x="205" y="5"/>
                  </a:lnTo>
                  <a:lnTo>
                    <a:pt x="200" y="2"/>
                  </a:lnTo>
                  <a:lnTo>
                    <a:pt x="194" y="0"/>
                  </a:lnTo>
                  <a:lnTo>
                    <a:pt x="187" y="2"/>
                  </a:lnTo>
                  <a:lnTo>
                    <a:pt x="181" y="5"/>
                  </a:lnTo>
                  <a:lnTo>
                    <a:pt x="175" y="8"/>
                  </a:lnTo>
                  <a:lnTo>
                    <a:pt x="170" y="13"/>
                  </a:lnTo>
                  <a:lnTo>
                    <a:pt x="167" y="19"/>
                  </a:lnTo>
                  <a:lnTo>
                    <a:pt x="159" y="27"/>
                  </a:lnTo>
                  <a:lnTo>
                    <a:pt x="148" y="36"/>
                  </a:lnTo>
                  <a:lnTo>
                    <a:pt x="133" y="46"/>
                  </a:lnTo>
                  <a:lnTo>
                    <a:pt x="123" y="49"/>
                  </a:lnTo>
                  <a:lnTo>
                    <a:pt x="112" y="54"/>
                  </a:lnTo>
                  <a:lnTo>
                    <a:pt x="101" y="57"/>
                  </a:lnTo>
                  <a:lnTo>
                    <a:pt x="90" y="60"/>
                  </a:lnTo>
                  <a:lnTo>
                    <a:pt x="79" y="63"/>
                  </a:lnTo>
                  <a:lnTo>
                    <a:pt x="70" y="66"/>
                  </a:lnTo>
                  <a:lnTo>
                    <a:pt x="62" y="68"/>
                  </a:lnTo>
                  <a:lnTo>
                    <a:pt x="57" y="69"/>
                  </a:lnTo>
                  <a:lnTo>
                    <a:pt x="51" y="71"/>
                  </a:lnTo>
                  <a:lnTo>
                    <a:pt x="47" y="74"/>
                  </a:lnTo>
                  <a:lnTo>
                    <a:pt x="43" y="76"/>
                  </a:lnTo>
                  <a:lnTo>
                    <a:pt x="40" y="79"/>
                  </a:lnTo>
                  <a:lnTo>
                    <a:pt x="36" y="87"/>
                  </a:lnTo>
                  <a:lnTo>
                    <a:pt x="28" y="101"/>
                  </a:lnTo>
                  <a:lnTo>
                    <a:pt x="21" y="121"/>
                  </a:lnTo>
                  <a:lnTo>
                    <a:pt x="14" y="144"/>
                  </a:lnTo>
                  <a:lnTo>
                    <a:pt x="7" y="170"/>
                  </a:lnTo>
                  <a:lnTo>
                    <a:pt x="3" y="195"/>
                  </a:lnTo>
                  <a:lnTo>
                    <a:pt x="0" y="217"/>
                  </a:lnTo>
                  <a:lnTo>
                    <a:pt x="0" y="235"/>
                  </a:lnTo>
                  <a:lnTo>
                    <a:pt x="1" y="253"/>
                  </a:lnTo>
                  <a:lnTo>
                    <a:pt x="4" y="275"/>
                  </a:lnTo>
                  <a:lnTo>
                    <a:pt x="7" y="298"/>
                  </a:lnTo>
                  <a:lnTo>
                    <a:pt x="11" y="323"/>
                  </a:lnTo>
                  <a:lnTo>
                    <a:pt x="15" y="345"/>
                  </a:lnTo>
                  <a:lnTo>
                    <a:pt x="20" y="364"/>
                  </a:lnTo>
                  <a:lnTo>
                    <a:pt x="26" y="376"/>
                  </a:lnTo>
                  <a:lnTo>
                    <a:pt x="31" y="383"/>
                  </a:lnTo>
                  <a:lnTo>
                    <a:pt x="37" y="383"/>
                  </a:lnTo>
                  <a:lnTo>
                    <a:pt x="47" y="383"/>
                  </a:lnTo>
                  <a:lnTo>
                    <a:pt x="59" y="380"/>
                  </a:lnTo>
                  <a:lnTo>
                    <a:pt x="72" y="376"/>
                  </a:lnTo>
                  <a:lnTo>
                    <a:pt x="86" y="372"/>
                  </a:lnTo>
                  <a:lnTo>
                    <a:pt x="98" y="369"/>
                  </a:lnTo>
                  <a:lnTo>
                    <a:pt x="108" y="364"/>
                  </a:lnTo>
                  <a:lnTo>
                    <a:pt x="114" y="361"/>
                  </a:lnTo>
                  <a:close/>
                </a:path>
              </a:pathLst>
            </a:custGeom>
            <a:solidFill>
              <a:srgbClr val="FF722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49359" name="Freeform 147"/>
            <p:cNvSpPr>
              <a:spLocks/>
            </p:cNvSpPr>
            <p:nvPr/>
          </p:nvSpPr>
          <p:spPr bwMode="auto">
            <a:xfrm>
              <a:off x="1263" y="3272"/>
              <a:ext cx="54" cy="106"/>
            </a:xfrm>
            <a:custGeom>
              <a:avLst/>
              <a:gdLst>
                <a:gd name="T0" fmla="*/ 11 w 108"/>
                <a:gd name="T1" fmla="*/ 0 h 213"/>
                <a:gd name="T2" fmla="*/ 11 w 108"/>
                <a:gd name="T3" fmla="*/ 0 h 213"/>
                <a:gd name="T4" fmla="*/ 10 w 108"/>
                <a:gd name="T5" fmla="*/ 7 h 213"/>
                <a:gd name="T6" fmla="*/ 9 w 108"/>
                <a:gd name="T7" fmla="*/ 12 h 213"/>
                <a:gd name="T8" fmla="*/ 7 w 108"/>
                <a:gd name="T9" fmla="*/ 16 h 213"/>
                <a:gd name="T10" fmla="*/ 6 w 108"/>
                <a:gd name="T11" fmla="*/ 19 h 213"/>
                <a:gd name="T12" fmla="*/ 4 w 108"/>
                <a:gd name="T13" fmla="*/ 21 h 213"/>
                <a:gd name="T14" fmla="*/ 2 w 108"/>
                <a:gd name="T15" fmla="*/ 23 h 213"/>
                <a:gd name="T16" fmla="*/ 1 w 108"/>
                <a:gd name="T17" fmla="*/ 23 h 213"/>
                <a:gd name="T18" fmla="*/ 0 w 108"/>
                <a:gd name="T19" fmla="*/ 24 h 213"/>
                <a:gd name="T20" fmla="*/ 2 w 108"/>
                <a:gd name="T21" fmla="*/ 26 h 213"/>
                <a:gd name="T22" fmla="*/ 3 w 108"/>
                <a:gd name="T23" fmla="*/ 26 h 213"/>
                <a:gd name="T24" fmla="*/ 4 w 108"/>
                <a:gd name="T25" fmla="*/ 25 h 213"/>
                <a:gd name="T26" fmla="*/ 6 w 108"/>
                <a:gd name="T27" fmla="*/ 23 h 213"/>
                <a:gd name="T28" fmla="*/ 8 w 108"/>
                <a:gd name="T29" fmla="*/ 21 h 213"/>
                <a:gd name="T30" fmla="*/ 10 w 108"/>
                <a:gd name="T31" fmla="*/ 17 h 213"/>
                <a:gd name="T32" fmla="*/ 12 w 108"/>
                <a:gd name="T33" fmla="*/ 13 h 213"/>
                <a:gd name="T34" fmla="*/ 13 w 108"/>
                <a:gd name="T35" fmla="*/ 7 h 213"/>
                <a:gd name="T36" fmla="*/ 14 w 108"/>
                <a:gd name="T37" fmla="*/ 0 h 213"/>
                <a:gd name="T38" fmla="*/ 14 w 108"/>
                <a:gd name="T39" fmla="*/ 0 h 213"/>
                <a:gd name="T40" fmla="*/ 11 w 108"/>
                <a:gd name="T41" fmla="*/ 0 h 21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08"/>
                <a:gd name="T64" fmla="*/ 0 h 213"/>
                <a:gd name="T65" fmla="*/ 108 w 108"/>
                <a:gd name="T66" fmla="*/ 213 h 213"/>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08" h="213">
                  <a:moveTo>
                    <a:pt x="86" y="0"/>
                  </a:moveTo>
                  <a:lnTo>
                    <a:pt x="86" y="0"/>
                  </a:lnTo>
                  <a:lnTo>
                    <a:pt x="78" y="56"/>
                  </a:lnTo>
                  <a:lnTo>
                    <a:pt x="69" y="100"/>
                  </a:lnTo>
                  <a:lnTo>
                    <a:pt x="57" y="133"/>
                  </a:lnTo>
                  <a:lnTo>
                    <a:pt x="42" y="157"/>
                  </a:lnTo>
                  <a:lnTo>
                    <a:pt x="28" y="174"/>
                  </a:lnTo>
                  <a:lnTo>
                    <a:pt x="16" y="185"/>
                  </a:lnTo>
                  <a:lnTo>
                    <a:pt x="6" y="191"/>
                  </a:lnTo>
                  <a:lnTo>
                    <a:pt x="0" y="194"/>
                  </a:lnTo>
                  <a:lnTo>
                    <a:pt x="10" y="213"/>
                  </a:lnTo>
                  <a:lnTo>
                    <a:pt x="19" y="210"/>
                  </a:lnTo>
                  <a:lnTo>
                    <a:pt x="28" y="201"/>
                  </a:lnTo>
                  <a:lnTo>
                    <a:pt x="44" y="190"/>
                  </a:lnTo>
                  <a:lnTo>
                    <a:pt x="61" y="169"/>
                  </a:lnTo>
                  <a:lnTo>
                    <a:pt x="75" y="143"/>
                  </a:lnTo>
                  <a:lnTo>
                    <a:pt x="91" y="107"/>
                  </a:lnTo>
                  <a:lnTo>
                    <a:pt x="100" y="60"/>
                  </a:lnTo>
                  <a:lnTo>
                    <a:pt x="108" y="0"/>
                  </a:lnTo>
                  <a:lnTo>
                    <a:pt x="8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49360" name="Freeform 148"/>
            <p:cNvSpPr>
              <a:spLocks/>
            </p:cNvSpPr>
            <p:nvPr/>
          </p:nvSpPr>
          <p:spPr bwMode="auto">
            <a:xfrm>
              <a:off x="1306" y="3193"/>
              <a:ext cx="13" cy="79"/>
            </a:xfrm>
            <a:custGeom>
              <a:avLst/>
              <a:gdLst>
                <a:gd name="T0" fmla="*/ 0 w 27"/>
                <a:gd name="T1" fmla="*/ 2 h 157"/>
                <a:gd name="T2" fmla="*/ 2 w 27"/>
                <a:gd name="T3" fmla="*/ 2 h 157"/>
                <a:gd name="T4" fmla="*/ 2 w 27"/>
                <a:gd name="T5" fmla="*/ 3 h 157"/>
                <a:gd name="T6" fmla="*/ 1 w 27"/>
                <a:gd name="T7" fmla="*/ 3 h 157"/>
                <a:gd name="T8" fmla="*/ 0 w 27"/>
                <a:gd name="T9" fmla="*/ 2 h 157"/>
                <a:gd name="T10" fmla="*/ 0 w 27"/>
                <a:gd name="T11" fmla="*/ 3 h 157"/>
                <a:gd name="T12" fmla="*/ 0 w 27"/>
                <a:gd name="T13" fmla="*/ 5 h 157"/>
                <a:gd name="T14" fmla="*/ 0 w 27"/>
                <a:gd name="T15" fmla="*/ 8 h 157"/>
                <a:gd name="T16" fmla="*/ 0 w 27"/>
                <a:gd name="T17" fmla="*/ 13 h 157"/>
                <a:gd name="T18" fmla="*/ 0 w 27"/>
                <a:gd name="T19" fmla="*/ 20 h 157"/>
                <a:gd name="T20" fmla="*/ 2 w 27"/>
                <a:gd name="T21" fmla="*/ 20 h 157"/>
                <a:gd name="T22" fmla="*/ 3 w 27"/>
                <a:gd name="T23" fmla="*/ 13 h 157"/>
                <a:gd name="T24" fmla="*/ 3 w 27"/>
                <a:gd name="T25" fmla="*/ 8 h 157"/>
                <a:gd name="T26" fmla="*/ 3 w 27"/>
                <a:gd name="T27" fmla="*/ 5 h 157"/>
                <a:gd name="T28" fmla="*/ 3 w 27"/>
                <a:gd name="T29" fmla="*/ 3 h 157"/>
                <a:gd name="T30" fmla="*/ 3 w 27"/>
                <a:gd name="T31" fmla="*/ 2 h 157"/>
                <a:gd name="T32" fmla="*/ 2 w 27"/>
                <a:gd name="T33" fmla="*/ 0 h 157"/>
                <a:gd name="T34" fmla="*/ 0 w 27"/>
                <a:gd name="T35" fmla="*/ 1 h 157"/>
                <a:gd name="T36" fmla="*/ 0 w 27"/>
                <a:gd name="T37" fmla="*/ 1 h 157"/>
                <a:gd name="T38" fmla="*/ 2 w 27"/>
                <a:gd name="T39" fmla="*/ 1 h 157"/>
                <a:gd name="T40" fmla="*/ 0 w 27"/>
                <a:gd name="T41" fmla="*/ 1 h 157"/>
                <a:gd name="T42" fmla="*/ 0 w 27"/>
                <a:gd name="T43" fmla="*/ 2 h 157"/>
                <a:gd name="T44" fmla="*/ 1 w 27"/>
                <a:gd name="T45" fmla="*/ 3 h 157"/>
                <a:gd name="T46" fmla="*/ 2 w 27"/>
                <a:gd name="T47" fmla="*/ 3 h 157"/>
                <a:gd name="T48" fmla="*/ 3 w 27"/>
                <a:gd name="T49" fmla="*/ 2 h 157"/>
                <a:gd name="T50" fmla="*/ 0 w 27"/>
                <a:gd name="T51" fmla="*/ 2 h 157"/>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27"/>
                <a:gd name="T79" fmla="*/ 0 h 157"/>
                <a:gd name="T80" fmla="*/ 27 w 27"/>
                <a:gd name="T81" fmla="*/ 157 h 157"/>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27" h="157">
                  <a:moveTo>
                    <a:pt x="3" y="16"/>
                  </a:moveTo>
                  <a:lnTo>
                    <a:pt x="22" y="16"/>
                  </a:lnTo>
                  <a:lnTo>
                    <a:pt x="21" y="19"/>
                  </a:lnTo>
                  <a:lnTo>
                    <a:pt x="10" y="19"/>
                  </a:lnTo>
                  <a:lnTo>
                    <a:pt x="5" y="14"/>
                  </a:lnTo>
                  <a:lnTo>
                    <a:pt x="5" y="21"/>
                  </a:lnTo>
                  <a:lnTo>
                    <a:pt x="5" y="36"/>
                  </a:lnTo>
                  <a:lnTo>
                    <a:pt x="5" y="63"/>
                  </a:lnTo>
                  <a:lnTo>
                    <a:pt x="3" y="102"/>
                  </a:lnTo>
                  <a:lnTo>
                    <a:pt x="0" y="157"/>
                  </a:lnTo>
                  <a:lnTo>
                    <a:pt x="22" y="157"/>
                  </a:lnTo>
                  <a:lnTo>
                    <a:pt x="25" y="102"/>
                  </a:lnTo>
                  <a:lnTo>
                    <a:pt x="27" y="63"/>
                  </a:lnTo>
                  <a:lnTo>
                    <a:pt x="27" y="36"/>
                  </a:lnTo>
                  <a:lnTo>
                    <a:pt x="27" y="21"/>
                  </a:lnTo>
                  <a:lnTo>
                    <a:pt x="27" y="11"/>
                  </a:lnTo>
                  <a:lnTo>
                    <a:pt x="19" y="0"/>
                  </a:lnTo>
                  <a:lnTo>
                    <a:pt x="5" y="3"/>
                  </a:lnTo>
                  <a:lnTo>
                    <a:pt x="3" y="7"/>
                  </a:lnTo>
                  <a:lnTo>
                    <a:pt x="22" y="7"/>
                  </a:lnTo>
                  <a:lnTo>
                    <a:pt x="2" y="7"/>
                  </a:lnTo>
                  <a:lnTo>
                    <a:pt x="2" y="16"/>
                  </a:lnTo>
                  <a:lnTo>
                    <a:pt x="8" y="22"/>
                  </a:lnTo>
                  <a:lnTo>
                    <a:pt x="18" y="22"/>
                  </a:lnTo>
                  <a:lnTo>
                    <a:pt x="24" y="16"/>
                  </a:lnTo>
                  <a:lnTo>
                    <a:pt x="3" y="1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49361" name="Freeform 149"/>
            <p:cNvSpPr>
              <a:spLocks/>
            </p:cNvSpPr>
            <p:nvPr/>
          </p:nvSpPr>
          <p:spPr bwMode="auto">
            <a:xfrm>
              <a:off x="1305" y="3188"/>
              <a:ext cx="12" cy="13"/>
            </a:xfrm>
            <a:custGeom>
              <a:avLst/>
              <a:gdLst>
                <a:gd name="T0" fmla="*/ 0 w 23"/>
                <a:gd name="T1" fmla="*/ 2 h 27"/>
                <a:gd name="T2" fmla="*/ 0 w 23"/>
                <a:gd name="T3" fmla="*/ 2 h 27"/>
                <a:gd name="T4" fmla="*/ 1 w 23"/>
                <a:gd name="T5" fmla="*/ 2 h 27"/>
                <a:gd name="T6" fmla="*/ 1 w 23"/>
                <a:gd name="T7" fmla="*/ 2 h 27"/>
                <a:gd name="T8" fmla="*/ 1 w 23"/>
                <a:gd name="T9" fmla="*/ 3 h 27"/>
                <a:gd name="T10" fmla="*/ 1 w 23"/>
                <a:gd name="T11" fmla="*/ 3 h 27"/>
                <a:gd name="T12" fmla="*/ 3 w 23"/>
                <a:gd name="T13" fmla="*/ 2 h 27"/>
                <a:gd name="T14" fmla="*/ 3 w 23"/>
                <a:gd name="T15" fmla="*/ 2 h 27"/>
                <a:gd name="T16" fmla="*/ 3 w 23"/>
                <a:gd name="T17" fmla="*/ 1 h 27"/>
                <a:gd name="T18" fmla="*/ 2 w 23"/>
                <a:gd name="T19" fmla="*/ 0 h 27"/>
                <a:gd name="T20" fmla="*/ 0 w 23"/>
                <a:gd name="T21" fmla="*/ 0 h 27"/>
                <a:gd name="T22" fmla="*/ 0 w 23"/>
                <a:gd name="T23" fmla="*/ 0 h 27"/>
                <a:gd name="T24" fmla="*/ 0 w 23"/>
                <a:gd name="T25" fmla="*/ 2 h 2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3"/>
                <a:gd name="T40" fmla="*/ 0 h 27"/>
                <a:gd name="T41" fmla="*/ 23 w 23"/>
                <a:gd name="T42" fmla="*/ 27 h 27"/>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3" h="27">
                  <a:moveTo>
                    <a:pt x="0" y="22"/>
                  </a:moveTo>
                  <a:lnTo>
                    <a:pt x="0" y="22"/>
                  </a:lnTo>
                  <a:lnTo>
                    <a:pt x="1" y="22"/>
                  </a:lnTo>
                  <a:lnTo>
                    <a:pt x="3" y="22"/>
                  </a:lnTo>
                  <a:lnTo>
                    <a:pt x="3" y="25"/>
                  </a:lnTo>
                  <a:lnTo>
                    <a:pt x="4" y="27"/>
                  </a:lnTo>
                  <a:lnTo>
                    <a:pt x="23" y="18"/>
                  </a:lnTo>
                  <a:lnTo>
                    <a:pt x="22" y="16"/>
                  </a:lnTo>
                  <a:lnTo>
                    <a:pt x="19" y="10"/>
                  </a:lnTo>
                  <a:lnTo>
                    <a:pt x="11" y="3"/>
                  </a:lnTo>
                  <a:lnTo>
                    <a:pt x="0" y="0"/>
                  </a:lnTo>
                  <a:lnTo>
                    <a:pt x="0" y="2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49362" name="Freeform 150"/>
            <p:cNvSpPr>
              <a:spLocks/>
            </p:cNvSpPr>
            <p:nvPr/>
          </p:nvSpPr>
          <p:spPr bwMode="auto">
            <a:xfrm>
              <a:off x="1288" y="3188"/>
              <a:ext cx="17" cy="15"/>
            </a:xfrm>
            <a:custGeom>
              <a:avLst/>
              <a:gdLst>
                <a:gd name="T0" fmla="*/ 3 w 33"/>
                <a:gd name="T1" fmla="*/ 3 h 32"/>
                <a:gd name="T2" fmla="*/ 3 w 33"/>
                <a:gd name="T3" fmla="*/ 3 h 32"/>
                <a:gd name="T4" fmla="*/ 3 w 33"/>
                <a:gd name="T5" fmla="*/ 3 h 32"/>
                <a:gd name="T6" fmla="*/ 4 w 33"/>
                <a:gd name="T7" fmla="*/ 3 h 32"/>
                <a:gd name="T8" fmla="*/ 4 w 33"/>
                <a:gd name="T9" fmla="*/ 2 h 32"/>
                <a:gd name="T10" fmla="*/ 5 w 33"/>
                <a:gd name="T11" fmla="*/ 2 h 32"/>
                <a:gd name="T12" fmla="*/ 5 w 33"/>
                <a:gd name="T13" fmla="*/ 0 h 32"/>
                <a:gd name="T14" fmla="*/ 3 w 33"/>
                <a:gd name="T15" fmla="*/ 0 h 32"/>
                <a:gd name="T16" fmla="*/ 2 w 33"/>
                <a:gd name="T17" fmla="*/ 0 h 32"/>
                <a:gd name="T18" fmla="*/ 1 w 33"/>
                <a:gd name="T19" fmla="*/ 1 h 32"/>
                <a:gd name="T20" fmla="*/ 1 w 33"/>
                <a:gd name="T21" fmla="*/ 2 h 32"/>
                <a:gd name="T22" fmla="*/ 0 w 33"/>
                <a:gd name="T23" fmla="*/ 2 h 32"/>
                <a:gd name="T24" fmla="*/ 3 w 33"/>
                <a:gd name="T25" fmla="*/ 3 h 3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33"/>
                <a:gd name="T40" fmla="*/ 0 h 32"/>
                <a:gd name="T41" fmla="*/ 33 w 33"/>
                <a:gd name="T42" fmla="*/ 32 h 3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33" h="32">
                  <a:moveTo>
                    <a:pt x="19" y="29"/>
                  </a:moveTo>
                  <a:lnTo>
                    <a:pt x="17" y="32"/>
                  </a:lnTo>
                  <a:lnTo>
                    <a:pt x="20" y="29"/>
                  </a:lnTo>
                  <a:lnTo>
                    <a:pt x="25" y="25"/>
                  </a:lnTo>
                  <a:lnTo>
                    <a:pt x="30" y="24"/>
                  </a:lnTo>
                  <a:lnTo>
                    <a:pt x="33" y="22"/>
                  </a:lnTo>
                  <a:lnTo>
                    <a:pt x="33" y="0"/>
                  </a:lnTo>
                  <a:lnTo>
                    <a:pt x="23" y="2"/>
                  </a:lnTo>
                  <a:lnTo>
                    <a:pt x="15" y="7"/>
                  </a:lnTo>
                  <a:lnTo>
                    <a:pt x="8" y="10"/>
                  </a:lnTo>
                  <a:lnTo>
                    <a:pt x="1" y="16"/>
                  </a:lnTo>
                  <a:lnTo>
                    <a:pt x="0" y="19"/>
                  </a:lnTo>
                  <a:lnTo>
                    <a:pt x="19" y="2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49363" name="Freeform 151"/>
            <p:cNvSpPr>
              <a:spLocks/>
            </p:cNvSpPr>
            <p:nvPr/>
          </p:nvSpPr>
          <p:spPr bwMode="auto">
            <a:xfrm>
              <a:off x="1272" y="3197"/>
              <a:ext cx="26" cy="24"/>
            </a:xfrm>
            <a:custGeom>
              <a:avLst/>
              <a:gdLst>
                <a:gd name="T0" fmla="*/ 2 w 52"/>
                <a:gd name="T1" fmla="*/ 6 h 47"/>
                <a:gd name="T2" fmla="*/ 2 w 52"/>
                <a:gd name="T3" fmla="*/ 6 h 47"/>
                <a:gd name="T4" fmla="*/ 4 w 52"/>
                <a:gd name="T5" fmla="*/ 5 h 47"/>
                <a:gd name="T6" fmla="*/ 5 w 52"/>
                <a:gd name="T7" fmla="*/ 4 h 47"/>
                <a:gd name="T8" fmla="*/ 6 w 52"/>
                <a:gd name="T9" fmla="*/ 3 h 47"/>
                <a:gd name="T10" fmla="*/ 7 w 52"/>
                <a:gd name="T11" fmla="*/ 2 h 47"/>
                <a:gd name="T12" fmla="*/ 5 w 52"/>
                <a:gd name="T13" fmla="*/ 0 h 47"/>
                <a:gd name="T14" fmla="*/ 4 w 52"/>
                <a:gd name="T15" fmla="*/ 1 h 47"/>
                <a:gd name="T16" fmla="*/ 3 w 52"/>
                <a:gd name="T17" fmla="*/ 2 h 47"/>
                <a:gd name="T18" fmla="*/ 2 w 52"/>
                <a:gd name="T19" fmla="*/ 3 h 47"/>
                <a:gd name="T20" fmla="*/ 0 w 52"/>
                <a:gd name="T21" fmla="*/ 4 h 47"/>
                <a:gd name="T22" fmla="*/ 0 w 52"/>
                <a:gd name="T23" fmla="*/ 4 h 47"/>
                <a:gd name="T24" fmla="*/ 2 w 52"/>
                <a:gd name="T25" fmla="*/ 6 h 4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52"/>
                <a:gd name="T40" fmla="*/ 0 h 47"/>
                <a:gd name="T41" fmla="*/ 52 w 52"/>
                <a:gd name="T42" fmla="*/ 47 h 47"/>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52" h="47">
                  <a:moveTo>
                    <a:pt x="9" y="47"/>
                  </a:moveTo>
                  <a:lnTo>
                    <a:pt x="9" y="47"/>
                  </a:lnTo>
                  <a:lnTo>
                    <a:pt x="27" y="38"/>
                  </a:lnTo>
                  <a:lnTo>
                    <a:pt x="39" y="27"/>
                  </a:lnTo>
                  <a:lnTo>
                    <a:pt x="48" y="17"/>
                  </a:lnTo>
                  <a:lnTo>
                    <a:pt x="52" y="10"/>
                  </a:lnTo>
                  <a:lnTo>
                    <a:pt x="33" y="0"/>
                  </a:lnTo>
                  <a:lnTo>
                    <a:pt x="30" y="5"/>
                  </a:lnTo>
                  <a:lnTo>
                    <a:pt x="23" y="11"/>
                  </a:lnTo>
                  <a:lnTo>
                    <a:pt x="14" y="19"/>
                  </a:lnTo>
                  <a:lnTo>
                    <a:pt x="0" y="28"/>
                  </a:lnTo>
                  <a:lnTo>
                    <a:pt x="9" y="4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49364" name="Freeform 152"/>
            <p:cNvSpPr>
              <a:spLocks/>
            </p:cNvSpPr>
            <p:nvPr/>
          </p:nvSpPr>
          <p:spPr bwMode="auto">
            <a:xfrm>
              <a:off x="1236" y="3211"/>
              <a:ext cx="41" cy="22"/>
            </a:xfrm>
            <a:custGeom>
              <a:avLst/>
              <a:gdLst>
                <a:gd name="T0" fmla="*/ 1 w 81"/>
                <a:gd name="T1" fmla="*/ 6 h 44"/>
                <a:gd name="T2" fmla="*/ 1 w 81"/>
                <a:gd name="T3" fmla="*/ 6 h 44"/>
                <a:gd name="T4" fmla="*/ 2 w 81"/>
                <a:gd name="T5" fmla="*/ 6 h 44"/>
                <a:gd name="T6" fmla="*/ 3 w 81"/>
                <a:gd name="T7" fmla="*/ 6 h 44"/>
                <a:gd name="T8" fmla="*/ 4 w 81"/>
                <a:gd name="T9" fmla="*/ 5 h 44"/>
                <a:gd name="T10" fmla="*/ 5 w 81"/>
                <a:gd name="T11" fmla="*/ 5 h 44"/>
                <a:gd name="T12" fmla="*/ 6 w 81"/>
                <a:gd name="T13" fmla="*/ 4 h 44"/>
                <a:gd name="T14" fmla="*/ 8 w 81"/>
                <a:gd name="T15" fmla="*/ 4 h 44"/>
                <a:gd name="T16" fmla="*/ 9 w 81"/>
                <a:gd name="T17" fmla="*/ 3 h 44"/>
                <a:gd name="T18" fmla="*/ 11 w 81"/>
                <a:gd name="T19" fmla="*/ 3 h 44"/>
                <a:gd name="T20" fmla="*/ 9 w 81"/>
                <a:gd name="T21" fmla="*/ 0 h 44"/>
                <a:gd name="T22" fmla="*/ 8 w 81"/>
                <a:gd name="T23" fmla="*/ 1 h 44"/>
                <a:gd name="T24" fmla="*/ 7 w 81"/>
                <a:gd name="T25" fmla="*/ 1 h 44"/>
                <a:gd name="T26" fmla="*/ 6 w 81"/>
                <a:gd name="T27" fmla="*/ 2 h 44"/>
                <a:gd name="T28" fmla="*/ 4 w 81"/>
                <a:gd name="T29" fmla="*/ 2 h 44"/>
                <a:gd name="T30" fmla="*/ 3 w 81"/>
                <a:gd name="T31" fmla="*/ 2 h 44"/>
                <a:gd name="T32" fmla="*/ 2 w 81"/>
                <a:gd name="T33" fmla="*/ 3 h 44"/>
                <a:gd name="T34" fmla="*/ 1 w 81"/>
                <a:gd name="T35" fmla="*/ 3 h 44"/>
                <a:gd name="T36" fmla="*/ 0 w 81"/>
                <a:gd name="T37" fmla="*/ 3 h 44"/>
                <a:gd name="T38" fmla="*/ 0 w 81"/>
                <a:gd name="T39" fmla="*/ 3 h 44"/>
                <a:gd name="T40" fmla="*/ 1 w 81"/>
                <a:gd name="T41" fmla="*/ 6 h 4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81"/>
                <a:gd name="T64" fmla="*/ 0 h 44"/>
                <a:gd name="T65" fmla="*/ 81 w 81"/>
                <a:gd name="T66" fmla="*/ 44 h 4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81" h="44">
                  <a:moveTo>
                    <a:pt x="3" y="44"/>
                  </a:moveTo>
                  <a:lnTo>
                    <a:pt x="3" y="44"/>
                  </a:lnTo>
                  <a:lnTo>
                    <a:pt x="9" y="43"/>
                  </a:lnTo>
                  <a:lnTo>
                    <a:pt x="17" y="41"/>
                  </a:lnTo>
                  <a:lnTo>
                    <a:pt x="27" y="38"/>
                  </a:lnTo>
                  <a:lnTo>
                    <a:pt x="38" y="35"/>
                  </a:lnTo>
                  <a:lnTo>
                    <a:pt x="48" y="32"/>
                  </a:lnTo>
                  <a:lnTo>
                    <a:pt x="59" y="29"/>
                  </a:lnTo>
                  <a:lnTo>
                    <a:pt x="70" y="24"/>
                  </a:lnTo>
                  <a:lnTo>
                    <a:pt x="81" y="19"/>
                  </a:lnTo>
                  <a:lnTo>
                    <a:pt x="72" y="0"/>
                  </a:lnTo>
                  <a:lnTo>
                    <a:pt x="64" y="2"/>
                  </a:lnTo>
                  <a:lnTo>
                    <a:pt x="53" y="7"/>
                  </a:lnTo>
                  <a:lnTo>
                    <a:pt x="42" y="10"/>
                  </a:lnTo>
                  <a:lnTo>
                    <a:pt x="31" y="13"/>
                  </a:lnTo>
                  <a:lnTo>
                    <a:pt x="20" y="16"/>
                  </a:lnTo>
                  <a:lnTo>
                    <a:pt x="11" y="19"/>
                  </a:lnTo>
                  <a:lnTo>
                    <a:pt x="3" y="21"/>
                  </a:lnTo>
                  <a:lnTo>
                    <a:pt x="0" y="22"/>
                  </a:lnTo>
                  <a:lnTo>
                    <a:pt x="3" y="4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49365" name="Freeform 153"/>
            <p:cNvSpPr>
              <a:spLocks/>
            </p:cNvSpPr>
            <p:nvPr/>
          </p:nvSpPr>
          <p:spPr bwMode="auto">
            <a:xfrm>
              <a:off x="1224" y="3222"/>
              <a:ext cx="14" cy="15"/>
            </a:xfrm>
            <a:custGeom>
              <a:avLst/>
              <a:gdLst>
                <a:gd name="T0" fmla="*/ 2 w 27"/>
                <a:gd name="T1" fmla="*/ 4 h 30"/>
                <a:gd name="T2" fmla="*/ 2 w 27"/>
                <a:gd name="T3" fmla="*/ 4 h 30"/>
                <a:gd name="T4" fmla="*/ 3 w 27"/>
                <a:gd name="T5" fmla="*/ 4 h 30"/>
                <a:gd name="T6" fmla="*/ 3 w 27"/>
                <a:gd name="T7" fmla="*/ 4 h 30"/>
                <a:gd name="T8" fmla="*/ 3 w 27"/>
                <a:gd name="T9" fmla="*/ 3 h 30"/>
                <a:gd name="T10" fmla="*/ 4 w 27"/>
                <a:gd name="T11" fmla="*/ 3 h 30"/>
                <a:gd name="T12" fmla="*/ 3 w 27"/>
                <a:gd name="T13" fmla="*/ 0 h 30"/>
                <a:gd name="T14" fmla="*/ 2 w 27"/>
                <a:gd name="T15" fmla="*/ 1 h 30"/>
                <a:gd name="T16" fmla="*/ 1 w 27"/>
                <a:gd name="T17" fmla="*/ 1 h 30"/>
                <a:gd name="T18" fmla="*/ 1 w 27"/>
                <a:gd name="T19" fmla="*/ 1 h 30"/>
                <a:gd name="T20" fmla="*/ 0 w 27"/>
                <a:gd name="T21" fmla="*/ 2 h 30"/>
                <a:gd name="T22" fmla="*/ 1 w 27"/>
                <a:gd name="T23" fmla="*/ 2 h 30"/>
                <a:gd name="T24" fmla="*/ 2 w 27"/>
                <a:gd name="T25" fmla="*/ 4 h 3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7"/>
                <a:gd name="T40" fmla="*/ 0 h 30"/>
                <a:gd name="T41" fmla="*/ 27 w 27"/>
                <a:gd name="T42" fmla="*/ 30 h 3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7" h="30">
                  <a:moveTo>
                    <a:pt x="15" y="30"/>
                  </a:moveTo>
                  <a:lnTo>
                    <a:pt x="16" y="29"/>
                  </a:lnTo>
                  <a:lnTo>
                    <a:pt x="18" y="27"/>
                  </a:lnTo>
                  <a:lnTo>
                    <a:pt x="21" y="25"/>
                  </a:lnTo>
                  <a:lnTo>
                    <a:pt x="24" y="22"/>
                  </a:lnTo>
                  <a:lnTo>
                    <a:pt x="27" y="22"/>
                  </a:lnTo>
                  <a:lnTo>
                    <a:pt x="24" y="0"/>
                  </a:lnTo>
                  <a:lnTo>
                    <a:pt x="15" y="3"/>
                  </a:lnTo>
                  <a:lnTo>
                    <a:pt x="8" y="7"/>
                  </a:lnTo>
                  <a:lnTo>
                    <a:pt x="5" y="8"/>
                  </a:lnTo>
                  <a:lnTo>
                    <a:pt x="0" y="13"/>
                  </a:lnTo>
                  <a:lnTo>
                    <a:pt x="2" y="11"/>
                  </a:lnTo>
                  <a:lnTo>
                    <a:pt x="15" y="3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49366" name="Freeform 154"/>
            <p:cNvSpPr>
              <a:spLocks/>
            </p:cNvSpPr>
            <p:nvPr/>
          </p:nvSpPr>
          <p:spPr bwMode="auto">
            <a:xfrm>
              <a:off x="1202" y="3228"/>
              <a:ext cx="29" cy="83"/>
            </a:xfrm>
            <a:custGeom>
              <a:avLst/>
              <a:gdLst>
                <a:gd name="T0" fmla="*/ 3 w 58"/>
                <a:gd name="T1" fmla="*/ 20 h 168"/>
                <a:gd name="T2" fmla="*/ 3 w 58"/>
                <a:gd name="T3" fmla="*/ 20 h 168"/>
                <a:gd name="T4" fmla="*/ 3 w 58"/>
                <a:gd name="T5" fmla="*/ 18 h 168"/>
                <a:gd name="T6" fmla="*/ 4 w 58"/>
                <a:gd name="T7" fmla="*/ 15 h 168"/>
                <a:gd name="T8" fmla="*/ 4 w 58"/>
                <a:gd name="T9" fmla="*/ 12 h 168"/>
                <a:gd name="T10" fmla="*/ 5 w 58"/>
                <a:gd name="T11" fmla="*/ 9 h 168"/>
                <a:gd name="T12" fmla="*/ 6 w 58"/>
                <a:gd name="T13" fmla="*/ 6 h 168"/>
                <a:gd name="T14" fmla="*/ 6 w 58"/>
                <a:gd name="T15" fmla="*/ 4 h 168"/>
                <a:gd name="T16" fmla="*/ 7 w 58"/>
                <a:gd name="T17" fmla="*/ 2 h 168"/>
                <a:gd name="T18" fmla="*/ 8 w 58"/>
                <a:gd name="T19" fmla="*/ 2 h 168"/>
                <a:gd name="T20" fmla="*/ 6 w 58"/>
                <a:gd name="T21" fmla="*/ 0 h 168"/>
                <a:gd name="T22" fmla="*/ 5 w 58"/>
                <a:gd name="T23" fmla="*/ 1 h 168"/>
                <a:gd name="T24" fmla="*/ 4 w 58"/>
                <a:gd name="T25" fmla="*/ 3 h 168"/>
                <a:gd name="T26" fmla="*/ 3 w 58"/>
                <a:gd name="T27" fmla="*/ 6 h 168"/>
                <a:gd name="T28" fmla="*/ 2 w 58"/>
                <a:gd name="T29" fmla="*/ 9 h 168"/>
                <a:gd name="T30" fmla="*/ 1 w 58"/>
                <a:gd name="T31" fmla="*/ 12 h 168"/>
                <a:gd name="T32" fmla="*/ 1 w 58"/>
                <a:gd name="T33" fmla="*/ 15 h 168"/>
                <a:gd name="T34" fmla="*/ 0 w 58"/>
                <a:gd name="T35" fmla="*/ 18 h 168"/>
                <a:gd name="T36" fmla="*/ 0 w 58"/>
                <a:gd name="T37" fmla="*/ 20 h 168"/>
                <a:gd name="T38" fmla="*/ 0 w 58"/>
                <a:gd name="T39" fmla="*/ 20 h 168"/>
                <a:gd name="T40" fmla="*/ 3 w 58"/>
                <a:gd name="T41" fmla="*/ 20 h 16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58"/>
                <a:gd name="T64" fmla="*/ 0 h 168"/>
                <a:gd name="T65" fmla="*/ 58 w 58"/>
                <a:gd name="T66" fmla="*/ 168 h 168"/>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58" h="168">
                  <a:moveTo>
                    <a:pt x="22" y="165"/>
                  </a:moveTo>
                  <a:lnTo>
                    <a:pt x="22" y="165"/>
                  </a:lnTo>
                  <a:lnTo>
                    <a:pt x="22" y="149"/>
                  </a:lnTo>
                  <a:lnTo>
                    <a:pt x="25" y="127"/>
                  </a:lnTo>
                  <a:lnTo>
                    <a:pt x="29" y="102"/>
                  </a:lnTo>
                  <a:lnTo>
                    <a:pt x="36" y="79"/>
                  </a:lnTo>
                  <a:lnTo>
                    <a:pt x="43" y="55"/>
                  </a:lnTo>
                  <a:lnTo>
                    <a:pt x="48" y="36"/>
                  </a:lnTo>
                  <a:lnTo>
                    <a:pt x="56" y="22"/>
                  </a:lnTo>
                  <a:lnTo>
                    <a:pt x="58" y="19"/>
                  </a:lnTo>
                  <a:lnTo>
                    <a:pt x="45" y="0"/>
                  </a:lnTo>
                  <a:lnTo>
                    <a:pt x="37" y="13"/>
                  </a:lnTo>
                  <a:lnTo>
                    <a:pt x="29" y="27"/>
                  </a:lnTo>
                  <a:lnTo>
                    <a:pt x="22" y="49"/>
                  </a:lnTo>
                  <a:lnTo>
                    <a:pt x="14" y="72"/>
                  </a:lnTo>
                  <a:lnTo>
                    <a:pt x="7" y="99"/>
                  </a:lnTo>
                  <a:lnTo>
                    <a:pt x="3" y="124"/>
                  </a:lnTo>
                  <a:lnTo>
                    <a:pt x="0" y="146"/>
                  </a:lnTo>
                  <a:lnTo>
                    <a:pt x="0" y="168"/>
                  </a:lnTo>
                  <a:lnTo>
                    <a:pt x="22" y="16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49367" name="Freeform 155"/>
            <p:cNvSpPr>
              <a:spLocks/>
            </p:cNvSpPr>
            <p:nvPr/>
          </p:nvSpPr>
          <p:spPr bwMode="auto">
            <a:xfrm>
              <a:off x="1202" y="3310"/>
              <a:ext cx="24" cy="80"/>
            </a:xfrm>
            <a:custGeom>
              <a:avLst/>
              <a:gdLst>
                <a:gd name="T0" fmla="*/ 6 w 47"/>
                <a:gd name="T1" fmla="*/ 18 h 160"/>
                <a:gd name="T2" fmla="*/ 6 w 47"/>
                <a:gd name="T3" fmla="*/ 18 h 160"/>
                <a:gd name="T4" fmla="*/ 6 w 47"/>
                <a:gd name="T5" fmla="*/ 17 h 160"/>
                <a:gd name="T6" fmla="*/ 6 w 47"/>
                <a:gd name="T7" fmla="*/ 16 h 160"/>
                <a:gd name="T8" fmla="*/ 5 w 47"/>
                <a:gd name="T9" fmla="*/ 14 h 160"/>
                <a:gd name="T10" fmla="*/ 4 w 47"/>
                <a:gd name="T11" fmla="*/ 11 h 160"/>
                <a:gd name="T12" fmla="*/ 4 w 47"/>
                <a:gd name="T13" fmla="*/ 8 h 160"/>
                <a:gd name="T14" fmla="*/ 4 w 47"/>
                <a:gd name="T15" fmla="*/ 5 h 160"/>
                <a:gd name="T16" fmla="*/ 3 w 47"/>
                <a:gd name="T17" fmla="*/ 3 h 160"/>
                <a:gd name="T18" fmla="*/ 3 w 47"/>
                <a:gd name="T19" fmla="*/ 0 h 160"/>
                <a:gd name="T20" fmla="*/ 0 w 47"/>
                <a:gd name="T21" fmla="*/ 1 h 160"/>
                <a:gd name="T22" fmla="*/ 1 w 47"/>
                <a:gd name="T23" fmla="*/ 3 h 160"/>
                <a:gd name="T24" fmla="*/ 1 w 47"/>
                <a:gd name="T25" fmla="*/ 5 h 160"/>
                <a:gd name="T26" fmla="*/ 1 w 47"/>
                <a:gd name="T27" fmla="*/ 9 h 160"/>
                <a:gd name="T28" fmla="*/ 2 w 47"/>
                <a:gd name="T29" fmla="*/ 11 h 160"/>
                <a:gd name="T30" fmla="*/ 2 w 47"/>
                <a:gd name="T31" fmla="*/ 14 h 160"/>
                <a:gd name="T32" fmla="*/ 3 w 47"/>
                <a:gd name="T33" fmla="*/ 17 h 160"/>
                <a:gd name="T34" fmla="*/ 4 w 47"/>
                <a:gd name="T35" fmla="*/ 19 h 160"/>
                <a:gd name="T36" fmla="*/ 5 w 47"/>
                <a:gd name="T37" fmla="*/ 20 h 160"/>
                <a:gd name="T38" fmla="*/ 5 w 47"/>
                <a:gd name="T39" fmla="*/ 20 h 160"/>
                <a:gd name="T40" fmla="*/ 6 w 47"/>
                <a:gd name="T41" fmla="*/ 18 h 16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47"/>
                <a:gd name="T64" fmla="*/ 0 h 160"/>
                <a:gd name="T65" fmla="*/ 47 w 47"/>
                <a:gd name="T66" fmla="*/ 160 h 160"/>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47" h="160">
                  <a:moveTo>
                    <a:pt x="47" y="139"/>
                  </a:moveTo>
                  <a:lnTo>
                    <a:pt x="45" y="138"/>
                  </a:lnTo>
                  <a:lnTo>
                    <a:pt x="47" y="136"/>
                  </a:lnTo>
                  <a:lnTo>
                    <a:pt x="42" y="127"/>
                  </a:lnTo>
                  <a:lnTo>
                    <a:pt x="37" y="108"/>
                  </a:lnTo>
                  <a:lnTo>
                    <a:pt x="32" y="88"/>
                  </a:lnTo>
                  <a:lnTo>
                    <a:pt x="29" y="62"/>
                  </a:lnTo>
                  <a:lnTo>
                    <a:pt x="26" y="39"/>
                  </a:lnTo>
                  <a:lnTo>
                    <a:pt x="23" y="17"/>
                  </a:lnTo>
                  <a:lnTo>
                    <a:pt x="22" y="0"/>
                  </a:lnTo>
                  <a:lnTo>
                    <a:pt x="0" y="3"/>
                  </a:lnTo>
                  <a:lnTo>
                    <a:pt x="1" y="20"/>
                  </a:lnTo>
                  <a:lnTo>
                    <a:pt x="4" y="42"/>
                  </a:lnTo>
                  <a:lnTo>
                    <a:pt x="7" y="66"/>
                  </a:lnTo>
                  <a:lnTo>
                    <a:pt x="11" y="91"/>
                  </a:lnTo>
                  <a:lnTo>
                    <a:pt x="15" y="114"/>
                  </a:lnTo>
                  <a:lnTo>
                    <a:pt x="20" y="133"/>
                  </a:lnTo>
                  <a:lnTo>
                    <a:pt x="28" y="149"/>
                  </a:lnTo>
                  <a:lnTo>
                    <a:pt x="39" y="160"/>
                  </a:lnTo>
                  <a:lnTo>
                    <a:pt x="37" y="158"/>
                  </a:lnTo>
                  <a:lnTo>
                    <a:pt x="47" y="13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49368" name="Freeform 156"/>
            <p:cNvSpPr>
              <a:spLocks/>
            </p:cNvSpPr>
            <p:nvPr/>
          </p:nvSpPr>
          <p:spPr bwMode="auto">
            <a:xfrm>
              <a:off x="1221" y="3369"/>
              <a:ext cx="47" cy="21"/>
            </a:xfrm>
            <a:custGeom>
              <a:avLst/>
              <a:gdLst>
                <a:gd name="T0" fmla="*/ 11 w 94"/>
                <a:gd name="T1" fmla="*/ 0 h 43"/>
                <a:gd name="T2" fmla="*/ 11 w 94"/>
                <a:gd name="T3" fmla="*/ 0 h 43"/>
                <a:gd name="T4" fmla="*/ 10 w 94"/>
                <a:gd name="T5" fmla="*/ 0 h 43"/>
                <a:gd name="T6" fmla="*/ 9 w 94"/>
                <a:gd name="T7" fmla="*/ 0 h 43"/>
                <a:gd name="T8" fmla="*/ 7 w 94"/>
                <a:gd name="T9" fmla="*/ 1 h 43"/>
                <a:gd name="T10" fmla="*/ 6 w 94"/>
                <a:gd name="T11" fmla="*/ 1 h 43"/>
                <a:gd name="T12" fmla="*/ 4 w 94"/>
                <a:gd name="T13" fmla="*/ 2 h 43"/>
                <a:gd name="T14" fmla="*/ 3 w 94"/>
                <a:gd name="T15" fmla="*/ 2 h 43"/>
                <a:gd name="T16" fmla="*/ 2 w 94"/>
                <a:gd name="T17" fmla="*/ 2 h 43"/>
                <a:gd name="T18" fmla="*/ 2 w 94"/>
                <a:gd name="T19" fmla="*/ 2 h 43"/>
                <a:gd name="T20" fmla="*/ 0 w 94"/>
                <a:gd name="T21" fmla="*/ 5 h 43"/>
                <a:gd name="T22" fmla="*/ 2 w 94"/>
                <a:gd name="T23" fmla="*/ 5 h 43"/>
                <a:gd name="T24" fmla="*/ 3 w 94"/>
                <a:gd name="T25" fmla="*/ 5 h 43"/>
                <a:gd name="T26" fmla="*/ 5 w 94"/>
                <a:gd name="T27" fmla="*/ 5 h 43"/>
                <a:gd name="T28" fmla="*/ 6 w 94"/>
                <a:gd name="T29" fmla="*/ 4 h 43"/>
                <a:gd name="T30" fmla="*/ 8 w 94"/>
                <a:gd name="T31" fmla="*/ 4 h 43"/>
                <a:gd name="T32" fmla="*/ 10 w 94"/>
                <a:gd name="T33" fmla="*/ 3 h 43"/>
                <a:gd name="T34" fmla="*/ 11 w 94"/>
                <a:gd name="T35" fmla="*/ 2 h 43"/>
                <a:gd name="T36" fmla="*/ 12 w 94"/>
                <a:gd name="T37" fmla="*/ 2 h 43"/>
                <a:gd name="T38" fmla="*/ 12 w 94"/>
                <a:gd name="T39" fmla="*/ 2 h 43"/>
                <a:gd name="T40" fmla="*/ 11 w 94"/>
                <a:gd name="T41" fmla="*/ 0 h 4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94"/>
                <a:gd name="T64" fmla="*/ 0 h 43"/>
                <a:gd name="T65" fmla="*/ 94 w 94"/>
                <a:gd name="T66" fmla="*/ 43 h 43"/>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94" h="43">
                  <a:moveTo>
                    <a:pt x="83" y="0"/>
                  </a:moveTo>
                  <a:lnTo>
                    <a:pt x="82" y="0"/>
                  </a:lnTo>
                  <a:lnTo>
                    <a:pt x="77" y="3"/>
                  </a:lnTo>
                  <a:lnTo>
                    <a:pt x="69" y="7"/>
                  </a:lnTo>
                  <a:lnTo>
                    <a:pt x="57" y="10"/>
                  </a:lnTo>
                  <a:lnTo>
                    <a:pt x="42" y="14"/>
                  </a:lnTo>
                  <a:lnTo>
                    <a:pt x="30" y="18"/>
                  </a:lnTo>
                  <a:lnTo>
                    <a:pt x="19" y="21"/>
                  </a:lnTo>
                  <a:lnTo>
                    <a:pt x="11" y="21"/>
                  </a:lnTo>
                  <a:lnTo>
                    <a:pt x="10" y="22"/>
                  </a:lnTo>
                  <a:lnTo>
                    <a:pt x="0" y="41"/>
                  </a:lnTo>
                  <a:lnTo>
                    <a:pt x="11" y="43"/>
                  </a:lnTo>
                  <a:lnTo>
                    <a:pt x="22" y="43"/>
                  </a:lnTo>
                  <a:lnTo>
                    <a:pt x="36" y="40"/>
                  </a:lnTo>
                  <a:lnTo>
                    <a:pt x="49" y="36"/>
                  </a:lnTo>
                  <a:lnTo>
                    <a:pt x="63" y="32"/>
                  </a:lnTo>
                  <a:lnTo>
                    <a:pt x="75" y="29"/>
                  </a:lnTo>
                  <a:lnTo>
                    <a:pt x="86" y="22"/>
                  </a:lnTo>
                  <a:lnTo>
                    <a:pt x="94" y="19"/>
                  </a:lnTo>
                  <a:lnTo>
                    <a:pt x="93" y="19"/>
                  </a:lnTo>
                  <a:lnTo>
                    <a:pt x="83"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49369" name="Freeform 157"/>
            <p:cNvSpPr>
              <a:spLocks/>
            </p:cNvSpPr>
            <p:nvPr/>
          </p:nvSpPr>
          <p:spPr bwMode="auto">
            <a:xfrm>
              <a:off x="1126" y="3445"/>
              <a:ext cx="162" cy="78"/>
            </a:xfrm>
            <a:custGeom>
              <a:avLst/>
              <a:gdLst>
                <a:gd name="T0" fmla="*/ 18 w 326"/>
                <a:gd name="T1" fmla="*/ 4 h 155"/>
                <a:gd name="T2" fmla="*/ 0 w 326"/>
                <a:gd name="T3" fmla="*/ 0 h 155"/>
                <a:gd name="T4" fmla="*/ 0 w 326"/>
                <a:gd name="T5" fmla="*/ 3 h 155"/>
                <a:gd name="T6" fmla="*/ 14 w 326"/>
                <a:gd name="T7" fmla="*/ 8 h 155"/>
                <a:gd name="T8" fmla="*/ 6 w 326"/>
                <a:gd name="T9" fmla="*/ 20 h 155"/>
                <a:gd name="T10" fmla="*/ 8 w 326"/>
                <a:gd name="T11" fmla="*/ 20 h 155"/>
                <a:gd name="T12" fmla="*/ 20 w 326"/>
                <a:gd name="T13" fmla="*/ 10 h 155"/>
                <a:gd name="T14" fmla="*/ 20 w 326"/>
                <a:gd name="T15" fmla="*/ 10 h 155"/>
                <a:gd name="T16" fmla="*/ 31 w 326"/>
                <a:gd name="T17" fmla="*/ 20 h 155"/>
                <a:gd name="T18" fmla="*/ 34 w 326"/>
                <a:gd name="T19" fmla="*/ 20 h 155"/>
                <a:gd name="T20" fmla="*/ 25 w 326"/>
                <a:gd name="T21" fmla="*/ 8 h 155"/>
                <a:gd name="T22" fmla="*/ 40 w 326"/>
                <a:gd name="T23" fmla="*/ 3 h 155"/>
                <a:gd name="T24" fmla="*/ 40 w 326"/>
                <a:gd name="T25" fmla="*/ 0 h 155"/>
                <a:gd name="T26" fmla="*/ 22 w 326"/>
                <a:gd name="T27" fmla="*/ 4 h 155"/>
                <a:gd name="T28" fmla="*/ 18 w 326"/>
                <a:gd name="T29" fmla="*/ 4 h 15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26"/>
                <a:gd name="T46" fmla="*/ 0 h 155"/>
                <a:gd name="T47" fmla="*/ 326 w 326"/>
                <a:gd name="T48" fmla="*/ 155 h 15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26" h="155">
                  <a:moveTo>
                    <a:pt x="144" y="31"/>
                  </a:moveTo>
                  <a:lnTo>
                    <a:pt x="0" y="0"/>
                  </a:lnTo>
                  <a:lnTo>
                    <a:pt x="0" y="20"/>
                  </a:lnTo>
                  <a:lnTo>
                    <a:pt x="118" y="61"/>
                  </a:lnTo>
                  <a:lnTo>
                    <a:pt x="49" y="155"/>
                  </a:lnTo>
                  <a:lnTo>
                    <a:pt x="71" y="155"/>
                  </a:lnTo>
                  <a:lnTo>
                    <a:pt x="160" y="75"/>
                  </a:lnTo>
                  <a:lnTo>
                    <a:pt x="165" y="75"/>
                  </a:lnTo>
                  <a:lnTo>
                    <a:pt x="254" y="155"/>
                  </a:lnTo>
                  <a:lnTo>
                    <a:pt x="276" y="155"/>
                  </a:lnTo>
                  <a:lnTo>
                    <a:pt x="208" y="61"/>
                  </a:lnTo>
                  <a:lnTo>
                    <a:pt x="326" y="20"/>
                  </a:lnTo>
                  <a:lnTo>
                    <a:pt x="326" y="0"/>
                  </a:lnTo>
                  <a:lnTo>
                    <a:pt x="180" y="31"/>
                  </a:lnTo>
                  <a:lnTo>
                    <a:pt x="144" y="31"/>
                  </a:lnTo>
                  <a:close/>
                </a:path>
              </a:pathLst>
            </a:custGeom>
            <a:solidFill>
              <a:srgbClr val="FF722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49370" name="Freeform 158"/>
            <p:cNvSpPr>
              <a:spLocks/>
            </p:cNvSpPr>
            <p:nvPr/>
          </p:nvSpPr>
          <p:spPr bwMode="auto">
            <a:xfrm>
              <a:off x="1120" y="3440"/>
              <a:ext cx="78" cy="27"/>
            </a:xfrm>
            <a:custGeom>
              <a:avLst/>
              <a:gdLst>
                <a:gd name="T0" fmla="*/ 2 w 157"/>
                <a:gd name="T1" fmla="*/ 2 h 53"/>
                <a:gd name="T2" fmla="*/ 1 w 157"/>
                <a:gd name="T3" fmla="*/ 3 h 53"/>
                <a:gd name="T4" fmla="*/ 19 w 157"/>
                <a:gd name="T5" fmla="*/ 7 h 53"/>
                <a:gd name="T6" fmla="*/ 19 w 157"/>
                <a:gd name="T7" fmla="*/ 4 h 53"/>
                <a:gd name="T8" fmla="*/ 1 w 157"/>
                <a:gd name="T9" fmla="*/ 0 h 53"/>
                <a:gd name="T10" fmla="*/ 0 w 157"/>
                <a:gd name="T11" fmla="*/ 2 h 53"/>
                <a:gd name="T12" fmla="*/ 1 w 157"/>
                <a:gd name="T13" fmla="*/ 0 h 53"/>
                <a:gd name="T14" fmla="*/ 0 w 157"/>
                <a:gd name="T15" fmla="*/ 1 h 53"/>
                <a:gd name="T16" fmla="*/ 0 w 157"/>
                <a:gd name="T17" fmla="*/ 2 h 53"/>
                <a:gd name="T18" fmla="*/ 0 w 157"/>
                <a:gd name="T19" fmla="*/ 3 h 53"/>
                <a:gd name="T20" fmla="*/ 1 w 157"/>
                <a:gd name="T21" fmla="*/ 3 h 53"/>
                <a:gd name="T22" fmla="*/ 2 w 157"/>
                <a:gd name="T23" fmla="*/ 2 h 5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57"/>
                <a:gd name="T37" fmla="*/ 0 h 53"/>
                <a:gd name="T38" fmla="*/ 157 w 157"/>
                <a:gd name="T39" fmla="*/ 53 h 5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57" h="53">
                  <a:moveTo>
                    <a:pt x="22" y="11"/>
                  </a:moveTo>
                  <a:lnTo>
                    <a:pt x="10" y="22"/>
                  </a:lnTo>
                  <a:lnTo>
                    <a:pt x="154" y="53"/>
                  </a:lnTo>
                  <a:lnTo>
                    <a:pt x="157" y="31"/>
                  </a:lnTo>
                  <a:lnTo>
                    <a:pt x="13" y="0"/>
                  </a:lnTo>
                  <a:lnTo>
                    <a:pt x="0" y="11"/>
                  </a:lnTo>
                  <a:lnTo>
                    <a:pt x="13" y="0"/>
                  </a:lnTo>
                  <a:lnTo>
                    <a:pt x="5" y="3"/>
                  </a:lnTo>
                  <a:lnTo>
                    <a:pt x="0" y="9"/>
                  </a:lnTo>
                  <a:lnTo>
                    <a:pt x="2" y="17"/>
                  </a:lnTo>
                  <a:lnTo>
                    <a:pt x="10" y="22"/>
                  </a:lnTo>
                  <a:lnTo>
                    <a:pt x="22"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49371" name="Freeform 159"/>
            <p:cNvSpPr>
              <a:spLocks/>
            </p:cNvSpPr>
            <p:nvPr/>
          </p:nvSpPr>
          <p:spPr bwMode="auto">
            <a:xfrm>
              <a:off x="1120" y="3445"/>
              <a:ext cx="11" cy="16"/>
            </a:xfrm>
            <a:custGeom>
              <a:avLst/>
              <a:gdLst>
                <a:gd name="T0" fmla="*/ 2 w 22"/>
                <a:gd name="T1" fmla="*/ 2 h 31"/>
                <a:gd name="T2" fmla="*/ 3 w 22"/>
                <a:gd name="T3" fmla="*/ 3 h 31"/>
                <a:gd name="T4" fmla="*/ 3 w 22"/>
                <a:gd name="T5" fmla="*/ 0 h 31"/>
                <a:gd name="T6" fmla="*/ 0 w 22"/>
                <a:gd name="T7" fmla="*/ 0 h 31"/>
                <a:gd name="T8" fmla="*/ 0 w 22"/>
                <a:gd name="T9" fmla="*/ 3 h 31"/>
                <a:gd name="T10" fmla="*/ 1 w 22"/>
                <a:gd name="T11" fmla="*/ 4 h 31"/>
                <a:gd name="T12" fmla="*/ 0 w 22"/>
                <a:gd name="T13" fmla="*/ 3 h 31"/>
                <a:gd name="T14" fmla="*/ 1 w 22"/>
                <a:gd name="T15" fmla="*/ 4 h 31"/>
                <a:gd name="T16" fmla="*/ 2 w 22"/>
                <a:gd name="T17" fmla="*/ 4 h 31"/>
                <a:gd name="T18" fmla="*/ 3 w 22"/>
                <a:gd name="T19" fmla="*/ 4 h 31"/>
                <a:gd name="T20" fmla="*/ 3 w 22"/>
                <a:gd name="T21" fmla="*/ 3 h 31"/>
                <a:gd name="T22" fmla="*/ 2 w 22"/>
                <a:gd name="T23" fmla="*/ 2 h 3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2"/>
                <a:gd name="T37" fmla="*/ 0 h 31"/>
                <a:gd name="T38" fmla="*/ 22 w 22"/>
                <a:gd name="T39" fmla="*/ 31 h 3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2" h="31">
                  <a:moveTo>
                    <a:pt x="14" y="9"/>
                  </a:moveTo>
                  <a:lnTo>
                    <a:pt x="22" y="20"/>
                  </a:lnTo>
                  <a:lnTo>
                    <a:pt x="22" y="0"/>
                  </a:lnTo>
                  <a:lnTo>
                    <a:pt x="0" y="0"/>
                  </a:lnTo>
                  <a:lnTo>
                    <a:pt x="0" y="20"/>
                  </a:lnTo>
                  <a:lnTo>
                    <a:pt x="8" y="31"/>
                  </a:lnTo>
                  <a:lnTo>
                    <a:pt x="0" y="20"/>
                  </a:lnTo>
                  <a:lnTo>
                    <a:pt x="3" y="28"/>
                  </a:lnTo>
                  <a:lnTo>
                    <a:pt x="11" y="31"/>
                  </a:lnTo>
                  <a:lnTo>
                    <a:pt x="19" y="28"/>
                  </a:lnTo>
                  <a:lnTo>
                    <a:pt x="22" y="20"/>
                  </a:lnTo>
                  <a:lnTo>
                    <a:pt x="14" y="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49372" name="Freeform 160"/>
            <p:cNvSpPr>
              <a:spLocks/>
            </p:cNvSpPr>
            <p:nvPr/>
          </p:nvSpPr>
          <p:spPr bwMode="auto">
            <a:xfrm>
              <a:off x="1124" y="3450"/>
              <a:ext cx="66" cy="31"/>
            </a:xfrm>
            <a:custGeom>
              <a:avLst/>
              <a:gdLst>
                <a:gd name="T0" fmla="*/ 17 w 132"/>
                <a:gd name="T1" fmla="*/ 7 h 63"/>
                <a:gd name="T2" fmla="*/ 16 w 132"/>
                <a:gd name="T3" fmla="*/ 5 h 63"/>
                <a:gd name="T4" fmla="*/ 1 w 132"/>
                <a:gd name="T5" fmla="*/ 0 h 63"/>
                <a:gd name="T6" fmla="*/ 0 w 132"/>
                <a:gd name="T7" fmla="*/ 2 h 63"/>
                <a:gd name="T8" fmla="*/ 15 w 132"/>
                <a:gd name="T9" fmla="*/ 7 h 63"/>
                <a:gd name="T10" fmla="*/ 14 w 132"/>
                <a:gd name="T11" fmla="*/ 5 h 63"/>
                <a:gd name="T12" fmla="*/ 15 w 132"/>
                <a:gd name="T13" fmla="*/ 7 h 63"/>
                <a:gd name="T14" fmla="*/ 16 w 132"/>
                <a:gd name="T15" fmla="*/ 7 h 63"/>
                <a:gd name="T16" fmla="*/ 17 w 132"/>
                <a:gd name="T17" fmla="*/ 6 h 63"/>
                <a:gd name="T18" fmla="*/ 17 w 132"/>
                <a:gd name="T19" fmla="*/ 5 h 63"/>
                <a:gd name="T20" fmla="*/ 16 w 132"/>
                <a:gd name="T21" fmla="*/ 5 h 63"/>
                <a:gd name="T22" fmla="*/ 17 w 132"/>
                <a:gd name="T23" fmla="*/ 7 h 6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32"/>
                <a:gd name="T37" fmla="*/ 0 h 63"/>
                <a:gd name="T38" fmla="*/ 132 w 132"/>
                <a:gd name="T39" fmla="*/ 63 h 6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32" h="63">
                  <a:moveTo>
                    <a:pt x="130" y="58"/>
                  </a:moveTo>
                  <a:lnTo>
                    <a:pt x="124" y="41"/>
                  </a:lnTo>
                  <a:lnTo>
                    <a:pt x="6" y="0"/>
                  </a:lnTo>
                  <a:lnTo>
                    <a:pt x="0" y="22"/>
                  </a:lnTo>
                  <a:lnTo>
                    <a:pt x="117" y="63"/>
                  </a:lnTo>
                  <a:lnTo>
                    <a:pt x="111" y="46"/>
                  </a:lnTo>
                  <a:lnTo>
                    <a:pt x="117" y="63"/>
                  </a:lnTo>
                  <a:lnTo>
                    <a:pt x="127" y="61"/>
                  </a:lnTo>
                  <a:lnTo>
                    <a:pt x="132" y="54"/>
                  </a:lnTo>
                  <a:lnTo>
                    <a:pt x="130" y="46"/>
                  </a:lnTo>
                  <a:lnTo>
                    <a:pt x="124" y="41"/>
                  </a:lnTo>
                  <a:lnTo>
                    <a:pt x="130" y="5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49373" name="Freeform 161"/>
            <p:cNvSpPr>
              <a:spLocks/>
            </p:cNvSpPr>
            <p:nvPr/>
          </p:nvSpPr>
          <p:spPr bwMode="auto">
            <a:xfrm>
              <a:off x="1144" y="3473"/>
              <a:ext cx="45" cy="56"/>
            </a:xfrm>
            <a:custGeom>
              <a:avLst/>
              <a:gdLst>
                <a:gd name="T0" fmla="*/ 2 w 89"/>
                <a:gd name="T1" fmla="*/ 12 h 111"/>
                <a:gd name="T2" fmla="*/ 3 w 89"/>
                <a:gd name="T3" fmla="*/ 14 h 111"/>
                <a:gd name="T4" fmla="*/ 12 w 89"/>
                <a:gd name="T5" fmla="*/ 2 h 111"/>
                <a:gd name="T6" fmla="*/ 9 w 89"/>
                <a:gd name="T7" fmla="*/ 0 h 111"/>
                <a:gd name="T8" fmla="*/ 1 w 89"/>
                <a:gd name="T9" fmla="*/ 12 h 111"/>
                <a:gd name="T10" fmla="*/ 2 w 89"/>
                <a:gd name="T11" fmla="*/ 14 h 111"/>
                <a:gd name="T12" fmla="*/ 1 w 89"/>
                <a:gd name="T13" fmla="*/ 12 h 111"/>
                <a:gd name="T14" fmla="*/ 0 w 89"/>
                <a:gd name="T15" fmla="*/ 13 h 111"/>
                <a:gd name="T16" fmla="*/ 1 w 89"/>
                <a:gd name="T17" fmla="*/ 14 h 111"/>
                <a:gd name="T18" fmla="*/ 2 w 89"/>
                <a:gd name="T19" fmla="*/ 14 h 111"/>
                <a:gd name="T20" fmla="*/ 3 w 89"/>
                <a:gd name="T21" fmla="*/ 14 h 111"/>
                <a:gd name="T22" fmla="*/ 2 w 89"/>
                <a:gd name="T23" fmla="*/ 12 h 11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9"/>
                <a:gd name="T37" fmla="*/ 0 h 111"/>
                <a:gd name="T38" fmla="*/ 89 w 89"/>
                <a:gd name="T39" fmla="*/ 111 h 11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9" h="111">
                  <a:moveTo>
                    <a:pt x="11" y="89"/>
                  </a:moveTo>
                  <a:lnTo>
                    <a:pt x="20" y="106"/>
                  </a:lnTo>
                  <a:lnTo>
                    <a:pt x="89" y="12"/>
                  </a:lnTo>
                  <a:lnTo>
                    <a:pt x="70" y="0"/>
                  </a:lnTo>
                  <a:lnTo>
                    <a:pt x="1" y="94"/>
                  </a:lnTo>
                  <a:lnTo>
                    <a:pt x="11" y="111"/>
                  </a:lnTo>
                  <a:lnTo>
                    <a:pt x="1" y="94"/>
                  </a:lnTo>
                  <a:lnTo>
                    <a:pt x="0" y="103"/>
                  </a:lnTo>
                  <a:lnTo>
                    <a:pt x="4" y="109"/>
                  </a:lnTo>
                  <a:lnTo>
                    <a:pt x="12" y="111"/>
                  </a:lnTo>
                  <a:lnTo>
                    <a:pt x="20" y="106"/>
                  </a:lnTo>
                  <a:lnTo>
                    <a:pt x="11" y="8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49374" name="Freeform 162"/>
            <p:cNvSpPr>
              <a:spLocks/>
            </p:cNvSpPr>
            <p:nvPr/>
          </p:nvSpPr>
          <p:spPr bwMode="auto">
            <a:xfrm>
              <a:off x="1150" y="3518"/>
              <a:ext cx="16" cy="11"/>
            </a:xfrm>
            <a:custGeom>
              <a:avLst/>
              <a:gdLst>
                <a:gd name="T0" fmla="*/ 1 w 33"/>
                <a:gd name="T1" fmla="*/ 1 h 22"/>
                <a:gd name="T2" fmla="*/ 2 w 33"/>
                <a:gd name="T3" fmla="*/ 0 h 22"/>
                <a:gd name="T4" fmla="*/ 0 w 33"/>
                <a:gd name="T5" fmla="*/ 0 h 22"/>
                <a:gd name="T6" fmla="*/ 0 w 33"/>
                <a:gd name="T7" fmla="*/ 3 h 22"/>
                <a:gd name="T8" fmla="*/ 2 w 33"/>
                <a:gd name="T9" fmla="*/ 3 h 22"/>
                <a:gd name="T10" fmla="*/ 3 w 33"/>
                <a:gd name="T11" fmla="*/ 3 h 22"/>
                <a:gd name="T12" fmla="*/ 2 w 33"/>
                <a:gd name="T13" fmla="*/ 3 h 22"/>
                <a:gd name="T14" fmla="*/ 3 w 33"/>
                <a:gd name="T15" fmla="*/ 3 h 22"/>
                <a:gd name="T16" fmla="*/ 4 w 33"/>
                <a:gd name="T17" fmla="*/ 2 h 22"/>
                <a:gd name="T18" fmla="*/ 3 w 33"/>
                <a:gd name="T19" fmla="*/ 1 h 22"/>
                <a:gd name="T20" fmla="*/ 2 w 33"/>
                <a:gd name="T21" fmla="*/ 0 h 22"/>
                <a:gd name="T22" fmla="*/ 1 w 33"/>
                <a:gd name="T23" fmla="*/ 1 h 2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3"/>
                <a:gd name="T37" fmla="*/ 0 h 22"/>
                <a:gd name="T38" fmla="*/ 33 w 33"/>
                <a:gd name="T39" fmla="*/ 22 h 2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3" h="22">
                  <a:moveTo>
                    <a:pt x="14" y="3"/>
                  </a:moveTo>
                  <a:lnTo>
                    <a:pt x="22" y="0"/>
                  </a:lnTo>
                  <a:lnTo>
                    <a:pt x="0" y="0"/>
                  </a:lnTo>
                  <a:lnTo>
                    <a:pt x="0" y="22"/>
                  </a:lnTo>
                  <a:lnTo>
                    <a:pt x="22" y="22"/>
                  </a:lnTo>
                  <a:lnTo>
                    <a:pt x="29" y="19"/>
                  </a:lnTo>
                  <a:lnTo>
                    <a:pt x="22" y="22"/>
                  </a:lnTo>
                  <a:lnTo>
                    <a:pt x="29" y="19"/>
                  </a:lnTo>
                  <a:lnTo>
                    <a:pt x="33" y="11"/>
                  </a:lnTo>
                  <a:lnTo>
                    <a:pt x="29" y="3"/>
                  </a:lnTo>
                  <a:lnTo>
                    <a:pt x="22" y="0"/>
                  </a:lnTo>
                  <a:lnTo>
                    <a:pt x="14" y="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49375" name="Freeform 163"/>
            <p:cNvSpPr>
              <a:spLocks/>
            </p:cNvSpPr>
            <p:nvPr/>
          </p:nvSpPr>
          <p:spPr bwMode="auto">
            <a:xfrm>
              <a:off x="1157" y="3478"/>
              <a:ext cx="54" cy="49"/>
            </a:xfrm>
            <a:custGeom>
              <a:avLst/>
              <a:gdLst>
                <a:gd name="T0" fmla="*/ 13 w 108"/>
                <a:gd name="T1" fmla="*/ 0 h 99"/>
                <a:gd name="T2" fmla="*/ 12 w 108"/>
                <a:gd name="T3" fmla="*/ 0 h 99"/>
                <a:gd name="T4" fmla="*/ 0 w 108"/>
                <a:gd name="T5" fmla="*/ 10 h 99"/>
                <a:gd name="T6" fmla="*/ 2 w 108"/>
                <a:gd name="T7" fmla="*/ 12 h 99"/>
                <a:gd name="T8" fmla="*/ 14 w 108"/>
                <a:gd name="T9" fmla="*/ 2 h 99"/>
                <a:gd name="T10" fmla="*/ 13 w 108"/>
                <a:gd name="T11" fmla="*/ 2 h 99"/>
                <a:gd name="T12" fmla="*/ 14 w 108"/>
                <a:gd name="T13" fmla="*/ 2 h 99"/>
                <a:gd name="T14" fmla="*/ 14 w 108"/>
                <a:gd name="T15" fmla="*/ 1 h 99"/>
                <a:gd name="T16" fmla="*/ 14 w 108"/>
                <a:gd name="T17" fmla="*/ 0 h 99"/>
                <a:gd name="T18" fmla="*/ 13 w 108"/>
                <a:gd name="T19" fmla="*/ 0 h 99"/>
                <a:gd name="T20" fmla="*/ 12 w 108"/>
                <a:gd name="T21" fmla="*/ 0 h 99"/>
                <a:gd name="T22" fmla="*/ 13 w 108"/>
                <a:gd name="T23" fmla="*/ 0 h 9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08"/>
                <a:gd name="T37" fmla="*/ 0 h 99"/>
                <a:gd name="T38" fmla="*/ 108 w 108"/>
                <a:gd name="T39" fmla="*/ 99 h 9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08" h="99">
                  <a:moveTo>
                    <a:pt x="97" y="0"/>
                  </a:moveTo>
                  <a:lnTo>
                    <a:pt x="89" y="3"/>
                  </a:lnTo>
                  <a:lnTo>
                    <a:pt x="0" y="83"/>
                  </a:lnTo>
                  <a:lnTo>
                    <a:pt x="15" y="99"/>
                  </a:lnTo>
                  <a:lnTo>
                    <a:pt x="105" y="19"/>
                  </a:lnTo>
                  <a:lnTo>
                    <a:pt x="97" y="22"/>
                  </a:lnTo>
                  <a:lnTo>
                    <a:pt x="105" y="19"/>
                  </a:lnTo>
                  <a:lnTo>
                    <a:pt x="108" y="11"/>
                  </a:lnTo>
                  <a:lnTo>
                    <a:pt x="105" y="3"/>
                  </a:lnTo>
                  <a:lnTo>
                    <a:pt x="97" y="0"/>
                  </a:lnTo>
                  <a:lnTo>
                    <a:pt x="89" y="3"/>
                  </a:lnTo>
                  <a:lnTo>
                    <a:pt x="9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49376" name="Freeform 164"/>
            <p:cNvSpPr>
              <a:spLocks/>
            </p:cNvSpPr>
            <p:nvPr/>
          </p:nvSpPr>
          <p:spPr bwMode="auto">
            <a:xfrm>
              <a:off x="1204" y="3478"/>
              <a:ext cx="9" cy="11"/>
            </a:xfrm>
            <a:custGeom>
              <a:avLst/>
              <a:gdLst>
                <a:gd name="T0" fmla="*/ 1 w 19"/>
                <a:gd name="T1" fmla="*/ 1 h 22"/>
                <a:gd name="T2" fmla="*/ 1 w 19"/>
                <a:gd name="T3" fmla="*/ 0 h 22"/>
                <a:gd name="T4" fmla="*/ 0 w 19"/>
                <a:gd name="T5" fmla="*/ 0 h 22"/>
                <a:gd name="T6" fmla="*/ 0 w 19"/>
                <a:gd name="T7" fmla="*/ 3 h 22"/>
                <a:gd name="T8" fmla="*/ 1 w 19"/>
                <a:gd name="T9" fmla="*/ 3 h 22"/>
                <a:gd name="T10" fmla="*/ 0 w 19"/>
                <a:gd name="T11" fmla="*/ 3 h 22"/>
                <a:gd name="T12" fmla="*/ 1 w 19"/>
                <a:gd name="T13" fmla="*/ 3 h 22"/>
                <a:gd name="T14" fmla="*/ 1 w 19"/>
                <a:gd name="T15" fmla="*/ 3 h 22"/>
                <a:gd name="T16" fmla="*/ 2 w 19"/>
                <a:gd name="T17" fmla="*/ 2 h 22"/>
                <a:gd name="T18" fmla="*/ 1 w 19"/>
                <a:gd name="T19" fmla="*/ 1 h 22"/>
                <a:gd name="T20" fmla="*/ 1 w 19"/>
                <a:gd name="T21" fmla="*/ 0 h 22"/>
                <a:gd name="T22" fmla="*/ 1 w 19"/>
                <a:gd name="T23" fmla="*/ 1 h 2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9"/>
                <a:gd name="T37" fmla="*/ 0 h 22"/>
                <a:gd name="T38" fmla="*/ 19 w 19"/>
                <a:gd name="T39" fmla="*/ 22 h 2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9" h="22">
                  <a:moveTo>
                    <a:pt x="15" y="3"/>
                  </a:moveTo>
                  <a:lnTo>
                    <a:pt x="8" y="0"/>
                  </a:lnTo>
                  <a:lnTo>
                    <a:pt x="3" y="0"/>
                  </a:lnTo>
                  <a:lnTo>
                    <a:pt x="3" y="22"/>
                  </a:lnTo>
                  <a:lnTo>
                    <a:pt x="8" y="22"/>
                  </a:lnTo>
                  <a:lnTo>
                    <a:pt x="0" y="19"/>
                  </a:lnTo>
                  <a:lnTo>
                    <a:pt x="8" y="22"/>
                  </a:lnTo>
                  <a:lnTo>
                    <a:pt x="15" y="19"/>
                  </a:lnTo>
                  <a:lnTo>
                    <a:pt x="19" y="11"/>
                  </a:lnTo>
                  <a:lnTo>
                    <a:pt x="15" y="3"/>
                  </a:lnTo>
                  <a:lnTo>
                    <a:pt x="8" y="0"/>
                  </a:lnTo>
                  <a:lnTo>
                    <a:pt x="15" y="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49377" name="Freeform 165"/>
            <p:cNvSpPr>
              <a:spLocks/>
            </p:cNvSpPr>
            <p:nvPr/>
          </p:nvSpPr>
          <p:spPr bwMode="auto">
            <a:xfrm>
              <a:off x="1204" y="3479"/>
              <a:ext cx="54" cy="50"/>
            </a:xfrm>
            <a:custGeom>
              <a:avLst/>
              <a:gdLst>
                <a:gd name="T0" fmla="*/ 13 w 108"/>
                <a:gd name="T1" fmla="*/ 10 h 99"/>
                <a:gd name="T2" fmla="*/ 14 w 108"/>
                <a:gd name="T3" fmla="*/ 10 h 99"/>
                <a:gd name="T4" fmla="*/ 2 w 108"/>
                <a:gd name="T5" fmla="*/ 0 h 99"/>
                <a:gd name="T6" fmla="*/ 0 w 108"/>
                <a:gd name="T7" fmla="*/ 2 h 99"/>
                <a:gd name="T8" fmla="*/ 12 w 108"/>
                <a:gd name="T9" fmla="*/ 12 h 99"/>
                <a:gd name="T10" fmla="*/ 13 w 108"/>
                <a:gd name="T11" fmla="*/ 13 h 99"/>
                <a:gd name="T12" fmla="*/ 12 w 108"/>
                <a:gd name="T13" fmla="*/ 12 h 99"/>
                <a:gd name="T14" fmla="*/ 13 w 108"/>
                <a:gd name="T15" fmla="*/ 13 h 99"/>
                <a:gd name="T16" fmla="*/ 14 w 108"/>
                <a:gd name="T17" fmla="*/ 12 h 99"/>
                <a:gd name="T18" fmla="*/ 14 w 108"/>
                <a:gd name="T19" fmla="*/ 11 h 99"/>
                <a:gd name="T20" fmla="*/ 14 w 108"/>
                <a:gd name="T21" fmla="*/ 10 h 99"/>
                <a:gd name="T22" fmla="*/ 13 w 108"/>
                <a:gd name="T23" fmla="*/ 10 h 9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08"/>
                <a:gd name="T37" fmla="*/ 0 h 99"/>
                <a:gd name="T38" fmla="*/ 108 w 108"/>
                <a:gd name="T39" fmla="*/ 99 h 9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08" h="99">
                  <a:moveTo>
                    <a:pt x="97" y="77"/>
                  </a:moveTo>
                  <a:lnTo>
                    <a:pt x="105" y="80"/>
                  </a:lnTo>
                  <a:lnTo>
                    <a:pt x="15" y="0"/>
                  </a:lnTo>
                  <a:lnTo>
                    <a:pt x="0" y="16"/>
                  </a:lnTo>
                  <a:lnTo>
                    <a:pt x="89" y="96"/>
                  </a:lnTo>
                  <a:lnTo>
                    <a:pt x="97" y="99"/>
                  </a:lnTo>
                  <a:lnTo>
                    <a:pt x="89" y="96"/>
                  </a:lnTo>
                  <a:lnTo>
                    <a:pt x="97" y="99"/>
                  </a:lnTo>
                  <a:lnTo>
                    <a:pt x="105" y="94"/>
                  </a:lnTo>
                  <a:lnTo>
                    <a:pt x="108" y="88"/>
                  </a:lnTo>
                  <a:lnTo>
                    <a:pt x="105" y="80"/>
                  </a:lnTo>
                  <a:lnTo>
                    <a:pt x="97" y="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49378" name="Freeform 166"/>
            <p:cNvSpPr>
              <a:spLocks/>
            </p:cNvSpPr>
            <p:nvPr/>
          </p:nvSpPr>
          <p:spPr bwMode="auto">
            <a:xfrm>
              <a:off x="1252" y="3518"/>
              <a:ext cx="17" cy="11"/>
            </a:xfrm>
            <a:custGeom>
              <a:avLst/>
              <a:gdLst>
                <a:gd name="T0" fmla="*/ 2 w 33"/>
                <a:gd name="T1" fmla="*/ 3 h 22"/>
                <a:gd name="T2" fmla="*/ 3 w 33"/>
                <a:gd name="T3" fmla="*/ 0 h 22"/>
                <a:gd name="T4" fmla="*/ 0 w 33"/>
                <a:gd name="T5" fmla="*/ 0 h 22"/>
                <a:gd name="T6" fmla="*/ 0 w 33"/>
                <a:gd name="T7" fmla="*/ 3 h 22"/>
                <a:gd name="T8" fmla="*/ 3 w 33"/>
                <a:gd name="T9" fmla="*/ 3 h 22"/>
                <a:gd name="T10" fmla="*/ 4 w 33"/>
                <a:gd name="T11" fmla="*/ 1 h 22"/>
                <a:gd name="T12" fmla="*/ 3 w 33"/>
                <a:gd name="T13" fmla="*/ 3 h 22"/>
                <a:gd name="T14" fmla="*/ 4 w 33"/>
                <a:gd name="T15" fmla="*/ 3 h 22"/>
                <a:gd name="T16" fmla="*/ 5 w 33"/>
                <a:gd name="T17" fmla="*/ 2 h 22"/>
                <a:gd name="T18" fmla="*/ 4 w 33"/>
                <a:gd name="T19" fmla="*/ 1 h 22"/>
                <a:gd name="T20" fmla="*/ 3 w 33"/>
                <a:gd name="T21" fmla="*/ 0 h 22"/>
                <a:gd name="T22" fmla="*/ 2 w 33"/>
                <a:gd name="T23" fmla="*/ 3 h 2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3"/>
                <a:gd name="T37" fmla="*/ 0 h 22"/>
                <a:gd name="T38" fmla="*/ 33 w 33"/>
                <a:gd name="T39" fmla="*/ 22 h 2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3" h="22">
                  <a:moveTo>
                    <a:pt x="12" y="17"/>
                  </a:moveTo>
                  <a:lnTo>
                    <a:pt x="22" y="0"/>
                  </a:lnTo>
                  <a:lnTo>
                    <a:pt x="0" y="0"/>
                  </a:lnTo>
                  <a:lnTo>
                    <a:pt x="0" y="22"/>
                  </a:lnTo>
                  <a:lnTo>
                    <a:pt x="22" y="22"/>
                  </a:lnTo>
                  <a:lnTo>
                    <a:pt x="31" y="5"/>
                  </a:lnTo>
                  <a:lnTo>
                    <a:pt x="22" y="22"/>
                  </a:lnTo>
                  <a:lnTo>
                    <a:pt x="30" y="19"/>
                  </a:lnTo>
                  <a:lnTo>
                    <a:pt x="33" y="11"/>
                  </a:lnTo>
                  <a:lnTo>
                    <a:pt x="30" y="3"/>
                  </a:lnTo>
                  <a:lnTo>
                    <a:pt x="22" y="0"/>
                  </a:lnTo>
                  <a:lnTo>
                    <a:pt x="12" y="1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49379" name="Freeform 167"/>
            <p:cNvSpPr>
              <a:spLocks/>
            </p:cNvSpPr>
            <p:nvPr/>
          </p:nvSpPr>
          <p:spPr bwMode="auto">
            <a:xfrm>
              <a:off x="1224" y="3471"/>
              <a:ext cx="44" cy="55"/>
            </a:xfrm>
            <a:custGeom>
              <a:avLst/>
              <a:gdLst>
                <a:gd name="T0" fmla="*/ 1 w 88"/>
                <a:gd name="T1" fmla="*/ 0 h 111"/>
                <a:gd name="T2" fmla="*/ 1 w 88"/>
                <a:gd name="T3" fmla="*/ 2 h 111"/>
                <a:gd name="T4" fmla="*/ 9 w 88"/>
                <a:gd name="T5" fmla="*/ 13 h 111"/>
                <a:gd name="T6" fmla="*/ 11 w 88"/>
                <a:gd name="T7" fmla="*/ 12 h 111"/>
                <a:gd name="T8" fmla="*/ 3 w 88"/>
                <a:gd name="T9" fmla="*/ 0 h 111"/>
                <a:gd name="T10" fmla="*/ 2 w 88"/>
                <a:gd name="T11" fmla="*/ 2 h 111"/>
                <a:gd name="T12" fmla="*/ 3 w 88"/>
                <a:gd name="T13" fmla="*/ 0 h 111"/>
                <a:gd name="T14" fmla="*/ 2 w 88"/>
                <a:gd name="T15" fmla="*/ 0 h 111"/>
                <a:gd name="T16" fmla="*/ 1 w 88"/>
                <a:gd name="T17" fmla="*/ 0 h 111"/>
                <a:gd name="T18" fmla="*/ 0 w 88"/>
                <a:gd name="T19" fmla="*/ 1 h 111"/>
                <a:gd name="T20" fmla="*/ 1 w 88"/>
                <a:gd name="T21" fmla="*/ 2 h 111"/>
                <a:gd name="T22" fmla="*/ 1 w 88"/>
                <a:gd name="T23" fmla="*/ 0 h 11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8"/>
                <a:gd name="T37" fmla="*/ 0 h 111"/>
                <a:gd name="T38" fmla="*/ 88 w 88"/>
                <a:gd name="T39" fmla="*/ 111 h 11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8" h="111">
                  <a:moveTo>
                    <a:pt x="8" y="0"/>
                  </a:moveTo>
                  <a:lnTo>
                    <a:pt x="2" y="17"/>
                  </a:lnTo>
                  <a:lnTo>
                    <a:pt x="69" y="111"/>
                  </a:lnTo>
                  <a:lnTo>
                    <a:pt x="88" y="99"/>
                  </a:lnTo>
                  <a:lnTo>
                    <a:pt x="21" y="5"/>
                  </a:lnTo>
                  <a:lnTo>
                    <a:pt x="15" y="22"/>
                  </a:lnTo>
                  <a:lnTo>
                    <a:pt x="21" y="5"/>
                  </a:lnTo>
                  <a:lnTo>
                    <a:pt x="13" y="0"/>
                  </a:lnTo>
                  <a:lnTo>
                    <a:pt x="5" y="2"/>
                  </a:lnTo>
                  <a:lnTo>
                    <a:pt x="0" y="8"/>
                  </a:lnTo>
                  <a:lnTo>
                    <a:pt x="2" y="17"/>
                  </a:lnTo>
                  <a:lnTo>
                    <a:pt x="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49380" name="Freeform 168"/>
            <p:cNvSpPr>
              <a:spLocks/>
            </p:cNvSpPr>
            <p:nvPr/>
          </p:nvSpPr>
          <p:spPr bwMode="auto">
            <a:xfrm>
              <a:off x="1228" y="3450"/>
              <a:ext cx="66" cy="31"/>
            </a:xfrm>
            <a:custGeom>
              <a:avLst/>
              <a:gdLst>
                <a:gd name="T0" fmla="*/ 14 w 132"/>
                <a:gd name="T1" fmla="*/ 1 h 63"/>
                <a:gd name="T2" fmla="*/ 15 w 132"/>
                <a:gd name="T3" fmla="*/ 0 h 63"/>
                <a:gd name="T4" fmla="*/ 0 w 132"/>
                <a:gd name="T5" fmla="*/ 5 h 63"/>
                <a:gd name="T6" fmla="*/ 1 w 132"/>
                <a:gd name="T7" fmla="*/ 7 h 63"/>
                <a:gd name="T8" fmla="*/ 16 w 132"/>
                <a:gd name="T9" fmla="*/ 2 h 63"/>
                <a:gd name="T10" fmla="*/ 17 w 132"/>
                <a:gd name="T11" fmla="*/ 1 h 63"/>
                <a:gd name="T12" fmla="*/ 16 w 132"/>
                <a:gd name="T13" fmla="*/ 2 h 63"/>
                <a:gd name="T14" fmla="*/ 17 w 132"/>
                <a:gd name="T15" fmla="*/ 2 h 63"/>
                <a:gd name="T16" fmla="*/ 17 w 132"/>
                <a:gd name="T17" fmla="*/ 1 h 63"/>
                <a:gd name="T18" fmla="*/ 16 w 132"/>
                <a:gd name="T19" fmla="*/ 0 h 63"/>
                <a:gd name="T20" fmla="*/ 15 w 132"/>
                <a:gd name="T21" fmla="*/ 0 h 63"/>
                <a:gd name="T22" fmla="*/ 14 w 132"/>
                <a:gd name="T23" fmla="*/ 1 h 6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32"/>
                <a:gd name="T37" fmla="*/ 0 h 63"/>
                <a:gd name="T38" fmla="*/ 132 w 132"/>
                <a:gd name="T39" fmla="*/ 63 h 6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32" h="63">
                  <a:moveTo>
                    <a:pt x="110" y="11"/>
                  </a:moveTo>
                  <a:lnTo>
                    <a:pt x="118" y="0"/>
                  </a:lnTo>
                  <a:lnTo>
                    <a:pt x="0" y="41"/>
                  </a:lnTo>
                  <a:lnTo>
                    <a:pt x="7" y="63"/>
                  </a:lnTo>
                  <a:lnTo>
                    <a:pt x="124" y="22"/>
                  </a:lnTo>
                  <a:lnTo>
                    <a:pt x="132" y="11"/>
                  </a:lnTo>
                  <a:lnTo>
                    <a:pt x="124" y="22"/>
                  </a:lnTo>
                  <a:lnTo>
                    <a:pt x="130" y="18"/>
                  </a:lnTo>
                  <a:lnTo>
                    <a:pt x="132" y="8"/>
                  </a:lnTo>
                  <a:lnTo>
                    <a:pt x="127" y="2"/>
                  </a:lnTo>
                  <a:lnTo>
                    <a:pt x="118" y="0"/>
                  </a:lnTo>
                  <a:lnTo>
                    <a:pt x="110"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49381" name="Freeform 169"/>
            <p:cNvSpPr>
              <a:spLocks/>
            </p:cNvSpPr>
            <p:nvPr/>
          </p:nvSpPr>
          <p:spPr bwMode="auto">
            <a:xfrm>
              <a:off x="1283" y="3440"/>
              <a:ext cx="11" cy="16"/>
            </a:xfrm>
            <a:custGeom>
              <a:avLst/>
              <a:gdLst>
                <a:gd name="T0" fmla="*/ 2 w 22"/>
                <a:gd name="T1" fmla="*/ 3 h 31"/>
                <a:gd name="T2" fmla="*/ 0 w 22"/>
                <a:gd name="T3" fmla="*/ 2 h 31"/>
                <a:gd name="T4" fmla="*/ 0 w 22"/>
                <a:gd name="T5" fmla="*/ 4 h 31"/>
                <a:gd name="T6" fmla="*/ 3 w 22"/>
                <a:gd name="T7" fmla="*/ 4 h 31"/>
                <a:gd name="T8" fmla="*/ 3 w 22"/>
                <a:gd name="T9" fmla="*/ 2 h 31"/>
                <a:gd name="T10" fmla="*/ 2 w 22"/>
                <a:gd name="T11" fmla="*/ 0 h 31"/>
                <a:gd name="T12" fmla="*/ 3 w 22"/>
                <a:gd name="T13" fmla="*/ 2 h 31"/>
                <a:gd name="T14" fmla="*/ 3 w 22"/>
                <a:gd name="T15" fmla="*/ 1 h 31"/>
                <a:gd name="T16" fmla="*/ 2 w 22"/>
                <a:gd name="T17" fmla="*/ 0 h 31"/>
                <a:gd name="T18" fmla="*/ 1 w 22"/>
                <a:gd name="T19" fmla="*/ 1 h 31"/>
                <a:gd name="T20" fmla="*/ 0 w 22"/>
                <a:gd name="T21" fmla="*/ 2 h 31"/>
                <a:gd name="T22" fmla="*/ 2 w 22"/>
                <a:gd name="T23" fmla="*/ 3 h 3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2"/>
                <a:gd name="T37" fmla="*/ 0 h 31"/>
                <a:gd name="T38" fmla="*/ 22 w 22"/>
                <a:gd name="T39" fmla="*/ 31 h 3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2" h="31">
                  <a:moveTo>
                    <a:pt x="12" y="22"/>
                  </a:moveTo>
                  <a:lnTo>
                    <a:pt x="0" y="11"/>
                  </a:lnTo>
                  <a:lnTo>
                    <a:pt x="0" y="31"/>
                  </a:lnTo>
                  <a:lnTo>
                    <a:pt x="22" y="31"/>
                  </a:lnTo>
                  <a:lnTo>
                    <a:pt x="22" y="11"/>
                  </a:lnTo>
                  <a:lnTo>
                    <a:pt x="9" y="0"/>
                  </a:lnTo>
                  <a:lnTo>
                    <a:pt x="22" y="11"/>
                  </a:lnTo>
                  <a:lnTo>
                    <a:pt x="19" y="3"/>
                  </a:lnTo>
                  <a:lnTo>
                    <a:pt x="11" y="0"/>
                  </a:lnTo>
                  <a:lnTo>
                    <a:pt x="3" y="3"/>
                  </a:lnTo>
                  <a:lnTo>
                    <a:pt x="0" y="11"/>
                  </a:lnTo>
                  <a:lnTo>
                    <a:pt x="12" y="2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49382" name="Freeform 170"/>
            <p:cNvSpPr>
              <a:spLocks/>
            </p:cNvSpPr>
            <p:nvPr/>
          </p:nvSpPr>
          <p:spPr bwMode="auto">
            <a:xfrm>
              <a:off x="1210" y="3440"/>
              <a:ext cx="79" cy="27"/>
            </a:xfrm>
            <a:custGeom>
              <a:avLst/>
              <a:gdLst>
                <a:gd name="T0" fmla="*/ 1 w 158"/>
                <a:gd name="T1" fmla="*/ 7 h 53"/>
                <a:gd name="T2" fmla="*/ 2 w 158"/>
                <a:gd name="T3" fmla="*/ 7 h 53"/>
                <a:gd name="T4" fmla="*/ 20 w 158"/>
                <a:gd name="T5" fmla="*/ 3 h 53"/>
                <a:gd name="T6" fmla="*/ 20 w 158"/>
                <a:gd name="T7" fmla="*/ 0 h 53"/>
                <a:gd name="T8" fmla="*/ 1 w 158"/>
                <a:gd name="T9" fmla="*/ 4 h 53"/>
                <a:gd name="T10" fmla="*/ 1 w 158"/>
                <a:gd name="T11" fmla="*/ 4 h 53"/>
                <a:gd name="T12" fmla="*/ 1 w 158"/>
                <a:gd name="T13" fmla="*/ 4 h 53"/>
                <a:gd name="T14" fmla="*/ 1 w 158"/>
                <a:gd name="T15" fmla="*/ 5 h 53"/>
                <a:gd name="T16" fmla="*/ 0 w 158"/>
                <a:gd name="T17" fmla="*/ 6 h 53"/>
                <a:gd name="T18" fmla="*/ 1 w 158"/>
                <a:gd name="T19" fmla="*/ 7 h 53"/>
                <a:gd name="T20" fmla="*/ 2 w 158"/>
                <a:gd name="T21" fmla="*/ 7 h 53"/>
                <a:gd name="T22" fmla="*/ 1 w 158"/>
                <a:gd name="T23" fmla="*/ 7 h 5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58"/>
                <a:gd name="T37" fmla="*/ 0 h 53"/>
                <a:gd name="T38" fmla="*/ 158 w 158"/>
                <a:gd name="T39" fmla="*/ 53 h 5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58" h="53">
                  <a:moveTo>
                    <a:pt x="11" y="53"/>
                  </a:moveTo>
                  <a:lnTo>
                    <a:pt x="13" y="53"/>
                  </a:lnTo>
                  <a:lnTo>
                    <a:pt x="158" y="22"/>
                  </a:lnTo>
                  <a:lnTo>
                    <a:pt x="155" y="0"/>
                  </a:lnTo>
                  <a:lnTo>
                    <a:pt x="10" y="31"/>
                  </a:lnTo>
                  <a:lnTo>
                    <a:pt x="11" y="31"/>
                  </a:lnTo>
                  <a:lnTo>
                    <a:pt x="10" y="31"/>
                  </a:lnTo>
                  <a:lnTo>
                    <a:pt x="2" y="36"/>
                  </a:lnTo>
                  <a:lnTo>
                    <a:pt x="0" y="44"/>
                  </a:lnTo>
                  <a:lnTo>
                    <a:pt x="5" y="50"/>
                  </a:lnTo>
                  <a:lnTo>
                    <a:pt x="13" y="53"/>
                  </a:lnTo>
                  <a:lnTo>
                    <a:pt x="11" y="5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49383" name="Freeform 171"/>
            <p:cNvSpPr>
              <a:spLocks/>
            </p:cNvSpPr>
            <p:nvPr/>
          </p:nvSpPr>
          <p:spPr bwMode="auto">
            <a:xfrm>
              <a:off x="1192" y="3456"/>
              <a:ext cx="24" cy="11"/>
            </a:xfrm>
            <a:custGeom>
              <a:avLst/>
              <a:gdLst>
                <a:gd name="T0" fmla="*/ 2 w 47"/>
                <a:gd name="T1" fmla="*/ 3 h 22"/>
                <a:gd name="T2" fmla="*/ 2 w 47"/>
                <a:gd name="T3" fmla="*/ 3 h 22"/>
                <a:gd name="T4" fmla="*/ 6 w 47"/>
                <a:gd name="T5" fmla="*/ 3 h 22"/>
                <a:gd name="T6" fmla="*/ 6 w 47"/>
                <a:gd name="T7" fmla="*/ 0 h 22"/>
                <a:gd name="T8" fmla="*/ 2 w 47"/>
                <a:gd name="T9" fmla="*/ 0 h 22"/>
                <a:gd name="T10" fmla="*/ 2 w 47"/>
                <a:gd name="T11" fmla="*/ 0 h 22"/>
                <a:gd name="T12" fmla="*/ 2 w 47"/>
                <a:gd name="T13" fmla="*/ 0 h 22"/>
                <a:gd name="T14" fmla="*/ 1 w 47"/>
                <a:gd name="T15" fmla="*/ 1 h 22"/>
                <a:gd name="T16" fmla="*/ 0 w 47"/>
                <a:gd name="T17" fmla="*/ 2 h 22"/>
                <a:gd name="T18" fmla="*/ 1 w 47"/>
                <a:gd name="T19" fmla="*/ 3 h 22"/>
                <a:gd name="T20" fmla="*/ 2 w 47"/>
                <a:gd name="T21" fmla="*/ 3 h 22"/>
                <a:gd name="T22" fmla="*/ 2 w 47"/>
                <a:gd name="T23" fmla="*/ 3 h 2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7"/>
                <a:gd name="T37" fmla="*/ 0 h 22"/>
                <a:gd name="T38" fmla="*/ 47 w 47"/>
                <a:gd name="T39" fmla="*/ 22 h 2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7" h="22">
                  <a:moveTo>
                    <a:pt x="10" y="22"/>
                  </a:moveTo>
                  <a:lnTo>
                    <a:pt x="11" y="22"/>
                  </a:lnTo>
                  <a:lnTo>
                    <a:pt x="47" y="22"/>
                  </a:lnTo>
                  <a:lnTo>
                    <a:pt x="47" y="0"/>
                  </a:lnTo>
                  <a:lnTo>
                    <a:pt x="11" y="0"/>
                  </a:lnTo>
                  <a:lnTo>
                    <a:pt x="13" y="0"/>
                  </a:lnTo>
                  <a:lnTo>
                    <a:pt x="11" y="0"/>
                  </a:lnTo>
                  <a:lnTo>
                    <a:pt x="3" y="3"/>
                  </a:lnTo>
                  <a:lnTo>
                    <a:pt x="0" y="11"/>
                  </a:lnTo>
                  <a:lnTo>
                    <a:pt x="3" y="19"/>
                  </a:lnTo>
                  <a:lnTo>
                    <a:pt x="11" y="22"/>
                  </a:lnTo>
                  <a:lnTo>
                    <a:pt x="10" y="2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49384" name="Line 172"/>
            <p:cNvSpPr>
              <a:spLocks noChangeShapeType="1"/>
            </p:cNvSpPr>
            <p:nvPr/>
          </p:nvSpPr>
          <p:spPr bwMode="auto">
            <a:xfrm flipV="1">
              <a:off x="973" y="3181"/>
              <a:ext cx="130" cy="76"/>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49385" name="Line 173"/>
            <p:cNvSpPr>
              <a:spLocks noChangeShapeType="1"/>
            </p:cNvSpPr>
            <p:nvPr/>
          </p:nvSpPr>
          <p:spPr bwMode="auto">
            <a:xfrm flipV="1">
              <a:off x="982" y="3185"/>
              <a:ext cx="129" cy="76"/>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49386" name="Line 174"/>
            <p:cNvSpPr>
              <a:spLocks noChangeShapeType="1"/>
            </p:cNvSpPr>
            <p:nvPr/>
          </p:nvSpPr>
          <p:spPr bwMode="auto">
            <a:xfrm flipV="1">
              <a:off x="989" y="3192"/>
              <a:ext cx="130" cy="76"/>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49387" name="Line 175"/>
            <p:cNvSpPr>
              <a:spLocks noChangeShapeType="1"/>
            </p:cNvSpPr>
            <p:nvPr/>
          </p:nvSpPr>
          <p:spPr bwMode="auto">
            <a:xfrm flipV="1">
              <a:off x="1059" y="3145"/>
              <a:ext cx="18" cy="1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49388" name="Freeform 176"/>
            <p:cNvSpPr>
              <a:spLocks/>
            </p:cNvSpPr>
            <p:nvPr/>
          </p:nvSpPr>
          <p:spPr bwMode="auto">
            <a:xfrm>
              <a:off x="934" y="3001"/>
              <a:ext cx="130" cy="195"/>
            </a:xfrm>
            <a:custGeom>
              <a:avLst/>
              <a:gdLst>
                <a:gd name="T0" fmla="*/ 33 w 259"/>
                <a:gd name="T1" fmla="*/ 0 h 389"/>
                <a:gd name="T2" fmla="*/ 33 w 259"/>
                <a:gd name="T3" fmla="*/ 30 h 389"/>
                <a:gd name="T4" fmla="*/ 0 w 259"/>
                <a:gd name="T5" fmla="*/ 49 h 389"/>
                <a:gd name="T6" fmla="*/ 0 w 259"/>
                <a:gd name="T7" fmla="*/ 19 h 389"/>
                <a:gd name="T8" fmla="*/ 33 w 259"/>
                <a:gd name="T9" fmla="*/ 0 h 389"/>
                <a:gd name="T10" fmla="*/ 0 60000 65536"/>
                <a:gd name="T11" fmla="*/ 0 60000 65536"/>
                <a:gd name="T12" fmla="*/ 0 60000 65536"/>
                <a:gd name="T13" fmla="*/ 0 60000 65536"/>
                <a:gd name="T14" fmla="*/ 0 60000 65536"/>
                <a:gd name="T15" fmla="*/ 0 w 259"/>
                <a:gd name="T16" fmla="*/ 0 h 389"/>
                <a:gd name="T17" fmla="*/ 259 w 259"/>
                <a:gd name="T18" fmla="*/ 389 h 389"/>
              </a:gdLst>
              <a:ahLst/>
              <a:cxnLst>
                <a:cxn ang="T10">
                  <a:pos x="T0" y="T1"/>
                </a:cxn>
                <a:cxn ang="T11">
                  <a:pos x="T2" y="T3"/>
                </a:cxn>
                <a:cxn ang="T12">
                  <a:pos x="T4" y="T5"/>
                </a:cxn>
                <a:cxn ang="T13">
                  <a:pos x="T6" y="T7"/>
                </a:cxn>
                <a:cxn ang="T14">
                  <a:pos x="T8" y="T9"/>
                </a:cxn>
              </a:cxnLst>
              <a:rect l="T15" t="T16" r="T17" b="T18"/>
              <a:pathLst>
                <a:path w="259" h="389">
                  <a:moveTo>
                    <a:pt x="259" y="0"/>
                  </a:moveTo>
                  <a:lnTo>
                    <a:pt x="259" y="237"/>
                  </a:lnTo>
                  <a:lnTo>
                    <a:pt x="0" y="389"/>
                  </a:lnTo>
                  <a:lnTo>
                    <a:pt x="0" y="151"/>
                  </a:lnTo>
                  <a:lnTo>
                    <a:pt x="259" y="0"/>
                  </a:lnTo>
                  <a:close/>
                </a:path>
              </a:pathLst>
            </a:custGeom>
            <a:solidFill>
              <a:srgbClr val="007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49389" name="Freeform 177"/>
            <p:cNvSpPr>
              <a:spLocks/>
            </p:cNvSpPr>
            <p:nvPr/>
          </p:nvSpPr>
          <p:spPr bwMode="auto">
            <a:xfrm>
              <a:off x="1058" y="3001"/>
              <a:ext cx="11" cy="124"/>
            </a:xfrm>
            <a:custGeom>
              <a:avLst/>
              <a:gdLst>
                <a:gd name="T0" fmla="*/ 3 w 21"/>
                <a:gd name="T1" fmla="*/ 31 h 248"/>
                <a:gd name="T2" fmla="*/ 3 w 21"/>
                <a:gd name="T3" fmla="*/ 30 h 248"/>
                <a:gd name="T4" fmla="*/ 3 w 21"/>
                <a:gd name="T5" fmla="*/ 0 h 248"/>
                <a:gd name="T6" fmla="*/ 0 w 21"/>
                <a:gd name="T7" fmla="*/ 0 h 248"/>
                <a:gd name="T8" fmla="*/ 0 w 21"/>
                <a:gd name="T9" fmla="*/ 30 h 248"/>
                <a:gd name="T10" fmla="*/ 1 w 21"/>
                <a:gd name="T11" fmla="*/ 29 h 248"/>
                <a:gd name="T12" fmla="*/ 0 w 21"/>
                <a:gd name="T13" fmla="*/ 30 h 248"/>
                <a:gd name="T14" fmla="*/ 1 w 21"/>
                <a:gd name="T15" fmla="*/ 31 h 248"/>
                <a:gd name="T16" fmla="*/ 2 w 21"/>
                <a:gd name="T17" fmla="*/ 31 h 248"/>
                <a:gd name="T18" fmla="*/ 3 w 21"/>
                <a:gd name="T19" fmla="*/ 31 h 248"/>
                <a:gd name="T20" fmla="*/ 3 w 21"/>
                <a:gd name="T21" fmla="*/ 30 h 248"/>
                <a:gd name="T22" fmla="*/ 3 w 21"/>
                <a:gd name="T23" fmla="*/ 31 h 24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1"/>
                <a:gd name="T37" fmla="*/ 0 h 248"/>
                <a:gd name="T38" fmla="*/ 21 w 21"/>
                <a:gd name="T39" fmla="*/ 248 h 24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1" h="248">
                  <a:moveTo>
                    <a:pt x="17" y="246"/>
                  </a:moveTo>
                  <a:lnTo>
                    <a:pt x="21" y="237"/>
                  </a:lnTo>
                  <a:lnTo>
                    <a:pt x="21" y="0"/>
                  </a:lnTo>
                  <a:lnTo>
                    <a:pt x="0" y="0"/>
                  </a:lnTo>
                  <a:lnTo>
                    <a:pt x="0" y="237"/>
                  </a:lnTo>
                  <a:lnTo>
                    <a:pt x="4" y="228"/>
                  </a:lnTo>
                  <a:lnTo>
                    <a:pt x="0" y="237"/>
                  </a:lnTo>
                  <a:lnTo>
                    <a:pt x="3" y="245"/>
                  </a:lnTo>
                  <a:lnTo>
                    <a:pt x="10" y="248"/>
                  </a:lnTo>
                  <a:lnTo>
                    <a:pt x="18" y="245"/>
                  </a:lnTo>
                  <a:lnTo>
                    <a:pt x="21" y="237"/>
                  </a:lnTo>
                  <a:lnTo>
                    <a:pt x="17" y="24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49390" name="Freeform 178"/>
            <p:cNvSpPr>
              <a:spLocks/>
            </p:cNvSpPr>
            <p:nvPr/>
          </p:nvSpPr>
          <p:spPr bwMode="auto">
            <a:xfrm>
              <a:off x="928" y="3115"/>
              <a:ext cx="139" cy="86"/>
            </a:xfrm>
            <a:custGeom>
              <a:avLst/>
              <a:gdLst>
                <a:gd name="T0" fmla="*/ 0 w 277"/>
                <a:gd name="T1" fmla="*/ 21 h 172"/>
                <a:gd name="T2" fmla="*/ 3 w 277"/>
                <a:gd name="T3" fmla="*/ 22 h 172"/>
                <a:gd name="T4" fmla="*/ 35 w 277"/>
                <a:gd name="T5" fmla="*/ 3 h 172"/>
                <a:gd name="T6" fmla="*/ 33 w 277"/>
                <a:gd name="T7" fmla="*/ 0 h 172"/>
                <a:gd name="T8" fmla="*/ 1 w 277"/>
                <a:gd name="T9" fmla="*/ 19 h 172"/>
                <a:gd name="T10" fmla="*/ 3 w 277"/>
                <a:gd name="T11" fmla="*/ 21 h 172"/>
                <a:gd name="T12" fmla="*/ 1 w 277"/>
                <a:gd name="T13" fmla="*/ 19 h 172"/>
                <a:gd name="T14" fmla="*/ 0 w 277"/>
                <a:gd name="T15" fmla="*/ 20 h 172"/>
                <a:gd name="T16" fmla="*/ 1 w 277"/>
                <a:gd name="T17" fmla="*/ 21 h 172"/>
                <a:gd name="T18" fmla="*/ 1 w 277"/>
                <a:gd name="T19" fmla="*/ 22 h 172"/>
                <a:gd name="T20" fmla="*/ 3 w 277"/>
                <a:gd name="T21" fmla="*/ 22 h 172"/>
                <a:gd name="T22" fmla="*/ 0 w 277"/>
                <a:gd name="T23" fmla="*/ 21 h 17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77"/>
                <a:gd name="T37" fmla="*/ 0 h 172"/>
                <a:gd name="T38" fmla="*/ 277 w 277"/>
                <a:gd name="T39" fmla="*/ 172 h 17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77" h="172">
                  <a:moveTo>
                    <a:pt x="0" y="161"/>
                  </a:moveTo>
                  <a:lnTo>
                    <a:pt x="17" y="170"/>
                  </a:lnTo>
                  <a:lnTo>
                    <a:pt x="277" y="18"/>
                  </a:lnTo>
                  <a:lnTo>
                    <a:pt x="264" y="0"/>
                  </a:lnTo>
                  <a:lnTo>
                    <a:pt x="4" y="152"/>
                  </a:lnTo>
                  <a:lnTo>
                    <a:pt x="22" y="161"/>
                  </a:lnTo>
                  <a:lnTo>
                    <a:pt x="4" y="152"/>
                  </a:lnTo>
                  <a:lnTo>
                    <a:pt x="0" y="159"/>
                  </a:lnTo>
                  <a:lnTo>
                    <a:pt x="1" y="167"/>
                  </a:lnTo>
                  <a:lnTo>
                    <a:pt x="7" y="172"/>
                  </a:lnTo>
                  <a:lnTo>
                    <a:pt x="17" y="170"/>
                  </a:lnTo>
                  <a:lnTo>
                    <a:pt x="0" y="16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49391" name="Freeform 179"/>
            <p:cNvSpPr>
              <a:spLocks/>
            </p:cNvSpPr>
            <p:nvPr/>
          </p:nvSpPr>
          <p:spPr bwMode="auto">
            <a:xfrm>
              <a:off x="928" y="3071"/>
              <a:ext cx="11" cy="125"/>
            </a:xfrm>
            <a:custGeom>
              <a:avLst/>
              <a:gdLst>
                <a:gd name="T0" fmla="*/ 1 w 22"/>
                <a:gd name="T1" fmla="*/ 1 h 249"/>
                <a:gd name="T2" fmla="*/ 0 w 22"/>
                <a:gd name="T3" fmla="*/ 2 h 249"/>
                <a:gd name="T4" fmla="*/ 0 w 22"/>
                <a:gd name="T5" fmla="*/ 32 h 249"/>
                <a:gd name="T6" fmla="*/ 3 w 22"/>
                <a:gd name="T7" fmla="*/ 32 h 249"/>
                <a:gd name="T8" fmla="*/ 3 w 22"/>
                <a:gd name="T9" fmla="*/ 2 h 249"/>
                <a:gd name="T10" fmla="*/ 3 w 22"/>
                <a:gd name="T11" fmla="*/ 3 h 249"/>
                <a:gd name="T12" fmla="*/ 3 w 22"/>
                <a:gd name="T13" fmla="*/ 2 h 249"/>
                <a:gd name="T14" fmla="*/ 3 w 22"/>
                <a:gd name="T15" fmla="*/ 1 h 249"/>
                <a:gd name="T16" fmla="*/ 2 w 22"/>
                <a:gd name="T17" fmla="*/ 0 h 249"/>
                <a:gd name="T18" fmla="*/ 1 w 22"/>
                <a:gd name="T19" fmla="*/ 1 h 249"/>
                <a:gd name="T20" fmla="*/ 0 w 22"/>
                <a:gd name="T21" fmla="*/ 2 h 249"/>
                <a:gd name="T22" fmla="*/ 1 w 22"/>
                <a:gd name="T23" fmla="*/ 1 h 24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2"/>
                <a:gd name="T37" fmla="*/ 0 h 249"/>
                <a:gd name="T38" fmla="*/ 22 w 22"/>
                <a:gd name="T39" fmla="*/ 249 h 24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2" h="249">
                  <a:moveTo>
                    <a:pt x="4" y="1"/>
                  </a:moveTo>
                  <a:lnTo>
                    <a:pt x="0" y="11"/>
                  </a:lnTo>
                  <a:lnTo>
                    <a:pt x="0" y="249"/>
                  </a:lnTo>
                  <a:lnTo>
                    <a:pt x="22" y="249"/>
                  </a:lnTo>
                  <a:lnTo>
                    <a:pt x="22" y="11"/>
                  </a:lnTo>
                  <a:lnTo>
                    <a:pt x="17" y="20"/>
                  </a:lnTo>
                  <a:lnTo>
                    <a:pt x="22" y="11"/>
                  </a:lnTo>
                  <a:lnTo>
                    <a:pt x="18" y="3"/>
                  </a:lnTo>
                  <a:lnTo>
                    <a:pt x="11" y="0"/>
                  </a:lnTo>
                  <a:lnTo>
                    <a:pt x="3" y="3"/>
                  </a:lnTo>
                  <a:lnTo>
                    <a:pt x="0" y="11"/>
                  </a:lnTo>
                  <a:lnTo>
                    <a:pt x="4"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49392" name="Freeform 180"/>
            <p:cNvSpPr>
              <a:spLocks/>
            </p:cNvSpPr>
            <p:nvPr/>
          </p:nvSpPr>
          <p:spPr bwMode="auto">
            <a:xfrm>
              <a:off x="931" y="2996"/>
              <a:ext cx="138" cy="85"/>
            </a:xfrm>
            <a:custGeom>
              <a:avLst/>
              <a:gdLst>
                <a:gd name="T0" fmla="*/ 34 w 277"/>
                <a:gd name="T1" fmla="*/ 1 h 171"/>
                <a:gd name="T2" fmla="*/ 32 w 277"/>
                <a:gd name="T3" fmla="*/ 0 h 171"/>
                <a:gd name="T4" fmla="*/ 0 w 277"/>
                <a:gd name="T5" fmla="*/ 19 h 171"/>
                <a:gd name="T6" fmla="*/ 1 w 277"/>
                <a:gd name="T7" fmla="*/ 21 h 171"/>
                <a:gd name="T8" fmla="*/ 34 w 277"/>
                <a:gd name="T9" fmla="*/ 2 h 171"/>
                <a:gd name="T10" fmla="*/ 32 w 277"/>
                <a:gd name="T11" fmla="*/ 1 h 171"/>
                <a:gd name="T12" fmla="*/ 34 w 277"/>
                <a:gd name="T13" fmla="*/ 2 h 171"/>
                <a:gd name="T14" fmla="*/ 34 w 277"/>
                <a:gd name="T15" fmla="*/ 1 h 171"/>
                <a:gd name="T16" fmla="*/ 34 w 277"/>
                <a:gd name="T17" fmla="*/ 0 h 171"/>
                <a:gd name="T18" fmla="*/ 33 w 277"/>
                <a:gd name="T19" fmla="*/ 0 h 171"/>
                <a:gd name="T20" fmla="*/ 32 w 277"/>
                <a:gd name="T21" fmla="*/ 0 h 171"/>
                <a:gd name="T22" fmla="*/ 34 w 277"/>
                <a:gd name="T23" fmla="*/ 1 h 17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77"/>
                <a:gd name="T37" fmla="*/ 0 h 171"/>
                <a:gd name="T38" fmla="*/ 277 w 277"/>
                <a:gd name="T39" fmla="*/ 171 h 17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77" h="171">
                  <a:moveTo>
                    <a:pt x="277" y="11"/>
                  </a:moveTo>
                  <a:lnTo>
                    <a:pt x="260" y="2"/>
                  </a:lnTo>
                  <a:lnTo>
                    <a:pt x="0" y="152"/>
                  </a:lnTo>
                  <a:lnTo>
                    <a:pt x="13" y="171"/>
                  </a:lnTo>
                  <a:lnTo>
                    <a:pt x="273" y="21"/>
                  </a:lnTo>
                  <a:lnTo>
                    <a:pt x="256" y="11"/>
                  </a:lnTo>
                  <a:lnTo>
                    <a:pt x="273" y="21"/>
                  </a:lnTo>
                  <a:lnTo>
                    <a:pt x="277" y="13"/>
                  </a:lnTo>
                  <a:lnTo>
                    <a:pt x="276" y="5"/>
                  </a:lnTo>
                  <a:lnTo>
                    <a:pt x="270" y="0"/>
                  </a:lnTo>
                  <a:lnTo>
                    <a:pt x="260" y="2"/>
                  </a:lnTo>
                  <a:lnTo>
                    <a:pt x="277"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49393" name="Freeform 181"/>
            <p:cNvSpPr>
              <a:spLocks/>
            </p:cNvSpPr>
            <p:nvPr/>
          </p:nvSpPr>
          <p:spPr bwMode="auto">
            <a:xfrm>
              <a:off x="891" y="2981"/>
              <a:ext cx="173" cy="95"/>
            </a:xfrm>
            <a:custGeom>
              <a:avLst/>
              <a:gdLst>
                <a:gd name="T0" fmla="*/ 44 w 344"/>
                <a:gd name="T1" fmla="*/ 5 h 191"/>
                <a:gd name="T2" fmla="*/ 33 w 344"/>
                <a:gd name="T3" fmla="*/ 0 h 191"/>
                <a:gd name="T4" fmla="*/ 0 w 344"/>
                <a:gd name="T5" fmla="*/ 18 h 191"/>
                <a:gd name="T6" fmla="*/ 11 w 344"/>
                <a:gd name="T7" fmla="*/ 23 h 191"/>
                <a:gd name="T8" fmla="*/ 44 w 344"/>
                <a:gd name="T9" fmla="*/ 5 h 191"/>
                <a:gd name="T10" fmla="*/ 0 60000 65536"/>
                <a:gd name="T11" fmla="*/ 0 60000 65536"/>
                <a:gd name="T12" fmla="*/ 0 60000 65536"/>
                <a:gd name="T13" fmla="*/ 0 60000 65536"/>
                <a:gd name="T14" fmla="*/ 0 60000 65536"/>
                <a:gd name="T15" fmla="*/ 0 w 344"/>
                <a:gd name="T16" fmla="*/ 0 h 191"/>
                <a:gd name="T17" fmla="*/ 344 w 344"/>
                <a:gd name="T18" fmla="*/ 191 h 191"/>
              </a:gdLst>
              <a:ahLst/>
              <a:cxnLst>
                <a:cxn ang="T10">
                  <a:pos x="T0" y="T1"/>
                </a:cxn>
                <a:cxn ang="T11">
                  <a:pos x="T2" y="T3"/>
                </a:cxn>
                <a:cxn ang="T12">
                  <a:pos x="T4" y="T5"/>
                </a:cxn>
                <a:cxn ang="T13">
                  <a:pos x="T6" y="T7"/>
                </a:cxn>
                <a:cxn ang="T14">
                  <a:pos x="T8" y="T9"/>
                </a:cxn>
              </a:cxnLst>
              <a:rect l="T15" t="T16" r="T17" b="T18"/>
              <a:pathLst>
                <a:path w="344" h="191">
                  <a:moveTo>
                    <a:pt x="344" y="40"/>
                  </a:moveTo>
                  <a:lnTo>
                    <a:pt x="260" y="0"/>
                  </a:lnTo>
                  <a:lnTo>
                    <a:pt x="0" y="150"/>
                  </a:lnTo>
                  <a:lnTo>
                    <a:pt x="85" y="191"/>
                  </a:lnTo>
                  <a:lnTo>
                    <a:pt x="344" y="40"/>
                  </a:lnTo>
                  <a:close/>
                </a:path>
              </a:pathLst>
            </a:custGeom>
            <a:solidFill>
              <a:srgbClr val="99D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49394" name="Freeform 182"/>
            <p:cNvSpPr>
              <a:spLocks/>
            </p:cNvSpPr>
            <p:nvPr/>
          </p:nvSpPr>
          <p:spPr bwMode="auto">
            <a:xfrm>
              <a:off x="1016" y="2976"/>
              <a:ext cx="50" cy="30"/>
            </a:xfrm>
            <a:custGeom>
              <a:avLst/>
              <a:gdLst>
                <a:gd name="T0" fmla="*/ 2 w 100"/>
                <a:gd name="T1" fmla="*/ 3 h 60"/>
                <a:gd name="T2" fmla="*/ 1 w 100"/>
                <a:gd name="T3" fmla="*/ 3 h 60"/>
                <a:gd name="T4" fmla="*/ 12 w 100"/>
                <a:gd name="T5" fmla="*/ 8 h 60"/>
                <a:gd name="T6" fmla="*/ 13 w 100"/>
                <a:gd name="T7" fmla="*/ 6 h 60"/>
                <a:gd name="T8" fmla="*/ 2 w 100"/>
                <a:gd name="T9" fmla="*/ 0 h 60"/>
                <a:gd name="T10" fmla="*/ 1 w 100"/>
                <a:gd name="T11" fmla="*/ 0 h 60"/>
                <a:gd name="T12" fmla="*/ 2 w 100"/>
                <a:gd name="T13" fmla="*/ 0 h 60"/>
                <a:gd name="T14" fmla="*/ 1 w 100"/>
                <a:gd name="T15" fmla="*/ 0 h 60"/>
                <a:gd name="T16" fmla="*/ 1 w 100"/>
                <a:gd name="T17" fmla="*/ 1 h 60"/>
                <a:gd name="T18" fmla="*/ 0 w 100"/>
                <a:gd name="T19" fmla="*/ 2 h 60"/>
                <a:gd name="T20" fmla="*/ 1 w 100"/>
                <a:gd name="T21" fmla="*/ 3 h 60"/>
                <a:gd name="T22" fmla="*/ 2 w 100"/>
                <a:gd name="T23" fmla="*/ 3 h 6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00"/>
                <a:gd name="T37" fmla="*/ 0 h 60"/>
                <a:gd name="T38" fmla="*/ 100 w 100"/>
                <a:gd name="T39" fmla="*/ 60 h 6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00" h="60">
                  <a:moveTo>
                    <a:pt x="16" y="19"/>
                  </a:moveTo>
                  <a:lnTo>
                    <a:pt x="6" y="19"/>
                  </a:lnTo>
                  <a:lnTo>
                    <a:pt x="91" y="60"/>
                  </a:lnTo>
                  <a:lnTo>
                    <a:pt x="100" y="41"/>
                  </a:lnTo>
                  <a:lnTo>
                    <a:pt x="16" y="0"/>
                  </a:lnTo>
                  <a:lnTo>
                    <a:pt x="6" y="0"/>
                  </a:lnTo>
                  <a:lnTo>
                    <a:pt x="16" y="0"/>
                  </a:lnTo>
                  <a:lnTo>
                    <a:pt x="8" y="0"/>
                  </a:lnTo>
                  <a:lnTo>
                    <a:pt x="2" y="5"/>
                  </a:lnTo>
                  <a:lnTo>
                    <a:pt x="0" y="13"/>
                  </a:lnTo>
                  <a:lnTo>
                    <a:pt x="6" y="19"/>
                  </a:lnTo>
                  <a:lnTo>
                    <a:pt x="16" y="1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49395" name="Freeform 183"/>
            <p:cNvSpPr>
              <a:spLocks/>
            </p:cNvSpPr>
            <p:nvPr/>
          </p:nvSpPr>
          <p:spPr bwMode="auto">
            <a:xfrm>
              <a:off x="886" y="2976"/>
              <a:ext cx="138" cy="85"/>
            </a:xfrm>
            <a:custGeom>
              <a:avLst/>
              <a:gdLst>
                <a:gd name="T0" fmla="*/ 2 w 276"/>
                <a:gd name="T1" fmla="*/ 19 h 169"/>
                <a:gd name="T2" fmla="*/ 2 w 276"/>
                <a:gd name="T3" fmla="*/ 22 h 169"/>
                <a:gd name="T4" fmla="*/ 35 w 276"/>
                <a:gd name="T5" fmla="*/ 3 h 169"/>
                <a:gd name="T6" fmla="*/ 34 w 276"/>
                <a:gd name="T7" fmla="*/ 0 h 169"/>
                <a:gd name="T8" fmla="*/ 1 w 276"/>
                <a:gd name="T9" fmla="*/ 19 h 169"/>
                <a:gd name="T10" fmla="*/ 1 w 276"/>
                <a:gd name="T11" fmla="*/ 22 h 169"/>
                <a:gd name="T12" fmla="*/ 1 w 276"/>
                <a:gd name="T13" fmla="*/ 19 h 169"/>
                <a:gd name="T14" fmla="*/ 0 w 276"/>
                <a:gd name="T15" fmla="*/ 20 h 169"/>
                <a:gd name="T16" fmla="*/ 1 w 276"/>
                <a:gd name="T17" fmla="*/ 21 h 169"/>
                <a:gd name="T18" fmla="*/ 1 w 276"/>
                <a:gd name="T19" fmla="*/ 22 h 169"/>
                <a:gd name="T20" fmla="*/ 2 w 276"/>
                <a:gd name="T21" fmla="*/ 22 h 169"/>
                <a:gd name="T22" fmla="*/ 2 w 276"/>
                <a:gd name="T23" fmla="*/ 19 h 16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76"/>
                <a:gd name="T37" fmla="*/ 0 h 169"/>
                <a:gd name="T38" fmla="*/ 276 w 276"/>
                <a:gd name="T39" fmla="*/ 169 h 16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76" h="169">
                  <a:moveTo>
                    <a:pt x="16" y="151"/>
                  </a:moveTo>
                  <a:lnTo>
                    <a:pt x="16" y="169"/>
                  </a:lnTo>
                  <a:lnTo>
                    <a:pt x="276" y="19"/>
                  </a:lnTo>
                  <a:lnTo>
                    <a:pt x="266" y="0"/>
                  </a:lnTo>
                  <a:lnTo>
                    <a:pt x="6" y="151"/>
                  </a:lnTo>
                  <a:lnTo>
                    <a:pt x="6" y="169"/>
                  </a:lnTo>
                  <a:lnTo>
                    <a:pt x="6" y="151"/>
                  </a:lnTo>
                  <a:lnTo>
                    <a:pt x="0" y="157"/>
                  </a:lnTo>
                  <a:lnTo>
                    <a:pt x="2" y="165"/>
                  </a:lnTo>
                  <a:lnTo>
                    <a:pt x="8" y="169"/>
                  </a:lnTo>
                  <a:lnTo>
                    <a:pt x="16" y="169"/>
                  </a:lnTo>
                  <a:lnTo>
                    <a:pt x="16" y="15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49396" name="Freeform 184"/>
            <p:cNvSpPr>
              <a:spLocks/>
            </p:cNvSpPr>
            <p:nvPr/>
          </p:nvSpPr>
          <p:spPr bwMode="auto">
            <a:xfrm>
              <a:off x="889" y="3051"/>
              <a:ext cx="50" cy="30"/>
            </a:xfrm>
            <a:custGeom>
              <a:avLst/>
              <a:gdLst>
                <a:gd name="T0" fmla="*/ 10 w 101"/>
                <a:gd name="T1" fmla="*/ 5 h 59"/>
                <a:gd name="T2" fmla="*/ 11 w 101"/>
                <a:gd name="T3" fmla="*/ 5 h 59"/>
                <a:gd name="T4" fmla="*/ 1 w 101"/>
                <a:gd name="T5" fmla="*/ 0 h 59"/>
                <a:gd name="T6" fmla="*/ 0 w 101"/>
                <a:gd name="T7" fmla="*/ 3 h 59"/>
                <a:gd name="T8" fmla="*/ 10 w 101"/>
                <a:gd name="T9" fmla="*/ 8 h 59"/>
                <a:gd name="T10" fmla="*/ 12 w 101"/>
                <a:gd name="T11" fmla="*/ 8 h 59"/>
                <a:gd name="T12" fmla="*/ 10 w 101"/>
                <a:gd name="T13" fmla="*/ 8 h 59"/>
                <a:gd name="T14" fmla="*/ 11 w 101"/>
                <a:gd name="T15" fmla="*/ 8 h 59"/>
                <a:gd name="T16" fmla="*/ 12 w 101"/>
                <a:gd name="T17" fmla="*/ 7 h 59"/>
                <a:gd name="T18" fmla="*/ 12 w 101"/>
                <a:gd name="T19" fmla="*/ 6 h 59"/>
                <a:gd name="T20" fmla="*/ 11 w 101"/>
                <a:gd name="T21" fmla="*/ 5 h 59"/>
                <a:gd name="T22" fmla="*/ 10 w 101"/>
                <a:gd name="T23" fmla="*/ 5 h 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01"/>
                <a:gd name="T37" fmla="*/ 0 h 59"/>
                <a:gd name="T38" fmla="*/ 101 w 101"/>
                <a:gd name="T39" fmla="*/ 59 h 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01" h="59">
                  <a:moveTo>
                    <a:pt x="83" y="40"/>
                  </a:moveTo>
                  <a:lnTo>
                    <a:pt x="94" y="40"/>
                  </a:lnTo>
                  <a:lnTo>
                    <a:pt x="10" y="0"/>
                  </a:lnTo>
                  <a:lnTo>
                    <a:pt x="0" y="18"/>
                  </a:lnTo>
                  <a:lnTo>
                    <a:pt x="85" y="59"/>
                  </a:lnTo>
                  <a:lnTo>
                    <a:pt x="96" y="59"/>
                  </a:lnTo>
                  <a:lnTo>
                    <a:pt x="85" y="59"/>
                  </a:lnTo>
                  <a:lnTo>
                    <a:pt x="93" y="59"/>
                  </a:lnTo>
                  <a:lnTo>
                    <a:pt x="99" y="55"/>
                  </a:lnTo>
                  <a:lnTo>
                    <a:pt x="101" y="47"/>
                  </a:lnTo>
                  <a:lnTo>
                    <a:pt x="94" y="40"/>
                  </a:lnTo>
                  <a:lnTo>
                    <a:pt x="83" y="4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49397" name="Freeform 185"/>
            <p:cNvSpPr>
              <a:spLocks/>
            </p:cNvSpPr>
            <p:nvPr/>
          </p:nvSpPr>
          <p:spPr bwMode="auto">
            <a:xfrm>
              <a:off x="931" y="2996"/>
              <a:ext cx="138" cy="85"/>
            </a:xfrm>
            <a:custGeom>
              <a:avLst/>
              <a:gdLst>
                <a:gd name="T0" fmla="*/ 32 w 277"/>
                <a:gd name="T1" fmla="*/ 2 h 171"/>
                <a:gd name="T2" fmla="*/ 32 w 277"/>
                <a:gd name="T3" fmla="*/ 0 h 171"/>
                <a:gd name="T4" fmla="*/ 0 w 277"/>
                <a:gd name="T5" fmla="*/ 19 h 171"/>
                <a:gd name="T6" fmla="*/ 1 w 277"/>
                <a:gd name="T7" fmla="*/ 21 h 171"/>
                <a:gd name="T8" fmla="*/ 34 w 277"/>
                <a:gd name="T9" fmla="*/ 2 h 171"/>
                <a:gd name="T10" fmla="*/ 33 w 277"/>
                <a:gd name="T11" fmla="*/ 0 h 171"/>
                <a:gd name="T12" fmla="*/ 34 w 277"/>
                <a:gd name="T13" fmla="*/ 2 h 171"/>
                <a:gd name="T14" fmla="*/ 34 w 277"/>
                <a:gd name="T15" fmla="*/ 1 h 171"/>
                <a:gd name="T16" fmla="*/ 34 w 277"/>
                <a:gd name="T17" fmla="*/ 0 h 171"/>
                <a:gd name="T18" fmla="*/ 33 w 277"/>
                <a:gd name="T19" fmla="*/ 0 h 171"/>
                <a:gd name="T20" fmla="*/ 32 w 277"/>
                <a:gd name="T21" fmla="*/ 0 h 171"/>
                <a:gd name="T22" fmla="*/ 32 w 277"/>
                <a:gd name="T23" fmla="*/ 2 h 17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77"/>
                <a:gd name="T37" fmla="*/ 0 h 171"/>
                <a:gd name="T38" fmla="*/ 277 w 277"/>
                <a:gd name="T39" fmla="*/ 171 h 17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77" h="171">
                  <a:moveTo>
                    <a:pt x="262" y="21"/>
                  </a:moveTo>
                  <a:lnTo>
                    <a:pt x="260" y="2"/>
                  </a:lnTo>
                  <a:lnTo>
                    <a:pt x="0" y="152"/>
                  </a:lnTo>
                  <a:lnTo>
                    <a:pt x="13" y="171"/>
                  </a:lnTo>
                  <a:lnTo>
                    <a:pt x="273" y="21"/>
                  </a:lnTo>
                  <a:lnTo>
                    <a:pt x="271" y="2"/>
                  </a:lnTo>
                  <a:lnTo>
                    <a:pt x="273" y="21"/>
                  </a:lnTo>
                  <a:lnTo>
                    <a:pt x="277" y="13"/>
                  </a:lnTo>
                  <a:lnTo>
                    <a:pt x="276" y="5"/>
                  </a:lnTo>
                  <a:lnTo>
                    <a:pt x="270" y="0"/>
                  </a:lnTo>
                  <a:lnTo>
                    <a:pt x="260" y="2"/>
                  </a:lnTo>
                  <a:lnTo>
                    <a:pt x="262" y="2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49398" name="Freeform 186"/>
            <p:cNvSpPr>
              <a:spLocks/>
            </p:cNvSpPr>
            <p:nvPr/>
          </p:nvSpPr>
          <p:spPr bwMode="auto">
            <a:xfrm>
              <a:off x="837" y="2982"/>
              <a:ext cx="175" cy="83"/>
            </a:xfrm>
            <a:custGeom>
              <a:avLst/>
              <a:gdLst>
                <a:gd name="T0" fmla="*/ 44 w 349"/>
                <a:gd name="T1" fmla="*/ 2 h 166"/>
                <a:gd name="T2" fmla="*/ 14 w 349"/>
                <a:gd name="T3" fmla="*/ 19 h 166"/>
                <a:gd name="T4" fmla="*/ 14 w 349"/>
                <a:gd name="T5" fmla="*/ 21 h 166"/>
                <a:gd name="T6" fmla="*/ 0 w 349"/>
                <a:gd name="T7" fmla="*/ 20 h 166"/>
                <a:gd name="T8" fmla="*/ 34 w 349"/>
                <a:gd name="T9" fmla="*/ 0 h 166"/>
                <a:gd name="T10" fmla="*/ 44 w 349"/>
                <a:gd name="T11" fmla="*/ 2 h 166"/>
                <a:gd name="T12" fmla="*/ 0 60000 65536"/>
                <a:gd name="T13" fmla="*/ 0 60000 65536"/>
                <a:gd name="T14" fmla="*/ 0 60000 65536"/>
                <a:gd name="T15" fmla="*/ 0 60000 65536"/>
                <a:gd name="T16" fmla="*/ 0 60000 65536"/>
                <a:gd name="T17" fmla="*/ 0 60000 65536"/>
                <a:gd name="T18" fmla="*/ 0 w 349"/>
                <a:gd name="T19" fmla="*/ 0 h 166"/>
                <a:gd name="T20" fmla="*/ 349 w 349"/>
                <a:gd name="T21" fmla="*/ 166 h 166"/>
              </a:gdLst>
              <a:ahLst/>
              <a:cxnLst>
                <a:cxn ang="T12">
                  <a:pos x="T0" y="T1"/>
                </a:cxn>
                <a:cxn ang="T13">
                  <a:pos x="T2" y="T3"/>
                </a:cxn>
                <a:cxn ang="T14">
                  <a:pos x="T4" y="T5"/>
                </a:cxn>
                <a:cxn ang="T15">
                  <a:pos x="T6" y="T7"/>
                </a:cxn>
                <a:cxn ang="T16">
                  <a:pos x="T8" y="T9"/>
                </a:cxn>
                <a:cxn ang="T17">
                  <a:pos x="T10" y="T11"/>
                </a:cxn>
              </a:cxnLst>
              <a:rect l="T18" t="T19" r="T20" b="T21"/>
              <a:pathLst>
                <a:path w="349" h="166">
                  <a:moveTo>
                    <a:pt x="349" y="10"/>
                  </a:moveTo>
                  <a:lnTo>
                    <a:pt x="110" y="149"/>
                  </a:lnTo>
                  <a:lnTo>
                    <a:pt x="108" y="166"/>
                  </a:lnTo>
                  <a:lnTo>
                    <a:pt x="0" y="157"/>
                  </a:lnTo>
                  <a:lnTo>
                    <a:pt x="266" y="0"/>
                  </a:lnTo>
                  <a:lnTo>
                    <a:pt x="349" y="10"/>
                  </a:lnTo>
                  <a:close/>
                </a:path>
              </a:pathLst>
            </a:custGeom>
            <a:solidFill>
              <a:srgbClr val="99D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49399" name="Freeform 187"/>
            <p:cNvSpPr>
              <a:spLocks/>
            </p:cNvSpPr>
            <p:nvPr/>
          </p:nvSpPr>
          <p:spPr bwMode="auto">
            <a:xfrm>
              <a:off x="887" y="2982"/>
              <a:ext cx="127" cy="79"/>
            </a:xfrm>
            <a:custGeom>
              <a:avLst/>
              <a:gdLst>
                <a:gd name="T0" fmla="*/ 2 w 255"/>
                <a:gd name="T1" fmla="*/ 19 h 158"/>
                <a:gd name="T2" fmla="*/ 1 w 255"/>
                <a:gd name="T3" fmla="*/ 20 h 158"/>
                <a:gd name="T4" fmla="*/ 31 w 255"/>
                <a:gd name="T5" fmla="*/ 3 h 158"/>
                <a:gd name="T6" fmla="*/ 30 w 255"/>
                <a:gd name="T7" fmla="*/ 0 h 158"/>
                <a:gd name="T8" fmla="*/ 0 w 255"/>
                <a:gd name="T9" fmla="*/ 18 h 158"/>
                <a:gd name="T10" fmla="*/ 0 w 255"/>
                <a:gd name="T11" fmla="*/ 19 h 158"/>
                <a:gd name="T12" fmla="*/ 0 w 255"/>
                <a:gd name="T13" fmla="*/ 18 h 158"/>
                <a:gd name="T14" fmla="*/ 0 w 255"/>
                <a:gd name="T15" fmla="*/ 19 h 158"/>
                <a:gd name="T16" fmla="*/ 0 w 255"/>
                <a:gd name="T17" fmla="*/ 20 h 158"/>
                <a:gd name="T18" fmla="*/ 0 w 255"/>
                <a:gd name="T19" fmla="*/ 20 h 158"/>
                <a:gd name="T20" fmla="*/ 1 w 255"/>
                <a:gd name="T21" fmla="*/ 20 h 158"/>
                <a:gd name="T22" fmla="*/ 2 w 255"/>
                <a:gd name="T23" fmla="*/ 19 h 15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55"/>
                <a:gd name="T37" fmla="*/ 0 h 158"/>
                <a:gd name="T38" fmla="*/ 255 w 255"/>
                <a:gd name="T39" fmla="*/ 158 h 15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55" h="158">
                  <a:moveTo>
                    <a:pt x="22" y="151"/>
                  </a:moveTo>
                  <a:lnTo>
                    <a:pt x="15" y="158"/>
                  </a:lnTo>
                  <a:lnTo>
                    <a:pt x="255" y="19"/>
                  </a:lnTo>
                  <a:lnTo>
                    <a:pt x="245" y="0"/>
                  </a:lnTo>
                  <a:lnTo>
                    <a:pt x="6" y="140"/>
                  </a:lnTo>
                  <a:lnTo>
                    <a:pt x="0" y="148"/>
                  </a:lnTo>
                  <a:lnTo>
                    <a:pt x="6" y="140"/>
                  </a:lnTo>
                  <a:lnTo>
                    <a:pt x="0" y="146"/>
                  </a:lnTo>
                  <a:lnTo>
                    <a:pt x="1" y="154"/>
                  </a:lnTo>
                  <a:lnTo>
                    <a:pt x="7" y="158"/>
                  </a:lnTo>
                  <a:lnTo>
                    <a:pt x="15" y="158"/>
                  </a:lnTo>
                  <a:lnTo>
                    <a:pt x="22" y="15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49400" name="Freeform 188"/>
            <p:cNvSpPr>
              <a:spLocks/>
            </p:cNvSpPr>
            <p:nvPr/>
          </p:nvSpPr>
          <p:spPr bwMode="auto">
            <a:xfrm>
              <a:off x="886" y="3055"/>
              <a:ext cx="12" cy="15"/>
            </a:xfrm>
            <a:custGeom>
              <a:avLst/>
              <a:gdLst>
                <a:gd name="T0" fmla="*/ 2 w 24"/>
                <a:gd name="T1" fmla="*/ 4 h 29"/>
                <a:gd name="T2" fmla="*/ 3 w 24"/>
                <a:gd name="T3" fmla="*/ 3 h 29"/>
                <a:gd name="T4" fmla="*/ 3 w 24"/>
                <a:gd name="T5" fmla="*/ 1 h 29"/>
                <a:gd name="T6" fmla="*/ 1 w 24"/>
                <a:gd name="T7" fmla="*/ 0 h 29"/>
                <a:gd name="T8" fmla="*/ 0 w 24"/>
                <a:gd name="T9" fmla="*/ 3 h 29"/>
                <a:gd name="T10" fmla="*/ 2 w 24"/>
                <a:gd name="T11" fmla="*/ 1 h 29"/>
                <a:gd name="T12" fmla="*/ 0 w 24"/>
                <a:gd name="T13" fmla="*/ 3 h 29"/>
                <a:gd name="T14" fmla="*/ 1 w 24"/>
                <a:gd name="T15" fmla="*/ 4 h 29"/>
                <a:gd name="T16" fmla="*/ 2 w 24"/>
                <a:gd name="T17" fmla="*/ 4 h 29"/>
                <a:gd name="T18" fmla="*/ 3 w 24"/>
                <a:gd name="T19" fmla="*/ 4 h 29"/>
                <a:gd name="T20" fmla="*/ 3 w 24"/>
                <a:gd name="T21" fmla="*/ 3 h 29"/>
                <a:gd name="T22" fmla="*/ 2 w 24"/>
                <a:gd name="T23" fmla="*/ 4 h 2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4"/>
                <a:gd name="T37" fmla="*/ 0 h 29"/>
                <a:gd name="T38" fmla="*/ 24 w 24"/>
                <a:gd name="T39" fmla="*/ 29 h 2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4" h="29">
                  <a:moveTo>
                    <a:pt x="9" y="29"/>
                  </a:moveTo>
                  <a:lnTo>
                    <a:pt x="22" y="20"/>
                  </a:lnTo>
                  <a:lnTo>
                    <a:pt x="24" y="3"/>
                  </a:lnTo>
                  <a:lnTo>
                    <a:pt x="2" y="0"/>
                  </a:lnTo>
                  <a:lnTo>
                    <a:pt x="0" y="17"/>
                  </a:lnTo>
                  <a:lnTo>
                    <a:pt x="13" y="7"/>
                  </a:lnTo>
                  <a:lnTo>
                    <a:pt x="0" y="17"/>
                  </a:lnTo>
                  <a:lnTo>
                    <a:pt x="3" y="25"/>
                  </a:lnTo>
                  <a:lnTo>
                    <a:pt x="9" y="29"/>
                  </a:lnTo>
                  <a:lnTo>
                    <a:pt x="17" y="28"/>
                  </a:lnTo>
                  <a:lnTo>
                    <a:pt x="22" y="20"/>
                  </a:lnTo>
                  <a:lnTo>
                    <a:pt x="9" y="2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49401" name="Freeform 189"/>
            <p:cNvSpPr>
              <a:spLocks/>
            </p:cNvSpPr>
            <p:nvPr/>
          </p:nvSpPr>
          <p:spPr bwMode="auto">
            <a:xfrm>
              <a:off x="832" y="3054"/>
              <a:ext cx="60" cy="16"/>
            </a:xfrm>
            <a:custGeom>
              <a:avLst/>
              <a:gdLst>
                <a:gd name="T0" fmla="*/ 0 w 121"/>
                <a:gd name="T1" fmla="*/ 1 h 31"/>
                <a:gd name="T2" fmla="*/ 1 w 121"/>
                <a:gd name="T3" fmla="*/ 3 h 31"/>
                <a:gd name="T4" fmla="*/ 14 w 121"/>
                <a:gd name="T5" fmla="*/ 4 h 31"/>
                <a:gd name="T6" fmla="*/ 15 w 121"/>
                <a:gd name="T7" fmla="*/ 2 h 31"/>
                <a:gd name="T8" fmla="*/ 1 w 121"/>
                <a:gd name="T9" fmla="*/ 0 h 31"/>
                <a:gd name="T10" fmla="*/ 2 w 121"/>
                <a:gd name="T11" fmla="*/ 3 h 31"/>
                <a:gd name="T12" fmla="*/ 1 w 121"/>
                <a:gd name="T13" fmla="*/ 0 h 31"/>
                <a:gd name="T14" fmla="*/ 0 w 121"/>
                <a:gd name="T15" fmla="*/ 1 h 31"/>
                <a:gd name="T16" fmla="*/ 0 w 121"/>
                <a:gd name="T17" fmla="*/ 2 h 31"/>
                <a:gd name="T18" fmla="*/ 0 w 121"/>
                <a:gd name="T19" fmla="*/ 3 h 31"/>
                <a:gd name="T20" fmla="*/ 1 w 121"/>
                <a:gd name="T21" fmla="*/ 3 h 31"/>
                <a:gd name="T22" fmla="*/ 0 w 121"/>
                <a:gd name="T23" fmla="*/ 1 h 3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1"/>
                <a:gd name="T37" fmla="*/ 0 h 31"/>
                <a:gd name="T38" fmla="*/ 121 w 121"/>
                <a:gd name="T39" fmla="*/ 31 h 3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1" h="31">
                  <a:moveTo>
                    <a:pt x="5" y="2"/>
                  </a:moveTo>
                  <a:lnTo>
                    <a:pt x="9" y="22"/>
                  </a:lnTo>
                  <a:lnTo>
                    <a:pt x="117" y="31"/>
                  </a:lnTo>
                  <a:lnTo>
                    <a:pt x="121" y="9"/>
                  </a:lnTo>
                  <a:lnTo>
                    <a:pt x="13" y="0"/>
                  </a:lnTo>
                  <a:lnTo>
                    <a:pt x="17" y="20"/>
                  </a:lnTo>
                  <a:lnTo>
                    <a:pt x="13" y="0"/>
                  </a:lnTo>
                  <a:lnTo>
                    <a:pt x="5" y="3"/>
                  </a:lnTo>
                  <a:lnTo>
                    <a:pt x="0" y="9"/>
                  </a:lnTo>
                  <a:lnTo>
                    <a:pt x="2" y="17"/>
                  </a:lnTo>
                  <a:lnTo>
                    <a:pt x="9" y="22"/>
                  </a:lnTo>
                  <a:lnTo>
                    <a:pt x="5"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49402" name="Freeform 190"/>
            <p:cNvSpPr>
              <a:spLocks/>
            </p:cNvSpPr>
            <p:nvPr/>
          </p:nvSpPr>
          <p:spPr bwMode="auto">
            <a:xfrm>
              <a:off x="834" y="2976"/>
              <a:ext cx="142" cy="89"/>
            </a:xfrm>
            <a:custGeom>
              <a:avLst/>
              <a:gdLst>
                <a:gd name="T0" fmla="*/ 35 w 283"/>
                <a:gd name="T1" fmla="*/ 0 h 177"/>
                <a:gd name="T2" fmla="*/ 34 w 283"/>
                <a:gd name="T3" fmla="*/ 1 h 177"/>
                <a:gd name="T4" fmla="*/ 0 w 283"/>
                <a:gd name="T5" fmla="*/ 20 h 177"/>
                <a:gd name="T6" fmla="*/ 2 w 283"/>
                <a:gd name="T7" fmla="*/ 23 h 177"/>
                <a:gd name="T8" fmla="*/ 35 w 283"/>
                <a:gd name="T9" fmla="*/ 3 h 177"/>
                <a:gd name="T10" fmla="*/ 34 w 283"/>
                <a:gd name="T11" fmla="*/ 3 h 177"/>
                <a:gd name="T12" fmla="*/ 35 w 283"/>
                <a:gd name="T13" fmla="*/ 3 h 177"/>
                <a:gd name="T14" fmla="*/ 36 w 283"/>
                <a:gd name="T15" fmla="*/ 2 h 177"/>
                <a:gd name="T16" fmla="*/ 36 w 283"/>
                <a:gd name="T17" fmla="*/ 1 h 177"/>
                <a:gd name="T18" fmla="*/ 35 w 283"/>
                <a:gd name="T19" fmla="*/ 0 h 177"/>
                <a:gd name="T20" fmla="*/ 34 w 283"/>
                <a:gd name="T21" fmla="*/ 1 h 177"/>
                <a:gd name="T22" fmla="*/ 35 w 283"/>
                <a:gd name="T23" fmla="*/ 0 h 17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83"/>
                <a:gd name="T37" fmla="*/ 0 h 177"/>
                <a:gd name="T38" fmla="*/ 283 w 283"/>
                <a:gd name="T39" fmla="*/ 177 h 17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83" h="177">
                  <a:moveTo>
                    <a:pt x="274" y="0"/>
                  </a:moveTo>
                  <a:lnTo>
                    <a:pt x="266" y="2"/>
                  </a:lnTo>
                  <a:lnTo>
                    <a:pt x="0" y="159"/>
                  </a:lnTo>
                  <a:lnTo>
                    <a:pt x="12" y="177"/>
                  </a:lnTo>
                  <a:lnTo>
                    <a:pt x="278" y="21"/>
                  </a:lnTo>
                  <a:lnTo>
                    <a:pt x="271" y="22"/>
                  </a:lnTo>
                  <a:lnTo>
                    <a:pt x="278" y="21"/>
                  </a:lnTo>
                  <a:lnTo>
                    <a:pt x="283" y="13"/>
                  </a:lnTo>
                  <a:lnTo>
                    <a:pt x="282" y="5"/>
                  </a:lnTo>
                  <a:lnTo>
                    <a:pt x="275" y="0"/>
                  </a:lnTo>
                  <a:lnTo>
                    <a:pt x="266" y="2"/>
                  </a:lnTo>
                  <a:lnTo>
                    <a:pt x="27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49403" name="Freeform 191"/>
            <p:cNvSpPr>
              <a:spLocks/>
            </p:cNvSpPr>
            <p:nvPr/>
          </p:nvSpPr>
          <p:spPr bwMode="auto">
            <a:xfrm>
              <a:off x="970" y="2976"/>
              <a:ext cx="48" cy="16"/>
            </a:xfrm>
            <a:custGeom>
              <a:avLst/>
              <a:gdLst>
                <a:gd name="T0" fmla="*/ 12 w 95"/>
                <a:gd name="T1" fmla="*/ 4 h 32"/>
                <a:gd name="T2" fmla="*/ 11 w 95"/>
                <a:gd name="T3" fmla="*/ 1 h 32"/>
                <a:gd name="T4" fmla="*/ 1 w 95"/>
                <a:gd name="T5" fmla="*/ 0 h 32"/>
                <a:gd name="T6" fmla="*/ 0 w 95"/>
                <a:gd name="T7" fmla="*/ 3 h 32"/>
                <a:gd name="T8" fmla="*/ 11 w 95"/>
                <a:gd name="T9" fmla="*/ 4 h 32"/>
                <a:gd name="T10" fmla="*/ 10 w 95"/>
                <a:gd name="T11" fmla="*/ 1 h 32"/>
                <a:gd name="T12" fmla="*/ 11 w 95"/>
                <a:gd name="T13" fmla="*/ 4 h 32"/>
                <a:gd name="T14" fmla="*/ 12 w 95"/>
                <a:gd name="T15" fmla="*/ 4 h 32"/>
                <a:gd name="T16" fmla="*/ 12 w 95"/>
                <a:gd name="T17" fmla="*/ 3 h 32"/>
                <a:gd name="T18" fmla="*/ 12 w 95"/>
                <a:gd name="T19" fmla="*/ 2 h 32"/>
                <a:gd name="T20" fmla="*/ 11 w 95"/>
                <a:gd name="T21" fmla="*/ 1 h 32"/>
                <a:gd name="T22" fmla="*/ 12 w 95"/>
                <a:gd name="T23" fmla="*/ 4 h 3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95"/>
                <a:gd name="T37" fmla="*/ 0 h 32"/>
                <a:gd name="T38" fmla="*/ 95 w 95"/>
                <a:gd name="T39" fmla="*/ 32 h 3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95" h="32">
                  <a:moveTo>
                    <a:pt x="89" y="30"/>
                  </a:moveTo>
                  <a:lnTo>
                    <a:pt x="86" y="10"/>
                  </a:lnTo>
                  <a:lnTo>
                    <a:pt x="3" y="0"/>
                  </a:lnTo>
                  <a:lnTo>
                    <a:pt x="0" y="22"/>
                  </a:lnTo>
                  <a:lnTo>
                    <a:pt x="83" y="32"/>
                  </a:lnTo>
                  <a:lnTo>
                    <a:pt x="79" y="11"/>
                  </a:lnTo>
                  <a:lnTo>
                    <a:pt x="83" y="32"/>
                  </a:lnTo>
                  <a:lnTo>
                    <a:pt x="90" y="28"/>
                  </a:lnTo>
                  <a:lnTo>
                    <a:pt x="95" y="22"/>
                  </a:lnTo>
                  <a:lnTo>
                    <a:pt x="94" y="14"/>
                  </a:lnTo>
                  <a:lnTo>
                    <a:pt x="86" y="10"/>
                  </a:lnTo>
                  <a:lnTo>
                    <a:pt x="89" y="3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49404" name="Freeform 192"/>
            <p:cNvSpPr>
              <a:spLocks/>
            </p:cNvSpPr>
            <p:nvPr/>
          </p:nvSpPr>
          <p:spPr bwMode="auto">
            <a:xfrm>
              <a:off x="1192" y="3048"/>
              <a:ext cx="83" cy="90"/>
            </a:xfrm>
            <a:custGeom>
              <a:avLst/>
              <a:gdLst>
                <a:gd name="T0" fmla="*/ 10 w 166"/>
                <a:gd name="T1" fmla="*/ 22 h 181"/>
                <a:gd name="T2" fmla="*/ 13 w 166"/>
                <a:gd name="T3" fmla="*/ 22 h 181"/>
                <a:gd name="T4" fmla="*/ 15 w 166"/>
                <a:gd name="T5" fmla="*/ 22 h 181"/>
                <a:gd name="T6" fmla="*/ 17 w 166"/>
                <a:gd name="T7" fmla="*/ 21 h 181"/>
                <a:gd name="T8" fmla="*/ 18 w 166"/>
                <a:gd name="T9" fmla="*/ 21 h 181"/>
                <a:gd name="T10" fmla="*/ 19 w 166"/>
                <a:gd name="T11" fmla="*/ 21 h 181"/>
                <a:gd name="T12" fmla="*/ 20 w 166"/>
                <a:gd name="T13" fmla="*/ 20 h 181"/>
                <a:gd name="T14" fmla="*/ 20 w 166"/>
                <a:gd name="T15" fmla="*/ 17 h 181"/>
                <a:gd name="T16" fmla="*/ 21 w 166"/>
                <a:gd name="T17" fmla="*/ 15 h 181"/>
                <a:gd name="T18" fmla="*/ 21 w 166"/>
                <a:gd name="T19" fmla="*/ 11 h 181"/>
                <a:gd name="T20" fmla="*/ 21 w 166"/>
                <a:gd name="T21" fmla="*/ 6 h 181"/>
                <a:gd name="T22" fmla="*/ 20 w 166"/>
                <a:gd name="T23" fmla="*/ 2 h 181"/>
                <a:gd name="T24" fmla="*/ 18 w 166"/>
                <a:gd name="T25" fmla="*/ 1 h 181"/>
                <a:gd name="T26" fmla="*/ 15 w 166"/>
                <a:gd name="T27" fmla="*/ 0 h 181"/>
                <a:gd name="T28" fmla="*/ 13 w 166"/>
                <a:gd name="T29" fmla="*/ 0 h 181"/>
                <a:gd name="T30" fmla="*/ 11 w 166"/>
                <a:gd name="T31" fmla="*/ 0 h 181"/>
                <a:gd name="T32" fmla="*/ 10 w 166"/>
                <a:gd name="T33" fmla="*/ 0 h 181"/>
                <a:gd name="T34" fmla="*/ 7 w 166"/>
                <a:gd name="T35" fmla="*/ 0 h 181"/>
                <a:gd name="T36" fmla="*/ 4 w 166"/>
                <a:gd name="T37" fmla="*/ 0 h 181"/>
                <a:gd name="T38" fmla="*/ 2 w 166"/>
                <a:gd name="T39" fmla="*/ 1 h 181"/>
                <a:gd name="T40" fmla="*/ 0 w 166"/>
                <a:gd name="T41" fmla="*/ 3 h 181"/>
                <a:gd name="T42" fmla="*/ 0 w 166"/>
                <a:gd name="T43" fmla="*/ 5 h 181"/>
                <a:gd name="T44" fmla="*/ 1 w 166"/>
                <a:gd name="T45" fmla="*/ 7 h 181"/>
                <a:gd name="T46" fmla="*/ 1 w 166"/>
                <a:gd name="T47" fmla="*/ 8 h 181"/>
                <a:gd name="T48" fmla="*/ 2 w 166"/>
                <a:gd name="T49" fmla="*/ 10 h 181"/>
                <a:gd name="T50" fmla="*/ 3 w 166"/>
                <a:gd name="T51" fmla="*/ 12 h 181"/>
                <a:gd name="T52" fmla="*/ 3 w 166"/>
                <a:gd name="T53" fmla="*/ 13 h 181"/>
                <a:gd name="T54" fmla="*/ 3 w 166"/>
                <a:gd name="T55" fmla="*/ 15 h 181"/>
                <a:gd name="T56" fmla="*/ 3 w 166"/>
                <a:gd name="T57" fmla="*/ 15 h 181"/>
                <a:gd name="T58" fmla="*/ 5 w 166"/>
                <a:gd name="T59" fmla="*/ 15 h 181"/>
                <a:gd name="T60" fmla="*/ 6 w 166"/>
                <a:gd name="T61" fmla="*/ 15 h 181"/>
                <a:gd name="T62" fmla="*/ 7 w 166"/>
                <a:gd name="T63" fmla="*/ 17 h 181"/>
                <a:gd name="T64" fmla="*/ 8 w 166"/>
                <a:gd name="T65" fmla="*/ 20 h 181"/>
                <a:gd name="T66" fmla="*/ 9 w 166"/>
                <a:gd name="T67" fmla="*/ 22 h 181"/>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66"/>
                <a:gd name="T103" fmla="*/ 0 h 181"/>
                <a:gd name="T104" fmla="*/ 166 w 166"/>
                <a:gd name="T105" fmla="*/ 181 h 181"/>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66" h="181">
                  <a:moveTo>
                    <a:pt x="72" y="181"/>
                  </a:moveTo>
                  <a:lnTo>
                    <a:pt x="77" y="181"/>
                  </a:lnTo>
                  <a:lnTo>
                    <a:pt x="88" y="181"/>
                  </a:lnTo>
                  <a:lnTo>
                    <a:pt x="100" y="181"/>
                  </a:lnTo>
                  <a:lnTo>
                    <a:pt x="111" y="179"/>
                  </a:lnTo>
                  <a:lnTo>
                    <a:pt x="119" y="177"/>
                  </a:lnTo>
                  <a:lnTo>
                    <a:pt x="124" y="174"/>
                  </a:lnTo>
                  <a:lnTo>
                    <a:pt x="130" y="171"/>
                  </a:lnTo>
                  <a:lnTo>
                    <a:pt x="135" y="170"/>
                  </a:lnTo>
                  <a:lnTo>
                    <a:pt x="140" y="170"/>
                  </a:lnTo>
                  <a:lnTo>
                    <a:pt x="146" y="170"/>
                  </a:lnTo>
                  <a:lnTo>
                    <a:pt x="151" y="170"/>
                  </a:lnTo>
                  <a:lnTo>
                    <a:pt x="152" y="170"/>
                  </a:lnTo>
                  <a:lnTo>
                    <a:pt x="154" y="165"/>
                  </a:lnTo>
                  <a:lnTo>
                    <a:pt x="157" y="154"/>
                  </a:lnTo>
                  <a:lnTo>
                    <a:pt x="160" y="141"/>
                  </a:lnTo>
                  <a:lnTo>
                    <a:pt x="162" y="129"/>
                  </a:lnTo>
                  <a:lnTo>
                    <a:pt x="162" y="121"/>
                  </a:lnTo>
                  <a:lnTo>
                    <a:pt x="163" y="107"/>
                  </a:lnTo>
                  <a:lnTo>
                    <a:pt x="165" y="90"/>
                  </a:lnTo>
                  <a:lnTo>
                    <a:pt x="166" y="71"/>
                  </a:lnTo>
                  <a:lnTo>
                    <a:pt x="166" y="52"/>
                  </a:lnTo>
                  <a:lnTo>
                    <a:pt x="163" y="35"/>
                  </a:lnTo>
                  <a:lnTo>
                    <a:pt x="158" y="21"/>
                  </a:lnTo>
                  <a:lnTo>
                    <a:pt x="151" y="13"/>
                  </a:lnTo>
                  <a:lnTo>
                    <a:pt x="141" y="8"/>
                  </a:lnTo>
                  <a:lnTo>
                    <a:pt x="130" y="5"/>
                  </a:lnTo>
                  <a:lnTo>
                    <a:pt x="121" y="4"/>
                  </a:lnTo>
                  <a:lnTo>
                    <a:pt x="111" y="2"/>
                  </a:lnTo>
                  <a:lnTo>
                    <a:pt x="104" y="0"/>
                  </a:lnTo>
                  <a:lnTo>
                    <a:pt x="96" y="0"/>
                  </a:lnTo>
                  <a:lnTo>
                    <a:pt x="88" y="0"/>
                  </a:lnTo>
                  <a:lnTo>
                    <a:pt x="83" y="0"/>
                  </a:lnTo>
                  <a:lnTo>
                    <a:pt x="77" y="0"/>
                  </a:lnTo>
                  <a:lnTo>
                    <a:pt x="68" y="0"/>
                  </a:lnTo>
                  <a:lnTo>
                    <a:pt x="57" y="0"/>
                  </a:lnTo>
                  <a:lnTo>
                    <a:pt x="44" y="2"/>
                  </a:lnTo>
                  <a:lnTo>
                    <a:pt x="30" y="5"/>
                  </a:lnTo>
                  <a:lnTo>
                    <a:pt x="19" y="8"/>
                  </a:lnTo>
                  <a:lnTo>
                    <a:pt x="10" y="15"/>
                  </a:lnTo>
                  <a:lnTo>
                    <a:pt x="3" y="22"/>
                  </a:lnTo>
                  <a:lnTo>
                    <a:pt x="0" y="30"/>
                  </a:lnTo>
                  <a:lnTo>
                    <a:pt x="0" y="38"/>
                  </a:lnTo>
                  <a:lnTo>
                    <a:pt x="0" y="46"/>
                  </a:lnTo>
                  <a:lnTo>
                    <a:pt x="2" y="54"/>
                  </a:lnTo>
                  <a:lnTo>
                    <a:pt x="3" y="60"/>
                  </a:lnTo>
                  <a:lnTo>
                    <a:pt x="5" y="66"/>
                  </a:lnTo>
                  <a:lnTo>
                    <a:pt x="8" y="71"/>
                  </a:lnTo>
                  <a:lnTo>
                    <a:pt x="10" y="74"/>
                  </a:lnTo>
                  <a:lnTo>
                    <a:pt x="14" y="80"/>
                  </a:lnTo>
                  <a:lnTo>
                    <a:pt x="19" y="88"/>
                  </a:lnTo>
                  <a:lnTo>
                    <a:pt x="22" y="96"/>
                  </a:lnTo>
                  <a:lnTo>
                    <a:pt x="24" y="102"/>
                  </a:lnTo>
                  <a:lnTo>
                    <a:pt x="24" y="107"/>
                  </a:lnTo>
                  <a:lnTo>
                    <a:pt x="24" y="113"/>
                  </a:lnTo>
                  <a:lnTo>
                    <a:pt x="24" y="120"/>
                  </a:lnTo>
                  <a:lnTo>
                    <a:pt x="24" y="121"/>
                  </a:lnTo>
                  <a:lnTo>
                    <a:pt x="25" y="121"/>
                  </a:lnTo>
                  <a:lnTo>
                    <a:pt x="30" y="123"/>
                  </a:lnTo>
                  <a:lnTo>
                    <a:pt x="35" y="123"/>
                  </a:lnTo>
                  <a:lnTo>
                    <a:pt x="41" y="124"/>
                  </a:lnTo>
                  <a:lnTo>
                    <a:pt x="46" y="127"/>
                  </a:lnTo>
                  <a:lnTo>
                    <a:pt x="49" y="134"/>
                  </a:lnTo>
                  <a:lnTo>
                    <a:pt x="53" y="143"/>
                  </a:lnTo>
                  <a:lnTo>
                    <a:pt x="57" y="152"/>
                  </a:lnTo>
                  <a:lnTo>
                    <a:pt x="61" y="163"/>
                  </a:lnTo>
                  <a:lnTo>
                    <a:pt x="66" y="171"/>
                  </a:lnTo>
                  <a:lnTo>
                    <a:pt x="71" y="177"/>
                  </a:lnTo>
                  <a:lnTo>
                    <a:pt x="72" y="181"/>
                  </a:lnTo>
                  <a:close/>
                </a:path>
              </a:pathLst>
            </a:custGeom>
            <a:solidFill>
              <a:srgbClr val="994C1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49405" name="Freeform 193"/>
            <p:cNvSpPr>
              <a:spLocks/>
            </p:cNvSpPr>
            <p:nvPr/>
          </p:nvSpPr>
          <p:spPr bwMode="auto">
            <a:xfrm>
              <a:off x="1228" y="3132"/>
              <a:ext cx="20" cy="12"/>
            </a:xfrm>
            <a:custGeom>
              <a:avLst/>
              <a:gdLst>
                <a:gd name="T0" fmla="*/ 4 w 41"/>
                <a:gd name="T1" fmla="*/ 0 h 24"/>
                <a:gd name="T2" fmla="*/ 4 w 41"/>
                <a:gd name="T3" fmla="*/ 0 h 24"/>
                <a:gd name="T4" fmla="*/ 3 w 41"/>
                <a:gd name="T5" fmla="*/ 1 h 24"/>
                <a:gd name="T6" fmla="*/ 2 w 41"/>
                <a:gd name="T7" fmla="*/ 1 h 24"/>
                <a:gd name="T8" fmla="*/ 0 w 41"/>
                <a:gd name="T9" fmla="*/ 1 h 24"/>
                <a:gd name="T10" fmla="*/ 0 w 41"/>
                <a:gd name="T11" fmla="*/ 1 h 24"/>
                <a:gd name="T12" fmla="*/ 0 w 41"/>
                <a:gd name="T13" fmla="*/ 3 h 24"/>
                <a:gd name="T14" fmla="*/ 0 w 41"/>
                <a:gd name="T15" fmla="*/ 3 h 24"/>
                <a:gd name="T16" fmla="*/ 2 w 41"/>
                <a:gd name="T17" fmla="*/ 3 h 24"/>
                <a:gd name="T18" fmla="*/ 3 w 41"/>
                <a:gd name="T19" fmla="*/ 3 h 24"/>
                <a:gd name="T20" fmla="*/ 5 w 41"/>
                <a:gd name="T21" fmla="*/ 3 h 24"/>
                <a:gd name="T22" fmla="*/ 5 w 41"/>
                <a:gd name="T23" fmla="*/ 3 h 24"/>
                <a:gd name="T24" fmla="*/ 4 w 41"/>
                <a:gd name="T25" fmla="*/ 0 h 2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1"/>
                <a:gd name="T40" fmla="*/ 0 h 24"/>
                <a:gd name="T41" fmla="*/ 41 w 41"/>
                <a:gd name="T42" fmla="*/ 24 h 2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1" h="24">
                  <a:moveTo>
                    <a:pt x="38" y="0"/>
                  </a:moveTo>
                  <a:lnTo>
                    <a:pt x="38" y="0"/>
                  </a:lnTo>
                  <a:lnTo>
                    <a:pt x="28" y="2"/>
                  </a:lnTo>
                  <a:lnTo>
                    <a:pt x="16" y="2"/>
                  </a:lnTo>
                  <a:lnTo>
                    <a:pt x="5" y="2"/>
                  </a:lnTo>
                  <a:lnTo>
                    <a:pt x="0" y="2"/>
                  </a:lnTo>
                  <a:lnTo>
                    <a:pt x="0" y="24"/>
                  </a:lnTo>
                  <a:lnTo>
                    <a:pt x="5" y="24"/>
                  </a:lnTo>
                  <a:lnTo>
                    <a:pt x="16" y="24"/>
                  </a:lnTo>
                  <a:lnTo>
                    <a:pt x="28" y="24"/>
                  </a:lnTo>
                  <a:lnTo>
                    <a:pt x="41" y="22"/>
                  </a:lnTo>
                  <a:lnTo>
                    <a:pt x="3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49406" name="Freeform 194"/>
            <p:cNvSpPr>
              <a:spLocks/>
            </p:cNvSpPr>
            <p:nvPr/>
          </p:nvSpPr>
          <p:spPr bwMode="auto">
            <a:xfrm>
              <a:off x="1247" y="3127"/>
              <a:ext cx="14" cy="16"/>
            </a:xfrm>
            <a:custGeom>
              <a:avLst/>
              <a:gdLst>
                <a:gd name="T0" fmla="*/ 3 w 28"/>
                <a:gd name="T1" fmla="*/ 0 h 31"/>
                <a:gd name="T2" fmla="*/ 3 w 28"/>
                <a:gd name="T3" fmla="*/ 0 h 31"/>
                <a:gd name="T4" fmla="*/ 2 w 28"/>
                <a:gd name="T5" fmla="*/ 1 h 31"/>
                <a:gd name="T6" fmla="*/ 2 w 28"/>
                <a:gd name="T7" fmla="*/ 1 h 31"/>
                <a:gd name="T8" fmla="*/ 1 w 28"/>
                <a:gd name="T9" fmla="*/ 1 h 31"/>
                <a:gd name="T10" fmla="*/ 0 w 28"/>
                <a:gd name="T11" fmla="*/ 2 h 31"/>
                <a:gd name="T12" fmla="*/ 1 w 28"/>
                <a:gd name="T13" fmla="*/ 4 h 31"/>
                <a:gd name="T14" fmla="*/ 2 w 28"/>
                <a:gd name="T15" fmla="*/ 4 h 31"/>
                <a:gd name="T16" fmla="*/ 3 w 28"/>
                <a:gd name="T17" fmla="*/ 4 h 31"/>
                <a:gd name="T18" fmla="*/ 4 w 28"/>
                <a:gd name="T19" fmla="*/ 3 h 31"/>
                <a:gd name="T20" fmla="*/ 4 w 28"/>
                <a:gd name="T21" fmla="*/ 3 h 31"/>
                <a:gd name="T22" fmla="*/ 4 w 28"/>
                <a:gd name="T23" fmla="*/ 3 h 31"/>
                <a:gd name="T24" fmla="*/ 3 w 28"/>
                <a:gd name="T25" fmla="*/ 0 h 3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8"/>
                <a:gd name="T40" fmla="*/ 0 h 31"/>
                <a:gd name="T41" fmla="*/ 28 w 28"/>
                <a:gd name="T42" fmla="*/ 31 h 31"/>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8" h="31">
                  <a:moveTo>
                    <a:pt x="22" y="0"/>
                  </a:moveTo>
                  <a:lnTo>
                    <a:pt x="23" y="0"/>
                  </a:lnTo>
                  <a:lnTo>
                    <a:pt x="16" y="3"/>
                  </a:lnTo>
                  <a:lnTo>
                    <a:pt x="9" y="6"/>
                  </a:lnTo>
                  <a:lnTo>
                    <a:pt x="6" y="8"/>
                  </a:lnTo>
                  <a:lnTo>
                    <a:pt x="0" y="9"/>
                  </a:lnTo>
                  <a:lnTo>
                    <a:pt x="3" y="31"/>
                  </a:lnTo>
                  <a:lnTo>
                    <a:pt x="12" y="29"/>
                  </a:lnTo>
                  <a:lnTo>
                    <a:pt x="19" y="25"/>
                  </a:lnTo>
                  <a:lnTo>
                    <a:pt x="25" y="22"/>
                  </a:lnTo>
                  <a:lnTo>
                    <a:pt x="26" y="22"/>
                  </a:lnTo>
                  <a:lnTo>
                    <a:pt x="28" y="22"/>
                  </a:lnTo>
                  <a:lnTo>
                    <a:pt x="2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49407" name="Freeform 195"/>
            <p:cNvSpPr>
              <a:spLocks/>
            </p:cNvSpPr>
            <p:nvPr/>
          </p:nvSpPr>
          <p:spPr bwMode="auto">
            <a:xfrm>
              <a:off x="1258" y="3127"/>
              <a:ext cx="16" cy="11"/>
            </a:xfrm>
            <a:custGeom>
              <a:avLst/>
              <a:gdLst>
                <a:gd name="T0" fmla="*/ 2 w 31"/>
                <a:gd name="T1" fmla="*/ 1 h 22"/>
                <a:gd name="T2" fmla="*/ 3 w 31"/>
                <a:gd name="T3" fmla="*/ 0 h 22"/>
                <a:gd name="T4" fmla="*/ 3 w 31"/>
                <a:gd name="T5" fmla="*/ 0 h 22"/>
                <a:gd name="T6" fmla="*/ 2 w 31"/>
                <a:gd name="T7" fmla="*/ 0 h 22"/>
                <a:gd name="T8" fmla="*/ 1 w 31"/>
                <a:gd name="T9" fmla="*/ 0 h 22"/>
                <a:gd name="T10" fmla="*/ 0 w 31"/>
                <a:gd name="T11" fmla="*/ 0 h 22"/>
                <a:gd name="T12" fmla="*/ 1 w 31"/>
                <a:gd name="T13" fmla="*/ 3 h 22"/>
                <a:gd name="T14" fmla="*/ 1 w 31"/>
                <a:gd name="T15" fmla="*/ 3 h 22"/>
                <a:gd name="T16" fmla="*/ 2 w 31"/>
                <a:gd name="T17" fmla="*/ 3 h 22"/>
                <a:gd name="T18" fmla="*/ 3 w 31"/>
                <a:gd name="T19" fmla="*/ 3 h 22"/>
                <a:gd name="T20" fmla="*/ 3 w 31"/>
                <a:gd name="T21" fmla="*/ 3 h 22"/>
                <a:gd name="T22" fmla="*/ 4 w 31"/>
                <a:gd name="T23" fmla="*/ 2 h 22"/>
                <a:gd name="T24" fmla="*/ 3 w 31"/>
                <a:gd name="T25" fmla="*/ 3 h 22"/>
                <a:gd name="T26" fmla="*/ 4 w 31"/>
                <a:gd name="T27" fmla="*/ 3 h 22"/>
                <a:gd name="T28" fmla="*/ 4 w 31"/>
                <a:gd name="T29" fmla="*/ 2 h 22"/>
                <a:gd name="T30" fmla="*/ 4 w 31"/>
                <a:gd name="T31" fmla="*/ 1 h 22"/>
                <a:gd name="T32" fmla="*/ 3 w 31"/>
                <a:gd name="T33" fmla="*/ 0 h 22"/>
                <a:gd name="T34" fmla="*/ 2 w 31"/>
                <a:gd name="T35" fmla="*/ 1 h 2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31"/>
                <a:gd name="T55" fmla="*/ 0 h 22"/>
                <a:gd name="T56" fmla="*/ 31 w 31"/>
                <a:gd name="T57" fmla="*/ 22 h 2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31" h="22">
                  <a:moveTo>
                    <a:pt x="9" y="8"/>
                  </a:moveTo>
                  <a:lnTo>
                    <a:pt x="22" y="0"/>
                  </a:lnTo>
                  <a:lnTo>
                    <a:pt x="19" y="0"/>
                  </a:lnTo>
                  <a:lnTo>
                    <a:pt x="14" y="0"/>
                  </a:lnTo>
                  <a:lnTo>
                    <a:pt x="8" y="0"/>
                  </a:lnTo>
                  <a:lnTo>
                    <a:pt x="0" y="0"/>
                  </a:lnTo>
                  <a:lnTo>
                    <a:pt x="6" y="22"/>
                  </a:lnTo>
                  <a:lnTo>
                    <a:pt x="8" y="22"/>
                  </a:lnTo>
                  <a:lnTo>
                    <a:pt x="14" y="22"/>
                  </a:lnTo>
                  <a:lnTo>
                    <a:pt x="19" y="22"/>
                  </a:lnTo>
                  <a:lnTo>
                    <a:pt x="31" y="14"/>
                  </a:lnTo>
                  <a:lnTo>
                    <a:pt x="19" y="22"/>
                  </a:lnTo>
                  <a:lnTo>
                    <a:pt x="26" y="18"/>
                  </a:lnTo>
                  <a:lnTo>
                    <a:pt x="31" y="12"/>
                  </a:lnTo>
                  <a:lnTo>
                    <a:pt x="30" y="4"/>
                  </a:lnTo>
                  <a:lnTo>
                    <a:pt x="22" y="0"/>
                  </a:lnTo>
                  <a:lnTo>
                    <a:pt x="9"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49408" name="Freeform 196"/>
            <p:cNvSpPr>
              <a:spLocks/>
            </p:cNvSpPr>
            <p:nvPr/>
          </p:nvSpPr>
          <p:spPr bwMode="auto">
            <a:xfrm>
              <a:off x="1263" y="3112"/>
              <a:ext cx="15" cy="22"/>
            </a:xfrm>
            <a:custGeom>
              <a:avLst/>
              <a:gdLst>
                <a:gd name="T0" fmla="*/ 1 w 31"/>
                <a:gd name="T1" fmla="*/ 0 h 44"/>
                <a:gd name="T2" fmla="*/ 1 w 31"/>
                <a:gd name="T3" fmla="*/ 0 h 44"/>
                <a:gd name="T4" fmla="*/ 1 w 31"/>
                <a:gd name="T5" fmla="*/ 2 h 44"/>
                <a:gd name="T6" fmla="*/ 0 w 31"/>
                <a:gd name="T7" fmla="*/ 3 h 44"/>
                <a:gd name="T8" fmla="*/ 0 w 31"/>
                <a:gd name="T9" fmla="*/ 5 h 44"/>
                <a:gd name="T10" fmla="*/ 0 w 31"/>
                <a:gd name="T11" fmla="*/ 5 h 44"/>
                <a:gd name="T12" fmla="*/ 2 w 31"/>
                <a:gd name="T13" fmla="*/ 6 h 44"/>
                <a:gd name="T14" fmla="*/ 3 w 31"/>
                <a:gd name="T15" fmla="*/ 5 h 44"/>
                <a:gd name="T16" fmla="*/ 3 w 31"/>
                <a:gd name="T17" fmla="*/ 4 h 44"/>
                <a:gd name="T18" fmla="*/ 3 w 31"/>
                <a:gd name="T19" fmla="*/ 2 h 44"/>
                <a:gd name="T20" fmla="*/ 3 w 31"/>
                <a:gd name="T21" fmla="*/ 0 h 44"/>
                <a:gd name="T22" fmla="*/ 3 w 31"/>
                <a:gd name="T23" fmla="*/ 0 h 44"/>
                <a:gd name="T24" fmla="*/ 1 w 31"/>
                <a:gd name="T25" fmla="*/ 0 h 4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31"/>
                <a:gd name="T40" fmla="*/ 0 h 44"/>
                <a:gd name="T41" fmla="*/ 31 w 31"/>
                <a:gd name="T42" fmla="*/ 44 h 4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31" h="44">
                  <a:moveTo>
                    <a:pt x="10" y="0"/>
                  </a:moveTo>
                  <a:lnTo>
                    <a:pt x="10" y="0"/>
                  </a:lnTo>
                  <a:lnTo>
                    <a:pt x="8" y="11"/>
                  </a:lnTo>
                  <a:lnTo>
                    <a:pt x="5" y="22"/>
                  </a:lnTo>
                  <a:lnTo>
                    <a:pt x="2" y="33"/>
                  </a:lnTo>
                  <a:lnTo>
                    <a:pt x="0" y="38"/>
                  </a:lnTo>
                  <a:lnTo>
                    <a:pt x="22" y="44"/>
                  </a:lnTo>
                  <a:lnTo>
                    <a:pt x="24" y="39"/>
                  </a:lnTo>
                  <a:lnTo>
                    <a:pt x="27" y="28"/>
                  </a:lnTo>
                  <a:lnTo>
                    <a:pt x="30" y="14"/>
                  </a:lnTo>
                  <a:lnTo>
                    <a:pt x="31" y="0"/>
                  </a:lnTo>
                  <a:lnTo>
                    <a:pt x="1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49409" name="Freeform 197"/>
            <p:cNvSpPr>
              <a:spLocks/>
            </p:cNvSpPr>
            <p:nvPr/>
          </p:nvSpPr>
          <p:spPr bwMode="auto">
            <a:xfrm>
              <a:off x="1265" y="3050"/>
              <a:ext cx="16" cy="62"/>
            </a:xfrm>
            <a:custGeom>
              <a:avLst/>
              <a:gdLst>
                <a:gd name="T0" fmla="*/ 0 w 31"/>
                <a:gd name="T1" fmla="*/ 2 h 125"/>
                <a:gd name="T2" fmla="*/ 0 w 31"/>
                <a:gd name="T3" fmla="*/ 2 h 125"/>
                <a:gd name="T4" fmla="*/ 1 w 31"/>
                <a:gd name="T5" fmla="*/ 2 h 125"/>
                <a:gd name="T6" fmla="*/ 1 w 31"/>
                <a:gd name="T7" fmla="*/ 4 h 125"/>
                <a:gd name="T8" fmla="*/ 2 w 31"/>
                <a:gd name="T9" fmla="*/ 6 h 125"/>
                <a:gd name="T10" fmla="*/ 2 w 31"/>
                <a:gd name="T11" fmla="*/ 8 h 125"/>
                <a:gd name="T12" fmla="*/ 1 w 31"/>
                <a:gd name="T13" fmla="*/ 10 h 125"/>
                <a:gd name="T14" fmla="*/ 1 w 31"/>
                <a:gd name="T15" fmla="*/ 12 h 125"/>
                <a:gd name="T16" fmla="*/ 1 w 31"/>
                <a:gd name="T17" fmla="*/ 14 h 125"/>
                <a:gd name="T18" fmla="*/ 1 w 31"/>
                <a:gd name="T19" fmla="*/ 15 h 125"/>
                <a:gd name="T20" fmla="*/ 4 w 31"/>
                <a:gd name="T21" fmla="*/ 15 h 125"/>
                <a:gd name="T22" fmla="*/ 4 w 31"/>
                <a:gd name="T23" fmla="*/ 14 h 125"/>
                <a:gd name="T24" fmla="*/ 4 w 31"/>
                <a:gd name="T25" fmla="*/ 13 h 125"/>
                <a:gd name="T26" fmla="*/ 4 w 31"/>
                <a:gd name="T27" fmla="*/ 10 h 125"/>
                <a:gd name="T28" fmla="*/ 4 w 31"/>
                <a:gd name="T29" fmla="*/ 8 h 125"/>
                <a:gd name="T30" fmla="*/ 4 w 31"/>
                <a:gd name="T31" fmla="*/ 5 h 125"/>
                <a:gd name="T32" fmla="*/ 4 w 31"/>
                <a:gd name="T33" fmla="*/ 3 h 125"/>
                <a:gd name="T34" fmla="*/ 3 w 31"/>
                <a:gd name="T35" fmla="*/ 1 h 125"/>
                <a:gd name="T36" fmla="*/ 2 w 31"/>
                <a:gd name="T37" fmla="*/ 0 h 125"/>
                <a:gd name="T38" fmla="*/ 2 w 31"/>
                <a:gd name="T39" fmla="*/ 0 h 125"/>
                <a:gd name="T40" fmla="*/ 0 w 31"/>
                <a:gd name="T41" fmla="*/ 2 h 12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1"/>
                <a:gd name="T64" fmla="*/ 0 h 125"/>
                <a:gd name="T65" fmla="*/ 31 w 31"/>
                <a:gd name="T66" fmla="*/ 125 h 12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1" h="125">
                  <a:moveTo>
                    <a:pt x="0" y="18"/>
                  </a:moveTo>
                  <a:lnTo>
                    <a:pt x="0" y="18"/>
                  </a:lnTo>
                  <a:lnTo>
                    <a:pt x="3" y="21"/>
                  </a:lnTo>
                  <a:lnTo>
                    <a:pt x="6" y="34"/>
                  </a:lnTo>
                  <a:lnTo>
                    <a:pt x="9" y="50"/>
                  </a:lnTo>
                  <a:lnTo>
                    <a:pt x="9" y="67"/>
                  </a:lnTo>
                  <a:lnTo>
                    <a:pt x="8" y="84"/>
                  </a:lnTo>
                  <a:lnTo>
                    <a:pt x="6" y="101"/>
                  </a:lnTo>
                  <a:lnTo>
                    <a:pt x="5" y="117"/>
                  </a:lnTo>
                  <a:lnTo>
                    <a:pt x="5" y="125"/>
                  </a:lnTo>
                  <a:lnTo>
                    <a:pt x="26" y="125"/>
                  </a:lnTo>
                  <a:lnTo>
                    <a:pt x="26" y="117"/>
                  </a:lnTo>
                  <a:lnTo>
                    <a:pt x="28" y="105"/>
                  </a:lnTo>
                  <a:lnTo>
                    <a:pt x="30" y="87"/>
                  </a:lnTo>
                  <a:lnTo>
                    <a:pt x="31" y="67"/>
                  </a:lnTo>
                  <a:lnTo>
                    <a:pt x="31" y="47"/>
                  </a:lnTo>
                  <a:lnTo>
                    <a:pt x="28" y="28"/>
                  </a:lnTo>
                  <a:lnTo>
                    <a:pt x="22" y="12"/>
                  </a:lnTo>
                  <a:lnTo>
                    <a:pt x="9" y="0"/>
                  </a:lnTo>
                  <a:lnTo>
                    <a:pt x="0" y="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49410" name="Freeform 198"/>
            <p:cNvSpPr>
              <a:spLocks/>
            </p:cNvSpPr>
            <p:nvPr/>
          </p:nvSpPr>
          <p:spPr bwMode="auto">
            <a:xfrm>
              <a:off x="1234" y="3043"/>
              <a:ext cx="36" cy="16"/>
            </a:xfrm>
            <a:custGeom>
              <a:avLst/>
              <a:gdLst>
                <a:gd name="T0" fmla="*/ 0 w 72"/>
                <a:gd name="T1" fmla="*/ 2 h 33"/>
                <a:gd name="T2" fmla="*/ 0 w 72"/>
                <a:gd name="T3" fmla="*/ 2 h 33"/>
                <a:gd name="T4" fmla="*/ 1 w 72"/>
                <a:gd name="T5" fmla="*/ 2 h 33"/>
                <a:gd name="T6" fmla="*/ 2 w 72"/>
                <a:gd name="T7" fmla="*/ 2 h 33"/>
                <a:gd name="T8" fmla="*/ 3 w 72"/>
                <a:gd name="T9" fmla="*/ 2 h 33"/>
                <a:gd name="T10" fmla="*/ 3 w 72"/>
                <a:gd name="T11" fmla="*/ 3 h 33"/>
                <a:gd name="T12" fmla="*/ 5 w 72"/>
                <a:gd name="T13" fmla="*/ 3 h 33"/>
                <a:gd name="T14" fmla="*/ 6 w 72"/>
                <a:gd name="T15" fmla="*/ 3 h 33"/>
                <a:gd name="T16" fmla="*/ 7 w 72"/>
                <a:gd name="T17" fmla="*/ 3 h 33"/>
                <a:gd name="T18" fmla="*/ 8 w 72"/>
                <a:gd name="T19" fmla="*/ 4 h 33"/>
                <a:gd name="T20" fmla="*/ 9 w 72"/>
                <a:gd name="T21" fmla="*/ 1 h 33"/>
                <a:gd name="T22" fmla="*/ 8 w 72"/>
                <a:gd name="T23" fmla="*/ 1 h 33"/>
                <a:gd name="T24" fmla="*/ 6 w 72"/>
                <a:gd name="T25" fmla="*/ 0 h 33"/>
                <a:gd name="T26" fmla="*/ 5 w 72"/>
                <a:gd name="T27" fmla="*/ 0 h 33"/>
                <a:gd name="T28" fmla="*/ 4 w 72"/>
                <a:gd name="T29" fmla="*/ 0 h 33"/>
                <a:gd name="T30" fmla="*/ 3 w 72"/>
                <a:gd name="T31" fmla="*/ 0 h 33"/>
                <a:gd name="T32" fmla="*/ 2 w 72"/>
                <a:gd name="T33" fmla="*/ 0 h 33"/>
                <a:gd name="T34" fmla="*/ 1 w 72"/>
                <a:gd name="T35" fmla="*/ 0 h 33"/>
                <a:gd name="T36" fmla="*/ 0 w 72"/>
                <a:gd name="T37" fmla="*/ 0 h 33"/>
                <a:gd name="T38" fmla="*/ 0 w 72"/>
                <a:gd name="T39" fmla="*/ 0 h 33"/>
                <a:gd name="T40" fmla="*/ 0 w 72"/>
                <a:gd name="T41" fmla="*/ 2 h 3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72"/>
                <a:gd name="T64" fmla="*/ 0 h 33"/>
                <a:gd name="T65" fmla="*/ 72 w 72"/>
                <a:gd name="T66" fmla="*/ 33 h 33"/>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72" h="33">
                  <a:moveTo>
                    <a:pt x="0" y="22"/>
                  </a:moveTo>
                  <a:lnTo>
                    <a:pt x="0" y="22"/>
                  </a:lnTo>
                  <a:lnTo>
                    <a:pt x="5" y="22"/>
                  </a:lnTo>
                  <a:lnTo>
                    <a:pt x="13" y="22"/>
                  </a:lnTo>
                  <a:lnTo>
                    <a:pt x="19" y="22"/>
                  </a:lnTo>
                  <a:lnTo>
                    <a:pt x="27" y="24"/>
                  </a:lnTo>
                  <a:lnTo>
                    <a:pt x="36" y="26"/>
                  </a:lnTo>
                  <a:lnTo>
                    <a:pt x="44" y="27"/>
                  </a:lnTo>
                  <a:lnTo>
                    <a:pt x="55" y="30"/>
                  </a:lnTo>
                  <a:lnTo>
                    <a:pt x="63" y="33"/>
                  </a:lnTo>
                  <a:lnTo>
                    <a:pt x="72" y="15"/>
                  </a:lnTo>
                  <a:lnTo>
                    <a:pt x="61" y="8"/>
                  </a:lnTo>
                  <a:lnTo>
                    <a:pt x="50" y="5"/>
                  </a:lnTo>
                  <a:lnTo>
                    <a:pt x="39" y="4"/>
                  </a:lnTo>
                  <a:lnTo>
                    <a:pt x="30" y="2"/>
                  </a:lnTo>
                  <a:lnTo>
                    <a:pt x="22" y="0"/>
                  </a:lnTo>
                  <a:lnTo>
                    <a:pt x="13" y="0"/>
                  </a:lnTo>
                  <a:lnTo>
                    <a:pt x="5" y="0"/>
                  </a:lnTo>
                  <a:lnTo>
                    <a:pt x="0" y="0"/>
                  </a:lnTo>
                  <a:lnTo>
                    <a:pt x="0" y="2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49411" name="Freeform 199"/>
            <p:cNvSpPr>
              <a:spLocks/>
            </p:cNvSpPr>
            <p:nvPr/>
          </p:nvSpPr>
          <p:spPr bwMode="auto">
            <a:xfrm>
              <a:off x="1189" y="3043"/>
              <a:ext cx="45" cy="19"/>
            </a:xfrm>
            <a:custGeom>
              <a:avLst/>
              <a:gdLst>
                <a:gd name="T0" fmla="*/ 3 w 89"/>
                <a:gd name="T1" fmla="*/ 5 h 38"/>
                <a:gd name="T2" fmla="*/ 3 w 89"/>
                <a:gd name="T3" fmla="*/ 5 h 38"/>
                <a:gd name="T4" fmla="*/ 3 w 89"/>
                <a:gd name="T5" fmla="*/ 5 h 38"/>
                <a:gd name="T6" fmla="*/ 4 w 89"/>
                <a:gd name="T7" fmla="*/ 4 h 38"/>
                <a:gd name="T8" fmla="*/ 5 w 89"/>
                <a:gd name="T9" fmla="*/ 3 h 38"/>
                <a:gd name="T10" fmla="*/ 7 w 89"/>
                <a:gd name="T11" fmla="*/ 3 h 38"/>
                <a:gd name="T12" fmla="*/ 8 w 89"/>
                <a:gd name="T13" fmla="*/ 3 h 38"/>
                <a:gd name="T14" fmla="*/ 10 w 89"/>
                <a:gd name="T15" fmla="*/ 3 h 38"/>
                <a:gd name="T16" fmla="*/ 11 w 89"/>
                <a:gd name="T17" fmla="*/ 3 h 38"/>
                <a:gd name="T18" fmla="*/ 12 w 89"/>
                <a:gd name="T19" fmla="*/ 3 h 38"/>
                <a:gd name="T20" fmla="*/ 12 w 89"/>
                <a:gd name="T21" fmla="*/ 0 h 38"/>
                <a:gd name="T22" fmla="*/ 11 w 89"/>
                <a:gd name="T23" fmla="*/ 0 h 38"/>
                <a:gd name="T24" fmla="*/ 10 w 89"/>
                <a:gd name="T25" fmla="*/ 0 h 38"/>
                <a:gd name="T26" fmla="*/ 8 w 89"/>
                <a:gd name="T27" fmla="*/ 0 h 38"/>
                <a:gd name="T28" fmla="*/ 7 w 89"/>
                <a:gd name="T29" fmla="*/ 1 h 38"/>
                <a:gd name="T30" fmla="*/ 5 w 89"/>
                <a:gd name="T31" fmla="*/ 1 h 38"/>
                <a:gd name="T32" fmla="*/ 3 w 89"/>
                <a:gd name="T33" fmla="*/ 1 h 38"/>
                <a:gd name="T34" fmla="*/ 1 w 89"/>
                <a:gd name="T35" fmla="*/ 3 h 38"/>
                <a:gd name="T36" fmla="*/ 0 w 89"/>
                <a:gd name="T37" fmla="*/ 4 h 38"/>
                <a:gd name="T38" fmla="*/ 0 w 89"/>
                <a:gd name="T39" fmla="*/ 4 h 38"/>
                <a:gd name="T40" fmla="*/ 3 w 89"/>
                <a:gd name="T41" fmla="*/ 5 h 3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89"/>
                <a:gd name="T64" fmla="*/ 0 h 38"/>
                <a:gd name="T65" fmla="*/ 89 w 89"/>
                <a:gd name="T66" fmla="*/ 38 h 38"/>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89" h="38">
                  <a:moveTo>
                    <a:pt x="19" y="38"/>
                  </a:moveTo>
                  <a:lnTo>
                    <a:pt x="19" y="38"/>
                  </a:lnTo>
                  <a:lnTo>
                    <a:pt x="23" y="33"/>
                  </a:lnTo>
                  <a:lnTo>
                    <a:pt x="30" y="29"/>
                  </a:lnTo>
                  <a:lnTo>
                    <a:pt x="39" y="27"/>
                  </a:lnTo>
                  <a:lnTo>
                    <a:pt x="52" y="24"/>
                  </a:lnTo>
                  <a:lnTo>
                    <a:pt x="63" y="22"/>
                  </a:lnTo>
                  <a:lnTo>
                    <a:pt x="74" y="22"/>
                  </a:lnTo>
                  <a:lnTo>
                    <a:pt x="83" y="22"/>
                  </a:lnTo>
                  <a:lnTo>
                    <a:pt x="89" y="22"/>
                  </a:lnTo>
                  <a:lnTo>
                    <a:pt x="89" y="0"/>
                  </a:lnTo>
                  <a:lnTo>
                    <a:pt x="83" y="0"/>
                  </a:lnTo>
                  <a:lnTo>
                    <a:pt x="74" y="0"/>
                  </a:lnTo>
                  <a:lnTo>
                    <a:pt x="63" y="0"/>
                  </a:lnTo>
                  <a:lnTo>
                    <a:pt x="49" y="2"/>
                  </a:lnTo>
                  <a:lnTo>
                    <a:pt x="33" y="5"/>
                  </a:lnTo>
                  <a:lnTo>
                    <a:pt x="20" y="10"/>
                  </a:lnTo>
                  <a:lnTo>
                    <a:pt x="8" y="18"/>
                  </a:lnTo>
                  <a:lnTo>
                    <a:pt x="0" y="29"/>
                  </a:lnTo>
                  <a:lnTo>
                    <a:pt x="19"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49412" name="Freeform 200"/>
            <p:cNvSpPr>
              <a:spLocks/>
            </p:cNvSpPr>
            <p:nvPr/>
          </p:nvSpPr>
          <p:spPr bwMode="auto">
            <a:xfrm>
              <a:off x="1187" y="3057"/>
              <a:ext cx="15" cy="31"/>
            </a:xfrm>
            <a:custGeom>
              <a:avLst/>
              <a:gdLst>
                <a:gd name="T0" fmla="*/ 4 w 30"/>
                <a:gd name="T1" fmla="*/ 7 h 62"/>
                <a:gd name="T2" fmla="*/ 4 w 30"/>
                <a:gd name="T3" fmla="*/ 7 h 62"/>
                <a:gd name="T4" fmla="*/ 4 w 30"/>
                <a:gd name="T5" fmla="*/ 6 h 62"/>
                <a:gd name="T6" fmla="*/ 4 w 30"/>
                <a:gd name="T7" fmla="*/ 6 h 62"/>
                <a:gd name="T8" fmla="*/ 4 w 30"/>
                <a:gd name="T9" fmla="*/ 5 h 62"/>
                <a:gd name="T10" fmla="*/ 3 w 30"/>
                <a:gd name="T11" fmla="*/ 5 h 62"/>
                <a:gd name="T12" fmla="*/ 3 w 30"/>
                <a:gd name="T13" fmla="*/ 4 h 62"/>
                <a:gd name="T14" fmla="*/ 3 w 30"/>
                <a:gd name="T15" fmla="*/ 3 h 62"/>
                <a:gd name="T16" fmla="*/ 3 w 30"/>
                <a:gd name="T17" fmla="*/ 2 h 62"/>
                <a:gd name="T18" fmla="*/ 3 w 30"/>
                <a:gd name="T19" fmla="*/ 2 h 62"/>
                <a:gd name="T20" fmla="*/ 1 w 30"/>
                <a:gd name="T21" fmla="*/ 0 h 62"/>
                <a:gd name="T22" fmla="*/ 0 w 30"/>
                <a:gd name="T23" fmla="*/ 2 h 62"/>
                <a:gd name="T24" fmla="*/ 0 w 30"/>
                <a:gd name="T25" fmla="*/ 3 h 62"/>
                <a:gd name="T26" fmla="*/ 0 w 30"/>
                <a:gd name="T27" fmla="*/ 4 h 62"/>
                <a:gd name="T28" fmla="*/ 1 w 30"/>
                <a:gd name="T29" fmla="*/ 5 h 62"/>
                <a:gd name="T30" fmla="*/ 1 w 30"/>
                <a:gd name="T31" fmla="*/ 6 h 62"/>
                <a:gd name="T32" fmla="*/ 1 w 30"/>
                <a:gd name="T33" fmla="*/ 7 h 62"/>
                <a:gd name="T34" fmla="*/ 2 w 30"/>
                <a:gd name="T35" fmla="*/ 8 h 62"/>
                <a:gd name="T36" fmla="*/ 2 w 30"/>
                <a:gd name="T37" fmla="*/ 8 h 62"/>
                <a:gd name="T38" fmla="*/ 2 w 30"/>
                <a:gd name="T39" fmla="*/ 8 h 62"/>
                <a:gd name="T40" fmla="*/ 4 w 30"/>
                <a:gd name="T41" fmla="*/ 7 h 6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0"/>
                <a:gd name="T64" fmla="*/ 0 h 62"/>
                <a:gd name="T65" fmla="*/ 30 w 30"/>
                <a:gd name="T66" fmla="*/ 62 h 62"/>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0" h="62">
                  <a:moveTo>
                    <a:pt x="30" y="50"/>
                  </a:moveTo>
                  <a:lnTo>
                    <a:pt x="30" y="50"/>
                  </a:lnTo>
                  <a:lnTo>
                    <a:pt x="28" y="47"/>
                  </a:lnTo>
                  <a:lnTo>
                    <a:pt x="25" y="44"/>
                  </a:lnTo>
                  <a:lnTo>
                    <a:pt x="25" y="39"/>
                  </a:lnTo>
                  <a:lnTo>
                    <a:pt x="24" y="33"/>
                  </a:lnTo>
                  <a:lnTo>
                    <a:pt x="22" y="26"/>
                  </a:lnTo>
                  <a:lnTo>
                    <a:pt x="22" y="20"/>
                  </a:lnTo>
                  <a:lnTo>
                    <a:pt x="22" y="14"/>
                  </a:lnTo>
                  <a:lnTo>
                    <a:pt x="24" y="9"/>
                  </a:lnTo>
                  <a:lnTo>
                    <a:pt x="5" y="0"/>
                  </a:lnTo>
                  <a:lnTo>
                    <a:pt x="0" y="11"/>
                  </a:lnTo>
                  <a:lnTo>
                    <a:pt x="0" y="20"/>
                  </a:lnTo>
                  <a:lnTo>
                    <a:pt x="0" y="29"/>
                  </a:lnTo>
                  <a:lnTo>
                    <a:pt x="2" y="39"/>
                  </a:lnTo>
                  <a:lnTo>
                    <a:pt x="3" y="45"/>
                  </a:lnTo>
                  <a:lnTo>
                    <a:pt x="7" y="53"/>
                  </a:lnTo>
                  <a:lnTo>
                    <a:pt x="10" y="59"/>
                  </a:lnTo>
                  <a:lnTo>
                    <a:pt x="11" y="62"/>
                  </a:lnTo>
                  <a:lnTo>
                    <a:pt x="30" y="5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49413" name="Freeform 201"/>
            <p:cNvSpPr>
              <a:spLocks/>
            </p:cNvSpPr>
            <p:nvPr/>
          </p:nvSpPr>
          <p:spPr bwMode="auto">
            <a:xfrm>
              <a:off x="1192" y="3082"/>
              <a:ext cx="17" cy="19"/>
            </a:xfrm>
            <a:custGeom>
              <a:avLst/>
              <a:gdLst>
                <a:gd name="T0" fmla="*/ 4 w 35"/>
                <a:gd name="T1" fmla="*/ 5 h 37"/>
                <a:gd name="T2" fmla="*/ 4 w 35"/>
                <a:gd name="T3" fmla="*/ 5 h 37"/>
                <a:gd name="T4" fmla="*/ 4 w 35"/>
                <a:gd name="T5" fmla="*/ 4 h 37"/>
                <a:gd name="T6" fmla="*/ 3 w 35"/>
                <a:gd name="T7" fmla="*/ 2 h 37"/>
                <a:gd name="T8" fmla="*/ 3 w 35"/>
                <a:gd name="T9" fmla="*/ 1 h 37"/>
                <a:gd name="T10" fmla="*/ 2 w 35"/>
                <a:gd name="T11" fmla="*/ 0 h 37"/>
                <a:gd name="T12" fmla="*/ 0 w 35"/>
                <a:gd name="T13" fmla="*/ 2 h 37"/>
                <a:gd name="T14" fmla="*/ 0 w 35"/>
                <a:gd name="T15" fmla="*/ 3 h 37"/>
                <a:gd name="T16" fmla="*/ 1 w 35"/>
                <a:gd name="T17" fmla="*/ 4 h 37"/>
                <a:gd name="T18" fmla="*/ 1 w 35"/>
                <a:gd name="T19" fmla="*/ 4 h 37"/>
                <a:gd name="T20" fmla="*/ 1 w 35"/>
                <a:gd name="T21" fmla="*/ 4 h 37"/>
                <a:gd name="T22" fmla="*/ 1 w 35"/>
                <a:gd name="T23" fmla="*/ 5 h 37"/>
                <a:gd name="T24" fmla="*/ 4 w 35"/>
                <a:gd name="T25" fmla="*/ 5 h 3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35"/>
                <a:gd name="T40" fmla="*/ 0 h 37"/>
                <a:gd name="T41" fmla="*/ 35 w 35"/>
                <a:gd name="T42" fmla="*/ 37 h 37"/>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35" h="37">
                  <a:moveTo>
                    <a:pt x="35" y="34"/>
                  </a:moveTo>
                  <a:lnTo>
                    <a:pt x="35" y="37"/>
                  </a:lnTo>
                  <a:lnTo>
                    <a:pt x="33" y="25"/>
                  </a:lnTo>
                  <a:lnTo>
                    <a:pt x="28" y="15"/>
                  </a:lnTo>
                  <a:lnTo>
                    <a:pt x="24" y="6"/>
                  </a:lnTo>
                  <a:lnTo>
                    <a:pt x="19" y="0"/>
                  </a:lnTo>
                  <a:lnTo>
                    <a:pt x="0" y="12"/>
                  </a:lnTo>
                  <a:lnTo>
                    <a:pt x="5" y="19"/>
                  </a:lnTo>
                  <a:lnTo>
                    <a:pt x="10" y="25"/>
                  </a:lnTo>
                  <a:lnTo>
                    <a:pt x="11" y="31"/>
                  </a:lnTo>
                  <a:lnTo>
                    <a:pt x="13" y="31"/>
                  </a:lnTo>
                  <a:lnTo>
                    <a:pt x="13" y="34"/>
                  </a:lnTo>
                  <a:lnTo>
                    <a:pt x="35" y="3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49414" name="Freeform 202"/>
            <p:cNvSpPr>
              <a:spLocks/>
            </p:cNvSpPr>
            <p:nvPr/>
          </p:nvSpPr>
          <p:spPr bwMode="auto">
            <a:xfrm>
              <a:off x="1198" y="3099"/>
              <a:ext cx="11" cy="15"/>
            </a:xfrm>
            <a:custGeom>
              <a:avLst/>
              <a:gdLst>
                <a:gd name="T0" fmla="*/ 2 w 22"/>
                <a:gd name="T1" fmla="*/ 1 h 30"/>
                <a:gd name="T2" fmla="*/ 3 w 22"/>
                <a:gd name="T3" fmla="*/ 3 h 30"/>
                <a:gd name="T4" fmla="*/ 3 w 22"/>
                <a:gd name="T5" fmla="*/ 3 h 30"/>
                <a:gd name="T6" fmla="*/ 3 w 22"/>
                <a:gd name="T7" fmla="*/ 2 h 30"/>
                <a:gd name="T8" fmla="*/ 3 w 22"/>
                <a:gd name="T9" fmla="*/ 1 h 30"/>
                <a:gd name="T10" fmla="*/ 3 w 22"/>
                <a:gd name="T11" fmla="*/ 0 h 30"/>
                <a:gd name="T12" fmla="*/ 0 w 22"/>
                <a:gd name="T13" fmla="*/ 0 h 30"/>
                <a:gd name="T14" fmla="*/ 0 w 22"/>
                <a:gd name="T15" fmla="*/ 1 h 30"/>
                <a:gd name="T16" fmla="*/ 0 w 22"/>
                <a:gd name="T17" fmla="*/ 2 h 30"/>
                <a:gd name="T18" fmla="*/ 0 w 22"/>
                <a:gd name="T19" fmla="*/ 3 h 30"/>
                <a:gd name="T20" fmla="*/ 0 w 22"/>
                <a:gd name="T21" fmla="*/ 3 h 30"/>
                <a:gd name="T22" fmla="*/ 2 w 22"/>
                <a:gd name="T23" fmla="*/ 4 h 30"/>
                <a:gd name="T24" fmla="*/ 0 w 22"/>
                <a:gd name="T25" fmla="*/ 3 h 30"/>
                <a:gd name="T26" fmla="*/ 1 w 22"/>
                <a:gd name="T27" fmla="*/ 4 h 30"/>
                <a:gd name="T28" fmla="*/ 2 w 22"/>
                <a:gd name="T29" fmla="*/ 4 h 30"/>
                <a:gd name="T30" fmla="*/ 3 w 22"/>
                <a:gd name="T31" fmla="*/ 4 h 30"/>
                <a:gd name="T32" fmla="*/ 3 w 22"/>
                <a:gd name="T33" fmla="*/ 3 h 30"/>
                <a:gd name="T34" fmla="*/ 2 w 22"/>
                <a:gd name="T35" fmla="*/ 1 h 3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2"/>
                <a:gd name="T55" fmla="*/ 0 h 30"/>
                <a:gd name="T56" fmla="*/ 22 w 22"/>
                <a:gd name="T57" fmla="*/ 30 h 30"/>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2" h="30">
                  <a:moveTo>
                    <a:pt x="12" y="8"/>
                  </a:moveTo>
                  <a:lnTo>
                    <a:pt x="22" y="19"/>
                  </a:lnTo>
                  <a:lnTo>
                    <a:pt x="22" y="18"/>
                  </a:lnTo>
                  <a:lnTo>
                    <a:pt x="22" y="11"/>
                  </a:lnTo>
                  <a:lnTo>
                    <a:pt x="22" y="5"/>
                  </a:lnTo>
                  <a:lnTo>
                    <a:pt x="22" y="0"/>
                  </a:lnTo>
                  <a:lnTo>
                    <a:pt x="0" y="0"/>
                  </a:lnTo>
                  <a:lnTo>
                    <a:pt x="0" y="5"/>
                  </a:lnTo>
                  <a:lnTo>
                    <a:pt x="0" y="11"/>
                  </a:lnTo>
                  <a:lnTo>
                    <a:pt x="0" y="18"/>
                  </a:lnTo>
                  <a:lnTo>
                    <a:pt x="0" y="19"/>
                  </a:lnTo>
                  <a:lnTo>
                    <a:pt x="9" y="30"/>
                  </a:lnTo>
                  <a:lnTo>
                    <a:pt x="0" y="19"/>
                  </a:lnTo>
                  <a:lnTo>
                    <a:pt x="3" y="27"/>
                  </a:lnTo>
                  <a:lnTo>
                    <a:pt x="11" y="30"/>
                  </a:lnTo>
                  <a:lnTo>
                    <a:pt x="19" y="27"/>
                  </a:lnTo>
                  <a:lnTo>
                    <a:pt x="22" y="19"/>
                  </a:lnTo>
                  <a:lnTo>
                    <a:pt x="12"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49415" name="Freeform 203"/>
            <p:cNvSpPr>
              <a:spLocks/>
            </p:cNvSpPr>
            <p:nvPr/>
          </p:nvSpPr>
          <p:spPr bwMode="auto">
            <a:xfrm>
              <a:off x="1203" y="3103"/>
              <a:ext cx="12" cy="13"/>
            </a:xfrm>
            <a:custGeom>
              <a:avLst/>
              <a:gdLst>
                <a:gd name="T0" fmla="*/ 3 w 24"/>
                <a:gd name="T1" fmla="*/ 1 h 25"/>
                <a:gd name="T2" fmla="*/ 3 w 24"/>
                <a:gd name="T3" fmla="*/ 1 h 25"/>
                <a:gd name="T4" fmla="*/ 2 w 24"/>
                <a:gd name="T5" fmla="*/ 1 h 25"/>
                <a:gd name="T6" fmla="*/ 2 w 24"/>
                <a:gd name="T7" fmla="*/ 1 h 25"/>
                <a:gd name="T8" fmla="*/ 1 w 24"/>
                <a:gd name="T9" fmla="*/ 0 h 25"/>
                <a:gd name="T10" fmla="*/ 1 w 24"/>
                <a:gd name="T11" fmla="*/ 0 h 25"/>
                <a:gd name="T12" fmla="*/ 0 w 24"/>
                <a:gd name="T13" fmla="*/ 3 h 25"/>
                <a:gd name="T14" fmla="*/ 0 w 24"/>
                <a:gd name="T15" fmla="*/ 3 h 25"/>
                <a:gd name="T16" fmla="*/ 1 w 24"/>
                <a:gd name="T17" fmla="*/ 3 h 25"/>
                <a:gd name="T18" fmla="*/ 2 w 24"/>
                <a:gd name="T19" fmla="*/ 3 h 25"/>
                <a:gd name="T20" fmla="*/ 3 w 24"/>
                <a:gd name="T21" fmla="*/ 4 h 25"/>
                <a:gd name="T22" fmla="*/ 2 w 24"/>
                <a:gd name="T23" fmla="*/ 3 h 25"/>
                <a:gd name="T24" fmla="*/ 3 w 24"/>
                <a:gd name="T25" fmla="*/ 1 h 2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4"/>
                <a:gd name="T40" fmla="*/ 0 h 25"/>
                <a:gd name="T41" fmla="*/ 24 w 24"/>
                <a:gd name="T42" fmla="*/ 25 h 2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4" h="25">
                  <a:moveTo>
                    <a:pt x="24" y="5"/>
                  </a:moveTo>
                  <a:lnTo>
                    <a:pt x="21" y="3"/>
                  </a:lnTo>
                  <a:lnTo>
                    <a:pt x="14" y="2"/>
                  </a:lnTo>
                  <a:lnTo>
                    <a:pt x="10" y="2"/>
                  </a:lnTo>
                  <a:lnTo>
                    <a:pt x="6" y="0"/>
                  </a:lnTo>
                  <a:lnTo>
                    <a:pt x="3" y="0"/>
                  </a:lnTo>
                  <a:lnTo>
                    <a:pt x="0" y="22"/>
                  </a:lnTo>
                  <a:lnTo>
                    <a:pt x="6" y="24"/>
                  </a:lnTo>
                  <a:lnTo>
                    <a:pt x="11" y="24"/>
                  </a:lnTo>
                  <a:lnTo>
                    <a:pt x="17" y="25"/>
                  </a:lnTo>
                  <a:lnTo>
                    <a:pt x="14" y="24"/>
                  </a:lnTo>
                  <a:lnTo>
                    <a:pt x="24"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49416" name="Freeform 204"/>
            <p:cNvSpPr>
              <a:spLocks/>
            </p:cNvSpPr>
            <p:nvPr/>
          </p:nvSpPr>
          <p:spPr bwMode="auto">
            <a:xfrm>
              <a:off x="1210" y="3105"/>
              <a:ext cx="16" cy="21"/>
            </a:xfrm>
            <a:custGeom>
              <a:avLst/>
              <a:gdLst>
                <a:gd name="T0" fmla="*/ 4 w 32"/>
                <a:gd name="T1" fmla="*/ 5 h 41"/>
                <a:gd name="T2" fmla="*/ 4 w 32"/>
                <a:gd name="T3" fmla="*/ 5 h 41"/>
                <a:gd name="T4" fmla="*/ 3 w 32"/>
                <a:gd name="T5" fmla="*/ 3 h 41"/>
                <a:gd name="T6" fmla="*/ 3 w 32"/>
                <a:gd name="T7" fmla="*/ 2 h 41"/>
                <a:gd name="T8" fmla="*/ 2 w 32"/>
                <a:gd name="T9" fmla="*/ 1 h 41"/>
                <a:gd name="T10" fmla="*/ 1 w 32"/>
                <a:gd name="T11" fmla="*/ 0 h 41"/>
                <a:gd name="T12" fmla="*/ 0 w 32"/>
                <a:gd name="T13" fmla="*/ 3 h 41"/>
                <a:gd name="T14" fmla="*/ 1 w 32"/>
                <a:gd name="T15" fmla="*/ 3 h 41"/>
                <a:gd name="T16" fmla="*/ 1 w 32"/>
                <a:gd name="T17" fmla="*/ 3 h 41"/>
                <a:gd name="T18" fmla="*/ 1 w 32"/>
                <a:gd name="T19" fmla="*/ 5 h 41"/>
                <a:gd name="T20" fmla="*/ 1 w 32"/>
                <a:gd name="T21" fmla="*/ 6 h 41"/>
                <a:gd name="T22" fmla="*/ 1 w 32"/>
                <a:gd name="T23" fmla="*/ 6 h 41"/>
                <a:gd name="T24" fmla="*/ 4 w 32"/>
                <a:gd name="T25" fmla="*/ 5 h 4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32"/>
                <a:gd name="T40" fmla="*/ 0 h 41"/>
                <a:gd name="T41" fmla="*/ 32 w 32"/>
                <a:gd name="T42" fmla="*/ 41 h 41"/>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32" h="41">
                  <a:moveTo>
                    <a:pt x="32" y="34"/>
                  </a:moveTo>
                  <a:lnTo>
                    <a:pt x="32" y="34"/>
                  </a:lnTo>
                  <a:lnTo>
                    <a:pt x="27" y="23"/>
                  </a:lnTo>
                  <a:lnTo>
                    <a:pt x="22" y="14"/>
                  </a:lnTo>
                  <a:lnTo>
                    <a:pt x="17" y="6"/>
                  </a:lnTo>
                  <a:lnTo>
                    <a:pt x="10" y="0"/>
                  </a:lnTo>
                  <a:lnTo>
                    <a:pt x="0" y="19"/>
                  </a:lnTo>
                  <a:lnTo>
                    <a:pt x="2" y="19"/>
                  </a:lnTo>
                  <a:lnTo>
                    <a:pt x="3" y="23"/>
                  </a:lnTo>
                  <a:lnTo>
                    <a:pt x="8" y="33"/>
                  </a:lnTo>
                  <a:lnTo>
                    <a:pt x="10" y="41"/>
                  </a:lnTo>
                  <a:lnTo>
                    <a:pt x="32" y="3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49417" name="Freeform 205"/>
            <p:cNvSpPr>
              <a:spLocks/>
            </p:cNvSpPr>
            <p:nvPr/>
          </p:nvSpPr>
          <p:spPr bwMode="auto">
            <a:xfrm>
              <a:off x="1215" y="3123"/>
              <a:ext cx="19" cy="21"/>
            </a:xfrm>
            <a:custGeom>
              <a:avLst/>
              <a:gdLst>
                <a:gd name="T0" fmla="*/ 4 w 37"/>
                <a:gd name="T1" fmla="*/ 2 h 43"/>
                <a:gd name="T2" fmla="*/ 5 w 37"/>
                <a:gd name="T3" fmla="*/ 3 h 43"/>
                <a:gd name="T4" fmla="*/ 5 w 37"/>
                <a:gd name="T5" fmla="*/ 2 h 43"/>
                <a:gd name="T6" fmla="*/ 4 w 37"/>
                <a:gd name="T7" fmla="*/ 2 h 43"/>
                <a:gd name="T8" fmla="*/ 4 w 37"/>
                <a:gd name="T9" fmla="*/ 1 h 43"/>
                <a:gd name="T10" fmla="*/ 3 w 37"/>
                <a:gd name="T11" fmla="*/ 0 h 43"/>
                <a:gd name="T12" fmla="*/ 0 w 37"/>
                <a:gd name="T13" fmla="*/ 0 h 43"/>
                <a:gd name="T14" fmla="*/ 1 w 37"/>
                <a:gd name="T15" fmla="*/ 2 h 43"/>
                <a:gd name="T16" fmla="*/ 2 w 37"/>
                <a:gd name="T17" fmla="*/ 3 h 43"/>
                <a:gd name="T18" fmla="*/ 2 w 37"/>
                <a:gd name="T19" fmla="*/ 4 h 43"/>
                <a:gd name="T20" fmla="*/ 3 w 37"/>
                <a:gd name="T21" fmla="*/ 4 h 43"/>
                <a:gd name="T22" fmla="*/ 4 w 37"/>
                <a:gd name="T23" fmla="*/ 5 h 43"/>
                <a:gd name="T24" fmla="*/ 3 w 37"/>
                <a:gd name="T25" fmla="*/ 4 h 43"/>
                <a:gd name="T26" fmla="*/ 4 w 37"/>
                <a:gd name="T27" fmla="*/ 5 h 43"/>
                <a:gd name="T28" fmla="*/ 5 w 37"/>
                <a:gd name="T29" fmla="*/ 5 h 43"/>
                <a:gd name="T30" fmla="*/ 5 w 37"/>
                <a:gd name="T31" fmla="*/ 4 h 43"/>
                <a:gd name="T32" fmla="*/ 5 w 37"/>
                <a:gd name="T33" fmla="*/ 3 h 43"/>
                <a:gd name="T34" fmla="*/ 4 w 37"/>
                <a:gd name="T35" fmla="*/ 2 h 43"/>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37"/>
                <a:gd name="T55" fmla="*/ 0 h 43"/>
                <a:gd name="T56" fmla="*/ 37 w 37"/>
                <a:gd name="T57" fmla="*/ 43 h 43"/>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37" h="43">
                  <a:moveTo>
                    <a:pt x="26" y="21"/>
                  </a:moveTo>
                  <a:lnTo>
                    <a:pt x="36" y="25"/>
                  </a:lnTo>
                  <a:lnTo>
                    <a:pt x="34" y="22"/>
                  </a:lnTo>
                  <a:lnTo>
                    <a:pt x="29" y="16"/>
                  </a:lnTo>
                  <a:lnTo>
                    <a:pt x="25" y="10"/>
                  </a:lnTo>
                  <a:lnTo>
                    <a:pt x="22" y="0"/>
                  </a:lnTo>
                  <a:lnTo>
                    <a:pt x="0" y="7"/>
                  </a:lnTo>
                  <a:lnTo>
                    <a:pt x="6" y="19"/>
                  </a:lnTo>
                  <a:lnTo>
                    <a:pt x="11" y="28"/>
                  </a:lnTo>
                  <a:lnTo>
                    <a:pt x="15" y="35"/>
                  </a:lnTo>
                  <a:lnTo>
                    <a:pt x="17" y="38"/>
                  </a:lnTo>
                  <a:lnTo>
                    <a:pt x="26" y="43"/>
                  </a:lnTo>
                  <a:lnTo>
                    <a:pt x="17" y="38"/>
                  </a:lnTo>
                  <a:lnTo>
                    <a:pt x="25" y="43"/>
                  </a:lnTo>
                  <a:lnTo>
                    <a:pt x="33" y="41"/>
                  </a:lnTo>
                  <a:lnTo>
                    <a:pt x="37" y="35"/>
                  </a:lnTo>
                  <a:lnTo>
                    <a:pt x="36" y="25"/>
                  </a:lnTo>
                  <a:lnTo>
                    <a:pt x="26" y="2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49418" name="Freeform 206"/>
            <p:cNvSpPr>
              <a:spLocks/>
            </p:cNvSpPr>
            <p:nvPr/>
          </p:nvSpPr>
          <p:spPr bwMode="auto">
            <a:xfrm>
              <a:off x="891" y="3056"/>
              <a:ext cx="43" cy="140"/>
            </a:xfrm>
            <a:custGeom>
              <a:avLst/>
              <a:gdLst>
                <a:gd name="T0" fmla="*/ 0 w 85"/>
                <a:gd name="T1" fmla="*/ 0 h 279"/>
                <a:gd name="T2" fmla="*/ 0 w 85"/>
                <a:gd name="T3" fmla="*/ 30 h 279"/>
                <a:gd name="T4" fmla="*/ 11 w 85"/>
                <a:gd name="T5" fmla="*/ 35 h 279"/>
                <a:gd name="T6" fmla="*/ 11 w 85"/>
                <a:gd name="T7" fmla="*/ 6 h 279"/>
                <a:gd name="T8" fmla="*/ 0 w 85"/>
                <a:gd name="T9" fmla="*/ 0 h 279"/>
                <a:gd name="T10" fmla="*/ 0 60000 65536"/>
                <a:gd name="T11" fmla="*/ 0 60000 65536"/>
                <a:gd name="T12" fmla="*/ 0 60000 65536"/>
                <a:gd name="T13" fmla="*/ 0 60000 65536"/>
                <a:gd name="T14" fmla="*/ 0 60000 65536"/>
                <a:gd name="T15" fmla="*/ 0 w 85"/>
                <a:gd name="T16" fmla="*/ 0 h 279"/>
                <a:gd name="T17" fmla="*/ 85 w 85"/>
                <a:gd name="T18" fmla="*/ 279 h 279"/>
              </a:gdLst>
              <a:ahLst/>
              <a:cxnLst>
                <a:cxn ang="T10">
                  <a:pos x="T0" y="T1"/>
                </a:cxn>
                <a:cxn ang="T11">
                  <a:pos x="T2" y="T3"/>
                </a:cxn>
                <a:cxn ang="T12">
                  <a:pos x="T4" y="T5"/>
                </a:cxn>
                <a:cxn ang="T13">
                  <a:pos x="T6" y="T7"/>
                </a:cxn>
                <a:cxn ang="T14">
                  <a:pos x="T8" y="T9"/>
                </a:cxn>
              </a:cxnLst>
              <a:rect l="T15" t="T16" r="T17" b="T18"/>
              <a:pathLst>
                <a:path w="85" h="279">
                  <a:moveTo>
                    <a:pt x="0" y="0"/>
                  </a:moveTo>
                  <a:lnTo>
                    <a:pt x="0" y="235"/>
                  </a:lnTo>
                  <a:lnTo>
                    <a:pt x="85" y="279"/>
                  </a:lnTo>
                  <a:lnTo>
                    <a:pt x="85" y="41"/>
                  </a:lnTo>
                  <a:lnTo>
                    <a:pt x="0" y="0"/>
                  </a:lnTo>
                  <a:close/>
                </a:path>
              </a:pathLst>
            </a:custGeom>
            <a:solidFill>
              <a:srgbClr val="4CB2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49419" name="Freeform 207"/>
            <p:cNvSpPr>
              <a:spLocks/>
            </p:cNvSpPr>
            <p:nvPr/>
          </p:nvSpPr>
          <p:spPr bwMode="auto">
            <a:xfrm>
              <a:off x="886" y="3056"/>
              <a:ext cx="11" cy="123"/>
            </a:xfrm>
            <a:custGeom>
              <a:avLst/>
              <a:gdLst>
                <a:gd name="T0" fmla="*/ 2 w 22"/>
                <a:gd name="T1" fmla="*/ 29 h 246"/>
                <a:gd name="T2" fmla="*/ 3 w 22"/>
                <a:gd name="T3" fmla="*/ 30 h 246"/>
                <a:gd name="T4" fmla="*/ 3 w 22"/>
                <a:gd name="T5" fmla="*/ 0 h 246"/>
                <a:gd name="T6" fmla="*/ 0 w 22"/>
                <a:gd name="T7" fmla="*/ 0 h 246"/>
                <a:gd name="T8" fmla="*/ 0 w 22"/>
                <a:gd name="T9" fmla="*/ 30 h 246"/>
                <a:gd name="T10" fmla="*/ 1 w 22"/>
                <a:gd name="T11" fmla="*/ 31 h 246"/>
                <a:gd name="T12" fmla="*/ 0 w 22"/>
                <a:gd name="T13" fmla="*/ 30 h 246"/>
                <a:gd name="T14" fmla="*/ 1 w 22"/>
                <a:gd name="T15" fmla="*/ 31 h 246"/>
                <a:gd name="T16" fmla="*/ 2 w 22"/>
                <a:gd name="T17" fmla="*/ 31 h 246"/>
                <a:gd name="T18" fmla="*/ 3 w 22"/>
                <a:gd name="T19" fmla="*/ 31 h 246"/>
                <a:gd name="T20" fmla="*/ 3 w 22"/>
                <a:gd name="T21" fmla="*/ 30 h 246"/>
                <a:gd name="T22" fmla="*/ 2 w 22"/>
                <a:gd name="T23" fmla="*/ 29 h 24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2"/>
                <a:gd name="T37" fmla="*/ 0 h 246"/>
                <a:gd name="T38" fmla="*/ 22 w 22"/>
                <a:gd name="T39" fmla="*/ 246 h 24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2" h="246">
                  <a:moveTo>
                    <a:pt x="16" y="226"/>
                  </a:moveTo>
                  <a:lnTo>
                    <a:pt x="22" y="235"/>
                  </a:lnTo>
                  <a:lnTo>
                    <a:pt x="22" y="0"/>
                  </a:lnTo>
                  <a:lnTo>
                    <a:pt x="0" y="0"/>
                  </a:lnTo>
                  <a:lnTo>
                    <a:pt x="0" y="235"/>
                  </a:lnTo>
                  <a:lnTo>
                    <a:pt x="6" y="245"/>
                  </a:lnTo>
                  <a:lnTo>
                    <a:pt x="0" y="235"/>
                  </a:lnTo>
                  <a:lnTo>
                    <a:pt x="3" y="243"/>
                  </a:lnTo>
                  <a:lnTo>
                    <a:pt x="11" y="246"/>
                  </a:lnTo>
                  <a:lnTo>
                    <a:pt x="19" y="243"/>
                  </a:lnTo>
                  <a:lnTo>
                    <a:pt x="22" y="235"/>
                  </a:lnTo>
                  <a:lnTo>
                    <a:pt x="16" y="22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49420" name="Freeform 208"/>
            <p:cNvSpPr>
              <a:spLocks/>
            </p:cNvSpPr>
            <p:nvPr/>
          </p:nvSpPr>
          <p:spPr bwMode="auto">
            <a:xfrm>
              <a:off x="889" y="3169"/>
              <a:ext cx="50" cy="31"/>
            </a:xfrm>
            <a:custGeom>
              <a:avLst/>
              <a:gdLst>
                <a:gd name="T0" fmla="*/ 9 w 101"/>
                <a:gd name="T1" fmla="*/ 7 h 62"/>
                <a:gd name="T2" fmla="*/ 11 w 101"/>
                <a:gd name="T3" fmla="*/ 6 h 62"/>
                <a:gd name="T4" fmla="*/ 1 w 101"/>
                <a:gd name="T5" fmla="*/ 0 h 62"/>
                <a:gd name="T6" fmla="*/ 0 w 101"/>
                <a:gd name="T7" fmla="*/ 3 h 62"/>
                <a:gd name="T8" fmla="*/ 10 w 101"/>
                <a:gd name="T9" fmla="*/ 8 h 62"/>
                <a:gd name="T10" fmla="*/ 12 w 101"/>
                <a:gd name="T11" fmla="*/ 7 h 62"/>
                <a:gd name="T12" fmla="*/ 10 w 101"/>
                <a:gd name="T13" fmla="*/ 8 h 62"/>
                <a:gd name="T14" fmla="*/ 11 w 101"/>
                <a:gd name="T15" fmla="*/ 8 h 62"/>
                <a:gd name="T16" fmla="*/ 12 w 101"/>
                <a:gd name="T17" fmla="*/ 8 h 62"/>
                <a:gd name="T18" fmla="*/ 12 w 101"/>
                <a:gd name="T19" fmla="*/ 7 h 62"/>
                <a:gd name="T20" fmla="*/ 11 w 101"/>
                <a:gd name="T21" fmla="*/ 6 h 62"/>
                <a:gd name="T22" fmla="*/ 9 w 101"/>
                <a:gd name="T23" fmla="*/ 7 h 6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01"/>
                <a:gd name="T37" fmla="*/ 0 h 62"/>
                <a:gd name="T38" fmla="*/ 101 w 101"/>
                <a:gd name="T39" fmla="*/ 62 h 6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01" h="62">
                  <a:moveTo>
                    <a:pt x="79" y="53"/>
                  </a:moveTo>
                  <a:lnTo>
                    <a:pt x="94" y="44"/>
                  </a:lnTo>
                  <a:lnTo>
                    <a:pt x="10" y="0"/>
                  </a:lnTo>
                  <a:lnTo>
                    <a:pt x="0" y="19"/>
                  </a:lnTo>
                  <a:lnTo>
                    <a:pt x="85" y="62"/>
                  </a:lnTo>
                  <a:lnTo>
                    <a:pt x="101" y="53"/>
                  </a:lnTo>
                  <a:lnTo>
                    <a:pt x="85" y="62"/>
                  </a:lnTo>
                  <a:lnTo>
                    <a:pt x="93" y="62"/>
                  </a:lnTo>
                  <a:lnTo>
                    <a:pt x="99" y="58"/>
                  </a:lnTo>
                  <a:lnTo>
                    <a:pt x="101" y="50"/>
                  </a:lnTo>
                  <a:lnTo>
                    <a:pt x="94" y="44"/>
                  </a:lnTo>
                  <a:lnTo>
                    <a:pt x="79" y="5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49421" name="Freeform 209"/>
            <p:cNvSpPr>
              <a:spLocks/>
            </p:cNvSpPr>
            <p:nvPr/>
          </p:nvSpPr>
          <p:spPr bwMode="auto">
            <a:xfrm>
              <a:off x="928" y="3071"/>
              <a:ext cx="11" cy="125"/>
            </a:xfrm>
            <a:custGeom>
              <a:avLst/>
              <a:gdLst>
                <a:gd name="T0" fmla="*/ 1 w 22"/>
                <a:gd name="T1" fmla="*/ 3 h 249"/>
                <a:gd name="T2" fmla="*/ 0 w 22"/>
                <a:gd name="T3" fmla="*/ 2 h 249"/>
                <a:gd name="T4" fmla="*/ 0 w 22"/>
                <a:gd name="T5" fmla="*/ 32 h 249"/>
                <a:gd name="T6" fmla="*/ 3 w 22"/>
                <a:gd name="T7" fmla="*/ 32 h 249"/>
                <a:gd name="T8" fmla="*/ 3 w 22"/>
                <a:gd name="T9" fmla="*/ 2 h 249"/>
                <a:gd name="T10" fmla="*/ 2 w 22"/>
                <a:gd name="T11" fmla="*/ 1 h 249"/>
                <a:gd name="T12" fmla="*/ 3 w 22"/>
                <a:gd name="T13" fmla="*/ 2 h 249"/>
                <a:gd name="T14" fmla="*/ 3 w 22"/>
                <a:gd name="T15" fmla="*/ 1 h 249"/>
                <a:gd name="T16" fmla="*/ 2 w 22"/>
                <a:gd name="T17" fmla="*/ 0 h 249"/>
                <a:gd name="T18" fmla="*/ 1 w 22"/>
                <a:gd name="T19" fmla="*/ 1 h 249"/>
                <a:gd name="T20" fmla="*/ 0 w 22"/>
                <a:gd name="T21" fmla="*/ 2 h 249"/>
                <a:gd name="T22" fmla="*/ 1 w 22"/>
                <a:gd name="T23" fmla="*/ 3 h 24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2"/>
                <a:gd name="T37" fmla="*/ 0 h 249"/>
                <a:gd name="T38" fmla="*/ 22 w 22"/>
                <a:gd name="T39" fmla="*/ 249 h 24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2" h="249">
                  <a:moveTo>
                    <a:pt x="6" y="20"/>
                  </a:moveTo>
                  <a:lnTo>
                    <a:pt x="0" y="11"/>
                  </a:lnTo>
                  <a:lnTo>
                    <a:pt x="0" y="249"/>
                  </a:lnTo>
                  <a:lnTo>
                    <a:pt x="22" y="249"/>
                  </a:lnTo>
                  <a:lnTo>
                    <a:pt x="22" y="11"/>
                  </a:lnTo>
                  <a:lnTo>
                    <a:pt x="15" y="1"/>
                  </a:lnTo>
                  <a:lnTo>
                    <a:pt x="22" y="11"/>
                  </a:lnTo>
                  <a:lnTo>
                    <a:pt x="18" y="3"/>
                  </a:lnTo>
                  <a:lnTo>
                    <a:pt x="11" y="0"/>
                  </a:lnTo>
                  <a:lnTo>
                    <a:pt x="3" y="3"/>
                  </a:lnTo>
                  <a:lnTo>
                    <a:pt x="0" y="11"/>
                  </a:lnTo>
                  <a:lnTo>
                    <a:pt x="6" y="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49422" name="Freeform 210"/>
            <p:cNvSpPr>
              <a:spLocks/>
            </p:cNvSpPr>
            <p:nvPr/>
          </p:nvSpPr>
          <p:spPr bwMode="auto">
            <a:xfrm>
              <a:off x="886" y="3051"/>
              <a:ext cx="50" cy="30"/>
            </a:xfrm>
            <a:custGeom>
              <a:avLst/>
              <a:gdLst>
                <a:gd name="T0" fmla="*/ 3 w 100"/>
                <a:gd name="T1" fmla="*/ 2 h 59"/>
                <a:gd name="T2" fmla="*/ 1 w 100"/>
                <a:gd name="T3" fmla="*/ 3 h 59"/>
                <a:gd name="T4" fmla="*/ 12 w 100"/>
                <a:gd name="T5" fmla="*/ 8 h 59"/>
                <a:gd name="T6" fmla="*/ 13 w 100"/>
                <a:gd name="T7" fmla="*/ 5 h 59"/>
                <a:gd name="T8" fmla="*/ 2 w 100"/>
                <a:gd name="T9" fmla="*/ 0 h 59"/>
                <a:gd name="T10" fmla="*/ 0 w 100"/>
                <a:gd name="T11" fmla="*/ 2 h 59"/>
                <a:gd name="T12" fmla="*/ 2 w 100"/>
                <a:gd name="T13" fmla="*/ 0 h 59"/>
                <a:gd name="T14" fmla="*/ 1 w 100"/>
                <a:gd name="T15" fmla="*/ 0 h 59"/>
                <a:gd name="T16" fmla="*/ 1 w 100"/>
                <a:gd name="T17" fmla="*/ 1 h 59"/>
                <a:gd name="T18" fmla="*/ 0 w 100"/>
                <a:gd name="T19" fmla="*/ 2 h 59"/>
                <a:gd name="T20" fmla="*/ 1 w 100"/>
                <a:gd name="T21" fmla="*/ 3 h 59"/>
                <a:gd name="T22" fmla="*/ 3 w 100"/>
                <a:gd name="T23" fmla="*/ 2 h 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00"/>
                <a:gd name="T37" fmla="*/ 0 h 59"/>
                <a:gd name="T38" fmla="*/ 100 w 100"/>
                <a:gd name="T39" fmla="*/ 59 h 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00" h="59">
                  <a:moveTo>
                    <a:pt x="22" y="9"/>
                  </a:moveTo>
                  <a:lnTo>
                    <a:pt x="6" y="18"/>
                  </a:lnTo>
                  <a:lnTo>
                    <a:pt x="91" y="59"/>
                  </a:lnTo>
                  <a:lnTo>
                    <a:pt x="100" y="40"/>
                  </a:lnTo>
                  <a:lnTo>
                    <a:pt x="16" y="0"/>
                  </a:lnTo>
                  <a:lnTo>
                    <a:pt x="0" y="9"/>
                  </a:lnTo>
                  <a:lnTo>
                    <a:pt x="16" y="0"/>
                  </a:lnTo>
                  <a:lnTo>
                    <a:pt x="8" y="0"/>
                  </a:lnTo>
                  <a:lnTo>
                    <a:pt x="2" y="4"/>
                  </a:lnTo>
                  <a:lnTo>
                    <a:pt x="0" y="12"/>
                  </a:lnTo>
                  <a:lnTo>
                    <a:pt x="6" y="18"/>
                  </a:lnTo>
                  <a:lnTo>
                    <a:pt x="22" y="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49423" name="Freeform 211"/>
            <p:cNvSpPr>
              <a:spLocks/>
            </p:cNvSpPr>
            <p:nvPr/>
          </p:nvSpPr>
          <p:spPr bwMode="auto">
            <a:xfrm>
              <a:off x="949" y="3022"/>
              <a:ext cx="100" cy="150"/>
            </a:xfrm>
            <a:custGeom>
              <a:avLst/>
              <a:gdLst>
                <a:gd name="T0" fmla="*/ 25 w 201"/>
                <a:gd name="T1" fmla="*/ 23 h 299"/>
                <a:gd name="T2" fmla="*/ 25 w 201"/>
                <a:gd name="T3" fmla="*/ 0 h 299"/>
                <a:gd name="T4" fmla="*/ 0 w 201"/>
                <a:gd name="T5" fmla="*/ 15 h 299"/>
                <a:gd name="T6" fmla="*/ 0 w 201"/>
                <a:gd name="T7" fmla="*/ 38 h 299"/>
                <a:gd name="T8" fmla="*/ 25 w 201"/>
                <a:gd name="T9" fmla="*/ 23 h 299"/>
                <a:gd name="T10" fmla="*/ 0 60000 65536"/>
                <a:gd name="T11" fmla="*/ 0 60000 65536"/>
                <a:gd name="T12" fmla="*/ 0 60000 65536"/>
                <a:gd name="T13" fmla="*/ 0 60000 65536"/>
                <a:gd name="T14" fmla="*/ 0 60000 65536"/>
                <a:gd name="T15" fmla="*/ 0 w 201"/>
                <a:gd name="T16" fmla="*/ 0 h 299"/>
                <a:gd name="T17" fmla="*/ 201 w 201"/>
                <a:gd name="T18" fmla="*/ 299 h 299"/>
              </a:gdLst>
              <a:ahLst/>
              <a:cxnLst>
                <a:cxn ang="T10">
                  <a:pos x="T0" y="T1"/>
                </a:cxn>
                <a:cxn ang="T11">
                  <a:pos x="T2" y="T3"/>
                </a:cxn>
                <a:cxn ang="T12">
                  <a:pos x="T4" y="T5"/>
                </a:cxn>
                <a:cxn ang="T13">
                  <a:pos x="T6" y="T7"/>
                </a:cxn>
                <a:cxn ang="T14">
                  <a:pos x="T8" y="T9"/>
                </a:cxn>
              </a:cxnLst>
              <a:rect l="T15" t="T16" r="T17" b="T18"/>
              <a:pathLst>
                <a:path w="201" h="299">
                  <a:moveTo>
                    <a:pt x="201" y="180"/>
                  </a:moveTo>
                  <a:lnTo>
                    <a:pt x="201" y="0"/>
                  </a:lnTo>
                  <a:lnTo>
                    <a:pt x="0" y="119"/>
                  </a:lnTo>
                  <a:lnTo>
                    <a:pt x="0" y="299"/>
                  </a:lnTo>
                  <a:lnTo>
                    <a:pt x="201" y="18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49424" name="Freeform 212"/>
            <p:cNvSpPr>
              <a:spLocks/>
            </p:cNvSpPr>
            <p:nvPr/>
          </p:nvSpPr>
          <p:spPr bwMode="auto">
            <a:xfrm>
              <a:off x="949" y="3022"/>
              <a:ext cx="100" cy="150"/>
            </a:xfrm>
            <a:custGeom>
              <a:avLst/>
              <a:gdLst>
                <a:gd name="T0" fmla="*/ 25 w 201"/>
                <a:gd name="T1" fmla="*/ 23 h 299"/>
                <a:gd name="T2" fmla="*/ 25 w 201"/>
                <a:gd name="T3" fmla="*/ 0 h 299"/>
                <a:gd name="T4" fmla="*/ 0 w 201"/>
                <a:gd name="T5" fmla="*/ 15 h 299"/>
                <a:gd name="T6" fmla="*/ 0 w 201"/>
                <a:gd name="T7" fmla="*/ 38 h 299"/>
                <a:gd name="T8" fmla="*/ 25 w 201"/>
                <a:gd name="T9" fmla="*/ 23 h 299"/>
                <a:gd name="T10" fmla="*/ 0 60000 65536"/>
                <a:gd name="T11" fmla="*/ 0 60000 65536"/>
                <a:gd name="T12" fmla="*/ 0 60000 65536"/>
                <a:gd name="T13" fmla="*/ 0 60000 65536"/>
                <a:gd name="T14" fmla="*/ 0 60000 65536"/>
                <a:gd name="T15" fmla="*/ 0 w 201"/>
                <a:gd name="T16" fmla="*/ 0 h 299"/>
                <a:gd name="T17" fmla="*/ 201 w 201"/>
                <a:gd name="T18" fmla="*/ 299 h 299"/>
              </a:gdLst>
              <a:ahLst/>
              <a:cxnLst>
                <a:cxn ang="T10">
                  <a:pos x="T0" y="T1"/>
                </a:cxn>
                <a:cxn ang="T11">
                  <a:pos x="T2" y="T3"/>
                </a:cxn>
                <a:cxn ang="T12">
                  <a:pos x="T4" y="T5"/>
                </a:cxn>
                <a:cxn ang="T13">
                  <a:pos x="T6" y="T7"/>
                </a:cxn>
                <a:cxn ang="T14">
                  <a:pos x="T8" y="T9"/>
                </a:cxn>
              </a:cxnLst>
              <a:rect l="T15" t="T16" r="T17" b="T18"/>
              <a:pathLst>
                <a:path w="201" h="299">
                  <a:moveTo>
                    <a:pt x="201" y="180"/>
                  </a:moveTo>
                  <a:lnTo>
                    <a:pt x="201" y="0"/>
                  </a:lnTo>
                  <a:lnTo>
                    <a:pt x="0" y="119"/>
                  </a:lnTo>
                  <a:lnTo>
                    <a:pt x="0" y="299"/>
                  </a:lnTo>
                  <a:lnTo>
                    <a:pt x="201" y="180"/>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ko-KR" altLang="en-US"/>
            </a:p>
          </p:txBody>
        </p:sp>
        <p:sp>
          <p:nvSpPr>
            <p:cNvPr id="49425" name="Freeform 213"/>
            <p:cNvSpPr>
              <a:spLocks/>
            </p:cNvSpPr>
            <p:nvPr/>
          </p:nvSpPr>
          <p:spPr bwMode="auto">
            <a:xfrm>
              <a:off x="1014" y="3236"/>
              <a:ext cx="142" cy="50"/>
            </a:xfrm>
            <a:custGeom>
              <a:avLst/>
              <a:gdLst>
                <a:gd name="T0" fmla="*/ 28 w 285"/>
                <a:gd name="T1" fmla="*/ 13 h 100"/>
                <a:gd name="T2" fmla="*/ 26 w 285"/>
                <a:gd name="T3" fmla="*/ 13 h 100"/>
                <a:gd name="T4" fmla="*/ 21 w 285"/>
                <a:gd name="T5" fmla="*/ 12 h 100"/>
                <a:gd name="T6" fmla="*/ 13 w 285"/>
                <a:gd name="T7" fmla="*/ 10 h 100"/>
                <a:gd name="T8" fmla="*/ 7 w 285"/>
                <a:gd name="T9" fmla="*/ 9 h 100"/>
                <a:gd name="T10" fmla="*/ 2 w 285"/>
                <a:gd name="T11" fmla="*/ 7 h 100"/>
                <a:gd name="T12" fmla="*/ 2 w 285"/>
                <a:gd name="T13" fmla="*/ 8 h 100"/>
                <a:gd name="T14" fmla="*/ 1 w 285"/>
                <a:gd name="T15" fmla="*/ 9 h 100"/>
                <a:gd name="T16" fmla="*/ 0 w 285"/>
                <a:gd name="T17" fmla="*/ 7 h 100"/>
                <a:gd name="T18" fmla="*/ 0 w 285"/>
                <a:gd name="T19" fmla="*/ 7 h 100"/>
                <a:gd name="T20" fmla="*/ 0 w 285"/>
                <a:gd name="T21" fmla="*/ 6 h 100"/>
                <a:gd name="T22" fmla="*/ 0 w 285"/>
                <a:gd name="T23" fmla="*/ 6 h 100"/>
                <a:gd name="T24" fmla="*/ 0 w 285"/>
                <a:gd name="T25" fmla="*/ 5 h 100"/>
                <a:gd name="T26" fmla="*/ 1 w 285"/>
                <a:gd name="T27" fmla="*/ 4 h 100"/>
                <a:gd name="T28" fmla="*/ 2 w 285"/>
                <a:gd name="T29" fmla="*/ 3 h 100"/>
                <a:gd name="T30" fmla="*/ 3 w 285"/>
                <a:gd name="T31" fmla="*/ 3 h 100"/>
                <a:gd name="T32" fmla="*/ 3 w 285"/>
                <a:gd name="T33" fmla="*/ 2 h 100"/>
                <a:gd name="T34" fmla="*/ 4 w 285"/>
                <a:gd name="T35" fmla="*/ 2 h 100"/>
                <a:gd name="T36" fmla="*/ 7 w 285"/>
                <a:gd name="T37" fmla="*/ 3 h 100"/>
                <a:gd name="T38" fmla="*/ 7 w 285"/>
                <a:gd name="T39" fmla="*/ 3 h 100"/>
                <a:gd name="T40" fmla="*/ 7 w 285"/>
                <a:gd name="T41" fmla="*/ 1 h 100"/>
                <a:gd name="T42" fmla="*/ 8 w 285"/>
                <a:gd name="T43" fmla="*/ 0 h 100"/>
                <a:gd name="T44" fmla="*/ 8 w 285"/>
                <a:gd name="T45" fmla="*/ 1 h 100"/>
                <a:gd name="T46" fmla="*/ 8 w 285"/>
                <a:gd name="T47" fmla="*/ 1 h 100"/>
                <a:gd name="T48" fmla="*/ 8 w 285"/>
                <a:gd name="T49" fmla="*/ 2 h 100"/>
                <a:gd name="T50" fmla="*/ 9 w 285"/>
                <a:gd name="T51" fmla="*/ 3 h 100"/>
                <a:gd name="T52" fmla="*/ 11 w 285"/>
                <a:gd name="T53" fmla="*/ 4 h 100"/>
                <a:gd name="T54" fmla="*/ 15 w 285"/>
                <a:gd name="T55" fmla="*/ 5 h 100"/>
                <a:gd name="T56" fmla="*/ 21 w 285"/>
                <a:gd name="T57" fmla="*/ 5 h 100"/>
                <a:gd name="T58" fmla="*/ 25 w 285"/>
                <a:gd name="T59" fmla="*/ 6 h 100"/>
                <a:gd name="T60" fmla="*/ 26 w 285"/>
                <a:gd name="T61" fmla="*/ 5 h 100"/>
                <a:gd name="T62" fmla="*/ 28 w 285"/>
                <a:gd name="T63" fmla="*/ 3 h 100"/>
                <a:gd name="T64" fmla="*/ 31 w 285"/>
                <a:gd name="T65" fmla="*/ 2 h 100"/>
                <a:gd name="T66" fmla="*/ 31 w 285"/>
                <a:gd name="T67" fmla="*/ 1 h 100"/>
                <a:gd name="T68" fmla="*/ 35 w 285"/>
                <a:gd name="T69" fmla="*/ 8 h 10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285"/>
                <a:gd name="T106" fmla="*/ 0 h 100"/>
                <a:gd name="T107" fmla="*/ 285 w 285"/>
                <a:gd name="T108" fmla="*/ 100 h 100"/>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285" h="100">
                  <a:moveTo>
                    <a:pt x="284" y="65"/>
                  </a:moveTo>
                  <a:lnTo>
                    <a:pt x="224" y="98"/>
                  </a:lnTo>
                  <a:lnTo>
                    <a:pt x="215" y="100"/>
                  </a:lnTo>
                  <a:lnTo>
                    <a:pt x="208" y="98"/>
                  </a:lnTo>
                  <a:lnTo>
                    <a:pt x="191" y="95"/>
                  </a:lnTo>
                  <a:lnTo>
                    <a:pt x="168" y="90"/>
                  </a:lnTo>
                  <a:lnTo>
                    <a:pt x="140" y="84"/>
                  </a:lnTo>
                  <a:lnTo>
                    <a:pt x="110" y="78"/>
                  </a:lnTo>
                  <a:lnTo>
                    <a:pt x="83" y="72"/>
                  </a:lnTo>
                  <a:lnTo>
                    <a:pt x="61" y="65"/>
                  </a:lnTo>
                  <a:lnTo>
                    <a:pt x="47" y="62"/>
                  </a:lnTo>
                  <a:lnTo>
                    <a:pt x="22" y="57"/>
                  </a:lnTo>
                  <a:lnTo>
                    <a:pt x="19" y="57"/>
                  </a:lnTo>
                  <a:lnTo>
                    <a:pt x="21" y="64"/>
                  </a:lnTo>
                  <a:lnTo>
                    <a:pt x="16" y="65"/>
                  </a:lnTo>
                  <a:lnTo>
                    <a:pt x="14" y="65"/>
                  </a:lnTo>
                  <a:lnTo>
                    <a:pt x="10" y="62"/>
                  </a:lnTo>
                  <a:lnTo>
                    <a:pt x="7" y="59"/>
                  </a:lnTo>
                  <a:lnTo>
                    <a:pt x="3" y="54"/>
                  </a:lnTo>
                  <a:lnTo>
                    <a:pt x="2" y="50"/>
                  </a:lnTo>
                  <a:lnTo>
                    <a:pt x="0" y="47"/>
                  </a:lnTo>
                  <a:lnTo>
                    <a:pt x="0" y="45"/>
                  </a:lnTo>
                  <a:lnTo>
                    <a:pt x="2" y="43"/>
                  </a:lnTo>
                  <a:lnTo>
                    <a:pt x="5" y="42"/>
                  </a:lnTo>
                  <a:lnTo>
                    <a:pt x="5" y="37"/>
                  </a:lnTo>
                  <a:lnTo>
                    <a:pt x="7" y="34"/>
                  </a:lnTo>
                  <a:lnTo>
                    <a:pt x="8" y="32"/>
                  </a:lnTo>
                  <a:lnTo>
                    <a:pt x="11" y="29"/>
                  </a:lnTo>
                  <a:lnTo>
                    <a:pt x="14" y="26"/>
                  </a:lnTo>
                  <a:lnTo>
                    <a:pt x="19" y="23"/>
                  </a:lnTo>
                  <a:lnTo>
                    <a:pt x="22" y="20"/>
                  </a:lnTo>
                  <a:lnTo>
                    <a:pt x="25" y="18"/>
                  </a:lnTo>
                  <a:lnTo>
                    <a:pt x="28" y="14"/>
                  </a:lnTo>
                  <a:lnTo>
                    <a:pt x="30" y="10"/>
                  </a:lnTo>
                  <a:lnTo>
                    <a:pt x="33" y="7"/>
                  </a:lnTo>
                  <a:lnTo>
                    <a:pt x="39" y="9"/>
                  </a:lnTo>
                  <a:lnTo>
                    <a:pt x="50" y="14"/>
                  </a:lnTo>
                  <a:lnTo>
                    <a:pt x="58" y="18"/>
                  </a:lnTo>
                  <a:lnTo>
                    <a:pt x="63" y="20"/>
                  </a:lnTo>
                  <a:lnTo>
                    <a:pt x="60" y="17"/>
                  </a:lnTo>
                  <a:lnTo>
                    <a:pt x="61" y="6"/>
                  </a:lnTo>
                  <a:lnTo>
                    <a:pt x="61" y="4"/>
                  </a:lnTo>
                  <a:lnTo>
                    <a:pt x="63" y="3"/>
                  </a:lnTo>
                  <a:lnTo>
                    <a:pt x="66" y="0"/>
                  </a:lnTo>
                  <a:lnTo>
                    <a:pt x="68" y="0"/>
                  </a:lnTo>
                  <a:lnTo>
                    <a:pt x="69" y="1"/>
                  </a:lnTo>
                  <a:lnTo>
                    <a:pt x="71" y="4"/>
                  </a:lnTo>
                  <a:lnTo>
                    <a:pt x="71" y="6"/>
                  </a:lnTo>
                  <a:lnTo>
                    <a:pt x="69" y="9"/>
                  </a:lnTo>
                  <a:lnTo>
                    <a:pt x="71" y="14"/>
                  </a:lnTo>
                  <a:lnTo>
                    <a:pt x="74" y="20"/>
                  </a:lnTo>
                  <a:lnTo>
                    <a:pt x="77" y="26"/>
                  </a:lnTo>
                  <a:lnTo>
                    <a:pt x="82" y="29"/>
                  </a:lnTo>
                  <a:lnTo>
                    <a:pt x="90" y="31"/>
                  </a:lnTo>
                  <a:lnTo>
                    <a:pt x="104" y="32"/>
                  </a:lnTo>
                  <a:lnTo>
                    <a:pt x="124" y="34"/>
                  </a:lnTo>
                  <a:lnTo>
                    <a:pt x="147" y="37"/>
                  </a:lnTo>
                  <a:lnTo>
                    <a:pt x="169" y="39"/>
                  </a:lnTo>
                  <a:lnTo>
                    <a:pt x="190" y="40"/>
                  </a:lnTo>
                  <a:lnTo>
                    <a:pt x="204" y="42"/>
                  </a:lnTo>
                  <a:lnTo>
                    <a:pt x="208" y="42"/>
                  </a:lnTo>
                  <a:lnTo>
                    <a:pt x="212" y="39"/>
                  </a:lnTo>
                  <a:lnTo>
                    <a:pt x="221" y="32"/>
                  </a:lnTo>
                  <a:lnTo>
                    <a:pt x="230" y="25"/>
                  </a:lnTo>
                  <a:lnTo>
                    <a:pt x="241" y="20"/>
                  </a:lnTo>
                  <a:lnTo>
                    <a:pt x="249" y="15"/>
                  </a:lnTo>
                  <a:lnTo>
                    <a:pt x="254" y="9"/>
                  </a:lnTo>
                  <a:lnTo>
                    <a:pt x="255" y="6"/>
                  </a:lnTo>
                  <a:lnTo>
                    <a:pt x="257" y="4"/>
                  </a:lnTo>
                  <a:lnTo>
                    <a:pt x="285" y="61"/>
                  </a:lnTo>
                  <a:lnTo>
                    <a:pt x="284" y="65"/>
                  </a:lnTo>
                  <a:close/>
                </a:path>
              </a:pathLst>
            </a:custGeom>
            <a:solidFill>
              <a:srgbClr val="FFB27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49426" name="Freeform 214"/>
            <p:cNvSpPr>
              <a:spLocks/>
            </p:cNvSpPr>
            <p:nvPr/>
          </p:nvSpPr>
          <p:spPr bwMode="auto">
            <a:xfrm>
              <a:off x="1120" y="3264"/>
              <a:ext cx="38" cy="27"/>
            </a:xfrm>
            <a:custGeom>
              <a:avLst/>
              <a:gdLst>
                <a:gd name="T0" fmla="*/ 2 w 75"/>
                <a:gd name="T1" fmla="*/ 7 h 53"/>
                <a:gd name="T2" fmla="*/ 2 w 75"/>
                <a:gd name="T3" fmla="*/ 7 h 53"/>
                <a:gd name="T4" fmla="*/ 10 w 75"/>
                <a:gd name="T5" fmla="*/ 3 h 53"/>
                <a:gd name="T6" fmla="*/ 9 w 75"/>
                <a:gd name="T7" fmla="*/ 0 h 53"/>
                <a:gd name="T8" fmla="*/ 1 w 75"/>
                <a:gd name="T9" fmla="*/ 5 h 53"/>
                <a:gd name="T10" fmla="*/ 2 w 75"/>
                <a:gd name="T11" fmla="*/ 4 h 53"/>
                <a:gd name="T12" fmla="*/ 1 w 75"/>
                <a:gd name="T13" fmla="*/ 5 h 53"/>
                <a:gd name="T14" fmla="*/ 0 w 75"/>
                <a:gd name="T15" fmla="*/ 5 h 53"/>
                <a:gd name="T16" fmla="*/ 1 w 75"/>
                <a:gd name="T17" fmla="*/ 6 h 53"/>
                <a:gd name="T18" fmla="*/ 1 w 75"/>
                <a:gd name="T19" fmla="*/ 7 h 53"/>
                <a:gd name="T20" fmla="*/ 2 w 75"/>
                <a:gd name="T21" fmla="*/ 7 h 53"/>
                <a:gd name="T22" fmla="*/ 2 w 75"/>
                <a:gd name="T23" fmla="*/ 7 h 5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5"/>
                <a:gd name="T37" fmla="*/ 0 h 53"/>
                <a:gd name="T38" fmla="*/ 75 w 75"/>
                <a:gd name="T39" fmla="*/ 53 h 5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5" h="53">
                  <a:moveTo>
                    <a:pt x="13" y="53"/>
                  </a:moveTo>
                  <a:lnTo>
                    <a:pt x="16" y="52"/>
                  </a:lnTo>
                  <a:lnTo>
                    <a:pt x="75" y="19"/>
                  </a:lnTo>
                  <a:lnTo>
                    <a:pt x="66" y="0"/>
                  </a:lnTo>
                  <a:lnTo>
                    <a:pt x="6" y="33"/>
                  </a:lnTo>
                  <a:lnTo>
                    <a:pt x="10" y="31"/>
                  </a:lnTo>
                  <a:lnTo>
                    <a:pt x="6" y="33"/>
                  </a:lnTo>
                  <a:lnTo>
                    <a:pt x="0" y="39"/>
                  </a:lnTo>
                  <a:lnTo>
                    <a:pt x="2" y="47"/>
                  </a:lnTo>
                  <a:lnTo>
                    <a:pt x="8" y="52"/>
                  </a:lnTo>
                  <a:lnTo>
                    <a:pt x="16" y="52"/>
                  </a:lnTo>
                  <a:lnTo>
                    <a:pt x="13" y="5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49427" name="Freeform 215"/>
            <p:cNvSpPr>
              <a:spLocks/>
            </p:cNvSpPr>
            <p:nvPr/>
          </p:nvSpPr>
          <p:spPr bwMode="auto">
            <a:xfrm>
              <a:off x="1115" y="3280"/>
              <a:ext cx="11" cy="12"/>
            </a:xfrm>
            <a:custGeom>
              <a:avLst/>
              <a:gdLst>
                <a:gd name="T0" fmla="*/ 2 w 22"/>
                <a:gd name="T1" fmla="*/ 3 h 24"/>
                <a:gd name="T2" fmla="*/ 2 w 22"/>
                <a:gd name="T3" fmla="*/ 3 h 24"/>
                <a:gd name="T4" fmla="*/ 3 w 22"/>
                <a:gd name="T5" fmla="*/ 3 h 24"/>
                <a:gd name="T6" fmla="*/ 3 w 22"/>
                <a:gd name="T7" fmla="*/ 0 h 24"/>
                <a:gd name="T8" fmla="*/ 2 w 22"/>
                <a:gd name="T9" fmla="*/ 1 h 24"/>
                <a:gd name="T10" fmla="*/ 2 w 22"/>
                <a:gd name="T11" fmla="*/ 1 h 24"/>
                <a:gd name="T12" fmla="*/ 2 w 22"/>
                <a:gd name="T13" fmla="*/ 1 h 24"/>
                <a:gd name="T14" fmla="*/ 1 w 22"/>
                <a:gd name="T15" fmla="*/ 1 h 24"/>
                <a:gd name="T16" fmla="*/ 0 w 22"/>
                <a:gd name="T17" fmla="*/ 2 h 24"/>
                <a:gd name="T18" fmla="*/ 1 w 22"/>
                <a:gd name="T19" fmla="*/ 3 h 24"/>
                <a:gd name="T20" fmla="*/ 2 w 22"/>
                <a:gd name="T21" fmla="*/ 3 h 24"/>
                <a:gd name="T22" fmla="*/ 2 w 22"/>
                <a:gd name="T23" fmla="*/ 3 h 2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2"/>
                <a:gd name="T37" fmla="*/ 0 h 24"/>
                <a:gd name="T38" fmla="*/ 22 w 22"/>
                <a:gd name="T39" fmla="*/ 24 h 2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2" h="24">
                  <a:moveTo>
                    <a:pt x="9" y="24"/>
                  </a:moveTo>
                  <a:lnTo>
                    <a:pt x="12" y="24"/>
                  </a:lnTo>
                  <a:lnTo>
                    <a:pt x="22" y="22"/>
                  </a:lnTo>
                  <a:lnTo>
                    <a:pt x="19" y="0"/>
                  </a:lnTo>
                  <a:lnTo>
                    <a:pt x="9" y="2"/>
                  </a:lnTo>
                  <a:lnTo>
                    <a:pt x="12" y="2"/>
                  </a:lnTo>
                  <a:lnTo>
                    <a:pt x="9" y="2"/>
                  </a:lnTo>
                  <a:lnTo>
                    <a:pt x="1" y="7"/>
                  </a:lnTo>
                  <a:lnTo>
                    <a:pt x="0" y="14"/>
                  </a:lnTo>
                  <a:lnTo>
                    <a:pt x="4" y="21"/>
                  </a:lnTo>
                  <a:lnTo>
                    <a:pt x="12" y="24"/>
                  </a:lnTo>
                  <a:lnTo>
                    <a:pt x="9" y="2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49428" name="Freeform 216"/>
            <p:cNvSpPr>
              <a:spLocks/>
            </p:cNvSpPr>
            <p:nvPr/>
          </p:nvSpPr>
          <p:spPr bwMode="auto">
            <a:xfrm>
              <a:off x="1036" y="3262"/>
              <a:ext cx="86" cy="30"/>
            </a:xfrm>
            <a:custGeom>
              <a:avLst/>
              <a:gdLst>
                <a:gd name="T0" fmla="*/ 1 w 172"/>
                <a:gd name="T1" fmla="*/ 3 h 60"/>
                <a:gd name="T2" fmla="*/ 0 w 172"/>
                <a:gd name="T3" fmla="*/ 3 h 60"/>
                <a:gd name="T4" fmla="*/ 2 w 172"/>
                <a:gd name="T5" fmla="*/ 4 h 60"/>
                <a:gd name="T6" fmla="*/ 5 w 172"/>
                <a:gd name="T7" fmla="*/ 4 h 60"/>
                <a:gd name="T8" fmla="*/ 8 w 172"/>
                <a:gd name="T9" fmla="*/ 5 h 60"/>
                <a:gd name="T10" fmla="*/ 12 w 172"/>
                <a:gd name="T11" fmla="*/ 6 h 60"/>
                <a:gd name="T12" fmla="*/ 15 w 172"/>
                <a:gd name="T13" fmla="*/ 7 h 60"/>
                <a:gd name="T14" fmla="*/ 19 w 172"/>
                <a:gd name="T15" fmla="*/ 7 h 60"/>
                <a:gd name="T16" fmla="*/ 21 w 172"/>
                <a:gd name="T17" fmla="*/ 8 h 60"/>
                <a:gd name="T18" fmla="*/ 22 w 172"/>
                <a:gd name="T19" fmla="*/ 8 h 60"/>
                <a:gd name="T20" fmla="*/ 22 w 172"/>
                <a:gd name="T21" fmla="*/ 5 h 60"/>
                <a:gd name="T22" fmla="*/ 21 w 172"/>
                <a:gd name="T23" fmla="*/ 5 h 60"/>
                <a:gd name="T24" fmla="*/ 19 w 172"/>
                <a:gd name="T25" fmla="*/ 5 h 60"/>
                <a:gd name="T26" fmla="*/ 16 w 172"/>
                <a:gd name="T27" fmla="*/ 4 h 60"/>
                <a:gd name="T28" fmla="*/ 12 w 172"/>
                <a:gd name="T29" fmla="*/ 3 h 60"/>
                <a:gd name="T30" fmla="*/ 9 w 172"/>
                <a:gd name="T31" fmla="*/ 2 h 60"/>
                <a:gd name="T32" fmla="*/ 6 w 172"/>
                <a:gd name="T33" fmla="*/ 2 h 60"/>
                <a:gd name="T34" fmla="*/ 3 w 172"/>
                <a:gd name="T35" fmla="*/ 1 h 60"/>
                <a:gd name="T36" fmla="*/ 1 w 172"/>
                <a:gd name="T37" fmla="*/ 0 h 60"/>
                <a:gd name="T38" fmla="*/ 1 w 172"/>
                <a:gd name="T39" fmla="*/ 0 h 60"/>
                <a:gd name="T40" fmla="*/ 1 w 172"/>
                <a:gd name="T41" fmla="*/ 3 h 6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72"/>
                <a:gd name="T64" fmla="*/ 0 h 60"/>
                <a:gd name="T65" fmla="*/ 172 w 172"/>
                <a:gd name="T66" fmla="*/ 60 h 60"/>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72" h="60">
                  <a:moveTo>
                    <a:pt x="2" y="22"/>
                  </a:moveTo>
                  <a:lnTo>
                    <a:pt x="0" y="22"/>
                  </a:lnTo>
                  <a:lnTo>
                    <a:pt x="14" y="25"/>
                  </a:lnTo>
                  <a:lnTo>
                    <a:pt x="36" y="32"/>
                  </a:lnTo>
                  <a:lnTo>
                    <a:pt x="63" y="38"/>
                  </a:lnTo>
                  <a:lnTo>
                    <a:pt x="94" y="44"/>
                  </a:lnTo>
                  <a:lnTo>
                    <a:pt x="122" y="50"/>
                  </a:lnTo>
                  <a:lnTo>
                    <a:pt x="146" y="55"/>
                  </a:lnTo>
                  <a:lnTo>
                    <a:pt x="163" y="58"/>
                  </a:lnTo>
                  <a:lnTo>
                    <a:pt x="169" y="60"/>
                  </a:lnTo>
                  <a:lnTo>
                    <a:pt x="172" y="38"/>
                  </a:lnTo>
                  <a:lnTo>
                    <a:pt x="166" y="36"/>
                  </a:lnTo>
                  <a:lnTo>
                    <a:pt x="149" y="33"/>
                  </a:lnTo>
                  <a:lnTo>
                    <a:pt x="125" y="28"/>
                  </a:lnTo>
                  <a:lnTo>
                    <a:pt x="97" y="22"/>
                  </a:lnTo>
                  <a:lnTo>
                    <a:pt x="69" y="16"/>
                  </a:lnTo>
                  <a:lnTo>
                    <a:pt x="42" y="10"/>
                  </a:lnTo>
                  <a:lnTo>
                    <a:pt x="20" y="3"/>
                  </a:lnTo>
                  <a:lnTo>
                    <a:pt x="6" y="0"/>
                  </a:lnTo>
                  <a:lnTo>
                    <a:pt x="5" y="0"/>
                  </a:lnTo>
                  <a:lnTo>
                    <a:pt x="2" y="2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49429" name="Freeform 217"/>
            <p:cNvSpPr>
              <a:spLocks/>
            </p:cNvSpPr>
            <p:nvPr/>
          </p:nvSpPr>
          <p:spPr bwMode="auto">
            <a:xfrm>
              <a:off x="1019" y="3260"/>
              <a:ext cx="19" cy="13"/>
            </a:xfrm>
            <a:custGeom>
              <a:avLst/>
              <a:gdLst>
                <a:gd name="T0" fmla="*/ 1 w 38"/>
                <a:gd name="T1" fmla="*/ 3 h 26"/>
                <a:gd name="T2" fmla="*/ 1 w 38"/>
                <a:gd name="T3" fmla="*/ 3 h 26"/>
                <a:gd name="T4" fmla="*/ 5 w 38"/>
                <a:gd name="T5" fmla="*/ 4 h 26"/>
                <a:gd name="T6" fmla="*/ 5 w 38"/>
                <a:gd name="T7" fmla="*/ 1 h 26"/>
                <a:gd name="T8" fmla="*/ 2 w 38"/>
                <a:gd name="T9" fmla="*/ 0 h 26"/>
                <a:gd name="T10" fmla="*/ 1 w 38"/>
                <a:gd name="T11" fmla="*/ 0 h 26"/>
                <a:gd name="T12" fmla="*/ 2 w 38"/>
                <a:gd name="T13" fmla="*/ 0 h 26"/>
                <a:gd name="T14" fmla="*/ 1 w 38"/>
                <a:gd name="T15" fmla="*/ 1 h 26"/>
                <a:gd name="T16" fmla="*/ 0 w 38"/>
                <a:gd name="T17" fmla="*/ 2 h 26"/>
                <a:gd name="T18" fmla="*/ 1 w 38"/>
                <a:gd name="T19" fmla="*/ 3 h 26"/>
                <a:gd name="T20" fmla="*/ 1 w 38"/>
                <a:gd name="T21" fmla="*/ 3 h 26"/>
                <a:gd name="T22" fmla="*/ 1 w 38"/>
                <a:gd name="T23" fmla="*/ 3 h 2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8"/>
                <a:gd name="T37" fmla="*/ 0 h 26"/>
                <a:gd name="T38" fmla="*/ 38 w 38"/>
                <a:gd name="T39" fmla="*/ 26 h 2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8" h="26">
                  <a:moveTo>
                    <a:pt x="11" y="21"/>
                  </a:moveTo>
                  <a:lnTo>
                    <a:pt x="10" y="21"/>
                  </a:lnTo>
                  <a:lnTo>
                    <a:pt x="35" y="26"/>
                  </a:lnTo>
                  <a:lnTo>
                    <a:pt x="38" y="4"/>
                  </a:lnTo>
                  <a:lnTo>
                    <a:pt x="13" y="0"/>
                  </a:lnTo>
                  <a:lnTo>
                    <a:pt x="11" y="0"/>
                  </a:lnTo>
                  <a:lnTo>
                    <a:pt x="13" y="0"/>
                  </a:lnTo>
                  <a:lnTo>
                    <a:pt x="5" y="3"/>
                  </a:lnTo>
                  <a:lnTo>
                    <a:pt x="0" y="9"/>
                  </a:lnTo>
                  <a:lnTo>
                    <a:pt x="2" y="17"/>
                  </a:lnTo>
                  <a:lnTo>
                    <a:pt x="10" y="21"/>
                  </a:lnTo>
                  <a:lnTo>
                    <a:pt x="11" y="2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49430" name="Freeform 218"/>
            <p:cNvSpPr>
              <a:spLocks/>
            </p:cNvSpPr>
            <p:nvPr/>
          </p:nvSpPr>
          <p:spPr bwMode="auto">
            <a:xfrm>
              <a:off x="1018" y="3260"/>
              <a:ext cx="11" cy="11"/>
            </a:xfrm>
            <a:custGeom>
              <a:avLst/>
              <a:gdLst>
                <a:gd name="T0" fmla="*/ 3 w 22"/>
                <a:gd name="T1" fmla="*/ 1 h 21"/>
                <a:gd name="T2" fmla="*/ 2 w 22"/>
                <a:gd name="T3" fmla="*/ 3 h 21"/>
                <a:gd name="T4" fmla="*/ 2 w 22"/>
                <a:gd name="T5" fmla="*/ 3 h 21"/>
                <a:gd name="T6" fmla="*/ 2 w 22"/>
                <a:gd name="T7" fmla="*/ 0 h 21"/>
                <a:gd name="T8" fmla="*/ 2 w 22"/>
                <a:gd name="T9" fmla="*/ 0 h 21"/>
                <a:gd name="T10" fmla="*/ 0 w 22"/>
                <a:gd name="T11" fmla="*/ 2 h 21"/>
                <a:gd name="T12" fmla="*/ 2 w 22"/>
                <a:gd name="T13" fmla="*/ 0 h 21"/>
                <a:gd name="T14" fmla="*/ 1 w 22"/>
                <a:gd name="T15" fmla="*/ 1 h 21"/>
                <a:gd name="T16" fmla="*/ 0 w 22"/>
                <a:gd name="T17" fmla="*/ 2 h 21"/>
                <a:gd name="T18" fmla="*/ 1 w 22"/>
                <a:gd name="T19" fmla="*/ 3 h 21"/>
                <a:gd name="T20" fmla="*/ 2 w 22"/>
                <a:gd name="T21" fmla="*/ 3 h 21"/>
                <a:gd name="T22" fmla="*/ 3 w 22"/>
                <a:gd name="T23" fmla="*/ 1 h 2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2"/>
                <a:gd name="T37" fmla="*/ 0 h 21"/>
                <a:gd name="T38" fmla="*/ 22 w 22"/>
                <a:gd name="T39" fmla="*/ 21 h 2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2" h="21">
                  <a:moveTo>
                    <a:pt x="22" y="7"/>
                  </a:moveTo>
                  <a:lnTo>
                    <a:pt x="11" y="21"/>
                  </a:lnTo>
                  <a:lnTo>
                    <a:pt x="14" y="21"/>
                  </a:lnTo>
                  <a:lnTo>
                    <a:pt x="14" y="0"/>
                  </a:lnTo>
                  <a:lnTo>
                    <a:pt x="11" y="0"/>
                  </a:lnTo>
                  <a:lnTo>
                    <a:pt x="0" y="14"/>
                  </a:lnTo>
                  <a:lnTo>
                    <a:pt x="11" y="0"/>
                  </a:lnTo>
                  <a:lnTo>
                    <a:pt x="3" y="3"/>
                  </a:lnTo>
                  <a:lnTo>
                    <a:pt x="0" y="10"/>
                  </a:lnTo>
                  <a:lnTo>
                    <a:pt x="3" y="18"/>
                  </a:lnTo>
                  <a:lnTo>
                    <a:pt x="11" y="21"/>
                  </a:lnTo>
                  <a:lnTo>
                    <a:pt x="22"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49431" name="Freeform 219"/>
            <p:cNvSpPr>
              <a:spLocks/>
            </p:cNvSpPr>
            <p:nvPr/>
          </p:nvSpPr>
          <p:spPr bwMode="auto">
            <a:xfrm>
              <a:off x="1018" y="3263"/>
              <a:ext cx="11" cy="11"/>
            </a:xfrm>
            <a:custGeom>
              <a:avLst/>
              <a:gdLst>
                <a:gd name="T0" fmla="*/ 1 w 24"/>
                <a:gd name="T1" fmla="*/ 3 h 22"/>
                <a:gd name="T2" fmla="*/ 2 w 24"/>
                <a:gd name="T3" fmla="*/ 1 h 22"/>
                <a:gd name="T4" fmla="*/ 2 w 24"/>
                <a:gd name="T5" fmla="*/ 1 h 22"/>
                <a:gd name="T6" fmla="*/ 0 w 24"/>
                <a:gd name="T7" fmla="*/ 1 h 22"/>
                <a:gd name="T8" fmla="*/ 0 w 24"/>
                <a:gd name="T9" fmla="*/ 2 h 22"/>
                <a:gd name="T10" fmla="*/ 1 w 24"/>
                <a:gd name="T11" fmla="*/ 0 h 22"/>
                <a:gd name="T12" fmla="*/ 0 w 24"/>
                <a:gd name="T13" fmla="*/ 2 h 22"/>
                <a:gd name="T14" fmla="*/ 0 w 24"/>
                <a:gd name="T15" fmla="*/ 3 h 22"/>
                <a:gd name="T16" fmla="*/ 1 w 24"/>
                <a:gd name="T17" fmla="*/ 3 h 22"/>
                <a:gd name="T18" fmla="*/ 2 w 24"/>
                <a:gd name="T19" fmla="*/ 3 h 22"/>
                <a:gd name="T20" fmla="*/ 2 w 24"/>
                <a:gd name="T21" fmla="*/ 1 h 22"/>
                <a:gd name="T22" fmla="*/ 1 w 24"/>
                <a:gd name="T23" fmla="*/ 3 h 2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4"/>
                <a:gd name="T37" fmla="*/ 0 h 22"/>
                <a:gd name="T38" fmla="*/ 24 w 24"/>
                <a:gd name="T39" fmla="*/ 22 h 2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4" h="22">
                  <a:moveTo>
                    <a:pt x="16" y="22"/>
                  </a:moveTo>
                  <a:lnTo>
                    <a:pt x="24" y="8"/>
                  </a:lnTo>
                  <a:lnTo>
                    <a:pt x="22" y="1"/>
                  </a:lnTo>
                  <a:lnTo>
                    <a:pt x="0" y="8"/>
                  </a:lnTo>
                  <a:lnTo>
                    <a:pt x="2" y="14"/>
                  </a:lnTo>
                  <a:lnTo>
                    <a:pt x="9" y="0"/>
                  </a:lnTo>
                  <a:lnTo>
                    <a:pt x="2" y="14"/>
                  </a:lnTo>
                  <a:lnTo>
                    <a:pt x="6" y="20"/>
                  </a:lnTo>
                  <a:lnTo>
                    <a:pt x="16" y="22"/>
                  </a:lnTo>
                  <a:lnTo>
                    <a:pt x="22" y="17"/>
                  </a:lnTo>
                  <a:lnTo>
                    <a:pt x="24" y="8"/>
                  </a:lnTo>
                  <a:lnTo>
                    <a:pt x="16" y="2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49432" name="Freeform 220"/>
            <p:cNvSpPr>
              <a:spLocks/>
            </p:cNvSpPr>
            <p:nvPr/>
          </p:nvSpPr>
          <p:spPr bwMode="auto">
            <a:xfrm>
              <a:off x="1016" y="3263"/>
              <a:ext cx="9" cy="12"/>
            </a:xfrm>
            <a:custGeom>
              <a:avLst/>
              <a:gdLst>
                <a:gd name="T0" fmla="*/ 1 w 19"/>
                <a:gd name="T1" fmla="*/ 3 h 23"/>
                <a:gd name="T2" fmla="*/ 1 w 19"/>
                <a:gd name="T3" fmla="*/ 3 h 23"/>
                <a:gd name="T4" fmla="*/ 2 w 19"/>
                <a:gd name="T5" fmla="*/ 3 h 23"/>
                <a:gd name="T6" fmla="*/ 1 w 19"/>
                <a:gd name="T7" fmla="*/ 0 h 23"/>
                <a:gd name="T8" fmla="*/ 1 w 19"/>
                <a:gd name="T9" fmla="*/ 1 h 23"/>
                <a:gd name="T10" fmla="*/ 1 w 19"/>
                <a:gd name="T11" fmla="*/ 1 h 23"/>
                <a:gd name="T12" fmla="*/ 1 w 19"/>
                <a:gd name="T13" fmla="*/ 1 h 23"/>
                <a:gd name="T14" fmla="*/ 0 w 19"/>
                <a:gd name="T15" fmla="*/ 1 h 23"/>
                <a:gd name="T16" fmla="*/ 0 w 19"/>
                <a:gd name="T17" fmla="*/ 2 h 23"/>
                <a:gd name="T18" fmla="*/ 0 w 19"/>
                <a:gd name="T19" fmla="*/ 3 h 23"/>
                <a:gd name="T20" fmla="*/ 1 w 19"/>
                <a:gd name="T21" fmla="*/ 3 h 23"/>
                <a:gd name="T22" fmla="*/ 1 w 19"/>
                <a:gd name="T23" fmla="*/ 3 h 2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9"/>
                <a:gd name="T37" fmla="*/ 0 h 23"/>
                <a:gd name="T38" fmla="*/ 19 w 19"/>
                <a:gd name="T39" fmla="*/ 23 h 2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9" h="23">
                  <a:moveTo>
                    <a:pt x="8" y="23"/>
                  </a:moveTo>
                  <a:lnTo>
                    <a:pt x="14" y="23"/>
                  </a:lnTo>
                  <a:lnTo>
                    <a:pt x="19" y="22"/>
                  </a:lnTo>
                  <a:lnTo>
                    <a:pt x="12" y="0"/>
                  </a:lnTo>
                  <a:lnTo>
                    <a:pt x="8" y="1"/>
                  </a:lnTo>
                  <a:lnTo>
                    <a:pt x="14" y="1"/>
                  </a:lnTo>
                  <a:lnTo>
                    <a:pt x="8" y="1"/>
                  </a:lnTo>
                  <a:lnTo>
                    <a:pt x="2" y="6"/>
                  </a:lnTo>
                  <a:lnTo>
                    <a:pt x="0" y="14"/>
                  </a:lnTo>
                  <a:lnTo>
                    <a:pt x="5" y="22"/>
                  </a:lnTo>
                  <a:lnTo>
                    <a:pt x="14" y="23"/>
                  </a:lnTo>
                  <a:lnTo>
                    <a:pt x="8" y="2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49433" name="Freeform 221"/>
            <p:cNvSpPr>
              <a:spLocks/>
            </p:cNvSpPr>
            <p:nvPr/>
          </p:nvSpPr>
          <p:spPr bwMode="auto">
            <a:xfrm>
              <a:off x="1010" y="3262"/>
              <a:ext cx="13" cy="13"/>
            </a:xfrm>
            <a:custGeom>
              <a:avLst/>
              <a:gdLst>
                <a:gd name="T0" fmla="*/ 0 w 27"/>
                <a:gd name="T1" fmla="*/ 1 h 25"/>
                <a:gd name="T2" fmla="*/ 0 w 27"/>
                <a:gd name="T3" fmla="*/ 1 h 25"/>
                <a:gd name="T4" fmla="*/ 0 w 27"/>
                <a:gd name="T5" fmla="*/ 2 h 25"/>
                <a:gd name="T6" fmla="*/ 1 w 27"/>
                <a:gd name="T7" fmla="*/ 3 h 25"/>
                <a:gd name="T8" fmla="*/ 2 w 27"/>
                <a:gd name="T9" fmla="*/ 3 h 25"/>
                <a:gd name="T10" fmla="*/ 2 w 27"/>
                <a:gd name="T11" fmla="*/ 4 h 25"/>
                <a:gd name="T12" fmla="*/ 3 w 27"/>
                <a:gd name="T13" fmla="*/ 1 h 25"/>
                <a:gd name="T14" fmla="*/ 3 w 27"/>
                <a:gd name="T15" fmla="*/ 1 h 25"/>
                <a:gd name="T16" fmla="*/ 3 w 27"/>
                <a:gd name="T17" fmla="*/ 1 h 25"/>
                <a:gd name="T18" fmla="*/ 2 w 27"/>
                <a:gd name="T19" fmla="*/ 1 h 25"/>
                <a:gd name="T20" fmla="*/ 2 w 27"/>
                <a:gd name="T21" fmla="*/ 1 h 25"/>
                <a:gd name="T22" fmla="*/ 2 w 27"/>
                <a:gd name="T23" fmla="*/ 0 h 25"/>
                <a:gd name="T24" fmla="*/ 0 w 27"/>
                <a:gd name="T25" fmla="*/ 1 h 2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7"/>
                <a:gd name="T40" fmla="*/ 0 h 25"/>
                <a:gd name="T41" fmla="*/ 27 w 27"/>
                <a:gd name="T42" fmla="*/ 25 h 2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7" h="25">
                  <a:moveTo>
                    <a:pt x="0" y="6"/>
                  </a:moveTo>
                  <a:lnTo>
                    <a:pt x="0" y="5"/>
                  </a:lnTo>
                  <a:lnTo>
                    <a:pt x="7" y="14"/>
                  </a:lnTo>
                  <a:lnTo>
                    <a:pt x="11" y="19"/>
                  </a:lnTo>
                  <a:lnTo>
                    <a:pt x="18" y="24"/>
                  </a:lnTo>
                  <a:lnTo>
                    <a:pt x="21" y="25"/>
                  </a:lnTo>
                  <a:lnTo>
                    <a:pt x="27" y="3"/>
                  </a:lnTo>
                  <a:lnTo>
                    <a:pt x="27" y="5"/>
                  </a:lnTo>
                  <a:lnTo>
                    <a:pt x="24" y="3"/>
                  </a:lnTo>
                  <a:lnTo>
                    <a:pt x="22" y="2"/>
                  </a:lnTo>
                  <a:lnTo>
                    <a:pt x="22" y="0"/>
                  </a:lnTo>
                  <a:lnTo>
                    <a:pt x="0"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49434" name="Freeform 222"/>
            <p:cNvSpPr>
              <a:spLocks/>
            </p:cNvSpPr>
            <p:nvPr/>
          </p:nvSpPr>
          <p:spPr bwMode="auto">
            <a:xfrm>
              <a:off x="1008" y="3253"/>
              <a:ext cx="13" cy="12"/>
            </a:xfrm>
            <a:custGeom>
              <a:avLst/>
              <a:gdLst>
                <a:gd name="T0" fmla="*/ 2 w 25"/>
                <a:gd name="T1" fmla="*/ 0 h 25"/>
                <a:gd name="T2" fmla="*/ 1 w 25"/>
                <a:gd name="T3" fmla="*/ 0 h 25"/>
                <a:gd name="T4" fmla="*/ 1 w 25"/>
                <a:gd name="T5" fmla="*/ 1 h 25"/>
                <a:gd name="T6" fmla="*/ 0 w 25"/>
                <a:gd name="T7" fmla="*/ 2 h 25"/>
                <a:gd name="T8" fmla="*/ 1 w 25"/>
                <a:gd name="T9" fmla="*/ 2 h 25"/>
                <a:gd name="T10" fmla="*/ 1 w 25"/>
                <a:gd name="T11" fmla="*/ 3 h 25"/>
                <a:gd name="T12" fmla="*/ 4 w 25"/>
                <a:gd name="T13" fmla="*/ 2 h 25"/>
                <a:gd name="T14" fmla="*/ 3 w 25"/>
                <a:gd name="T15" fmla="*/ 1 h 25"/>
                <a:gd name="T16" fmla="*/ 3 w 25"/>
                <a:gd name="T17" fmla="*/ 1 h 25"/>
                <a:gd name="T18" fmla="*/ 3 w 25"/>
                <a:gd name="T19" fmla="*/ 2 h 25"/>
                <a:gd name="T20" fmla="*/ 3 w 25"/>
                <a:gd name="T21" fmla="*/ 2 h 25"/>
                <a:gd name="T22" fmla="*/ 2 w 25"/>
                <a:gd name="T23" fmla="*/ 2 h 25"/>
                <a:gd name="T24" fmla="*/ 2 w 25"/>
                <a:gd name="T25" fmla="*/ 0 h 2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5"/>
                <a:gd name="T40" fmla="*/ 0 h 25"/>
                <a:gd name="T41" fmla="*/ 25 w 25"/>
                <a:gd name="T42" fmla="*/ 25 h 2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5" h="25">
                  <a:moveTo>
                    <a:pt x="10" y="0"/>
                  </a:moveTo>
                  <a:lnTo>
                    <a:pt x="8" y="2"/>
                  </a:lnTo>
                  <a:lnTo>
                    <a:pt x="2" y="8"/>
                  </a:lnTo>
                  <a:lnTo>
                    <a:pt x="0" y="18"/>
                  </a:lnTo>
                  <a:lnTo>
                    <a:pt x="2" y="22"/>
                  </a:lnTo>
                  <a:lnTo>
                    <a:pt x="3" y="25"/>
                  </a:lnTo>
                  <a:lnTo>
                    <a:pt x="25" y="19"/>
                  </a:lnTo>
                  <a:lnTo>
                    <a:pt x="24" y="13"/>
                  </a:lnTo>
                  <a:lnTo>
                    <a:pt x="22" y="11"/>
                  </a:lnTo>
                  <a:lnTo>
                    <a:pt x="21" y="18"/>
                  </a:lnTo>
                  <a:lnTo>
                    <a:pt x="18" y="21"/>
                  </a:lnTo>
                  <a:lnTo>
                    <a:pt x="16" y="22"/>
                  </a:lnTo>
                  <a:lnTo>
                    <a:pt x="1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49435" name="Freeform 223"/>
            <p:cNvSpPr>
              <a:spLocks/>
            </p:cNvSpPr>
            <p:nvPr/>
          </p:nvSpPr>
          <p:spPr bwMode="auto">
            <a:xfrm>
              <a:off x="1010" y="3248"/>
              <a:ext cx="11" cy="16"/>
            </a:xfrm>
            <a:custGeom>
              <a:avLst/>
              <a:gdLst>
                <a:gd name="T0" fmla="*/ 2 w 22"/>
                <a:gd name="T1" fmla="*/ 0 h 31"/>
                <a:gd name="T2" fmla="*/ 2 w 22"/>
                <a:gd name="T3" fmla="*/ 0 h 31"/>
                <a:gd name="T4" fmla="*/ 1 w 22"/>
                <a:gd name="T5" fmla="*/ 1 h 31"/>
                <a:gd name="T6" fmla="*/ 0 w 22"/>
                <a:gd name="T7" fmla="*/ 2 h 31"/>
                <a:gd name="T8" fmla="*/ 1 w 22"/>
                <a:gd name="T9" fmla="*/ 2 h 31"/>
                <a:gd name="T10" fmla="*/ 1 w 22"/>
                <a:gd name="T11" fmla="*/ 2 h 31"/>
                <a:gd name="T12" fmla="*/ 2 w 22"/>
                <a:gd name="T13" fmla="*/ 4 h 31"/>
                <a:gd name="T14" fmla="*/ 3 w 22"/>
                <a:gd name="T15" fmla="*/ 3 h 31"/>
                <a:gd name="T16" fmla="*/ 3 w 22"/>
                <a:gd name="T17" fmla="*/ 2 h 31"/>
                <a:gd name="T18" fmla="*/ 3 w 22"/>
                <a:gd name="T19" fmla="*/ 3 h 31"/>
                <a:gd name="T20" fmla="*/ 3 w 22"/>
                <a:gd name="T21" fmla="*/ 3 h 31"/>
                <a:gd name="T22" fmla="*/ 3 w 22"/>
                <a:gd name="T23" fmla="*/ 3 h 31"/>
                <a:gd name="T24" fmla="*/ 2 w 22"/>
                <a:gd name="T25" fmla="*/ 0 h 3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2"/>
                <a:gd name="T40" fmla="*/ 0 h 31"/>
                <a:gd name="T41" fmla="*/ 22 w 22"/>
                <a:gd name="T42" fmla="*/ 31 h 31"/>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2" h="31">
                  <a:moveTo>
                    <a:pt x="9" y="0"/>
                  </a:moveTo>
                  <a:lnTo>
                    <a:pt x="9" y="0"/>
                  </a:lnTo>
                  <a:lnTo>
                    <a:pt x="3" y="5"/>
                  </a:lnTo>
                  <a:lnTo>
                    <a:pt x="0" y="13"/>
                  </a:lnTo>
                  <a:lnTo>
                    <a:pt x="2" y="14"/>
                  </a:lnTo>
                  <a:lnTo>
                    <a:pt x="5" y="9"/>
                  </a:lnTo>
                  <a:lnTo>
                    <a:pt x="11" y="31"/>
                  </a:lnTo>
                  <a:lnTo>
                    <a:pt x="20" y="24"/>
                  </a:lnTo>
                  <a:lnTo>
                    <a:pt x="22" y="16"/>
                  </a:lnTo>
                  <a:lnTo>
                    <a:pt x="22" y="17"/>
                  </a:lnTo>
                  <a:lnTo>
                    <a:pt x="19" y="19"/>
                  </a:lnTo>
                  <a:lnTo>
                    <a:pt x="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49436" name="Freeform 224"/>
            <p:cNvSpPr>
              <a:spLocks/>
            </p:cNvSpPr>
            <p:nvPr/>
          </p:nvSpPr>
          <p:spPr bwMode="auto">
            <a:xfrm>
              <a:off x="1015" y="3241"/>
              <a:ext cx="11" cy="16"/>
            </a:xfrm>
            <a:custGeom>
              <a:avLst/>
              <a:gdLst>
                <a:gd name="T0" fmla="*/ 3 w 22"/>
                <a:gd name="T1" fmla="*/ 0 h 33"/>
                <a:gd name="T2" fmla="*/ 2 w 22"/>
                <a:gd name="T3" fmla="*/ 0 h 33"/>
                <a:gd name="T4" fmla="*/ 2 w 22"/>
                <a:gd name="T5" fmla="*/ 0 h 33"/>
                <a:gd name="T6" fmla="*/ 1 w 22"/>
                <a:gd name="T7" fmla="*/ 1 h 33"/>
                <a:gd name="T8" fmla="*/ 0 w 22"/>
                <a:gd name="T9" fmla="*/ 1 h 33"/>
                <a:gd name="T10" fmla="*/ 0 w 22"/>
                <a:gd name="T11" fmla="*/ 1 h 33"/>
                <a:gd name="T12" fmla="*/ 2 w 22"/>
                <a:gd name="T13" fmla="*/ 4 h 33"/>
                <a:gd name="T14" fmla="*/ 2 w 22"/>
                <a:gd name="T15" fmla="*/ 3 h 33"/>
                <a:gd name="T16" fmla="*/ 3 w 22"/>
                <a:gd name="T17" fmla="*/ 3 h 33"/>
                <a:gd name="T18" fmla="*/ 3 w 22"/>
                <a:gd name="T19" fmla="*/ 2 h 33"/>
                <a:gd name="T20" fmla="*/ 3 w 22"/>
                <a:gd name="T21" fmla="*/ 2 h 33"/>
                <a:gd name="T22" fmla="*/ 3 w 22"/>
                <a:gd name="T23" fmla="*/ 2 h 33"/>
                <a:gd name="T24" fmla="*/ 3 w 22"/>
                <a:gd name="T25" fmla="*/ 0 h 3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2"/>
                <a:gd name="T40" fmla="*/ 0 h 33"/>
                <a:gd name="T41" fmla="*/ 22 w 22"/>
                <a:gd name="T42" fmla="*/ 33 h 33"/>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2" h="33">
                  <a:moveTo>
                    <a:pt x="19" y="0"/>
                  </a:moveTo>
                  <a:lnTo>
                    <a:pt x="16" y="0"/>
                  </a:lnTo>
                  <a:lnTo>
                    <a:pt x="10" y="6"/>
                  </a:lnTo>
                  <a:lnTo>
                    <a:pt x="5" y="9"/>
                  </a:lnTo>
                  <a:lnTo>
                    <a:pt x="0" y="12"/>
                  </a:lnTo>
                  <a:lnTo>
                    <a:pt x="0" y="14"/>
                  </a:lnTo>
                  <a:lnTo>
                    <a:pt x="10" y="33"/>
                  </a:lnTo>
                  <a:lnTo>
                    <a:pt x="16" y="28"/>
                  </a:lnTo>
                  <a:lnTo>
                    <a:pt x="18" y="25"/>
                  </a:lnTo>
                  <a:lnTo>
                    <a:pt x="22" y="22"/>
                  </a:lnTo>
                  <a:lnTo>
                    <a:pt x="19" y="22"/>
                  </a:lnTo>
                  <a:lnTo>
                    <a:pt x="1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49437" name="Freeform 225"/>
            <p:cNvSpPr>
              <a:spLocks/>
            </p:cNvSpPr>
            <p:nvPr/>
          </p:nvSpPr>
          <p:spPr bwMode="auto">
            <a:xfrm>
              <a:off x="1022" y="3235"/>
              <a:ext cx="11" cy="17"/>
            </a:xfrm>
            <a:custGeom>
              <a:avLst/>
              <a:gdLst>
                <a:gd name="T0" fmla="*/ 2 w 22"/>
                <a:gd name="T1" fmla="*/ 0 h 35"/>
                <a:gd name="T2" fmla="*/ 2 w 22"/>
                <a:gd name="T3" fmla="*/ 0 h 35"/>
                <a:gd name="T4" fmla="*/ 1 w 22"/>
                <a:gd name="T5" fmla="*/ 1 h 35"/>
                <a:gd name="T6" fmla="*/ 1 w 22"/>
                <a:gd name="T7" fmla="*/ 1 h 35"/>
                <a:gd name="T8" fmla="*/ 0 w 22"/>
                <a:gd name="T9" fmla="*/ 1 h 35"/>
                <a:gd name="T10" fmla="*/ 1 w 22"/>
                <a:gd name="T11" fmla="*/ 1 h 35"/>
                <a:gd name="T12" fmla="*/ 1 w 22"/>
                <a:gd name="T13" fmla="*/ 4 h 35"/>
                <a:gd name="T14" fmla="*/ 2 w 22"/>
                <a:gd name="T15" fmla="*/ 3 h 35"/>
                <a:gd name="T16" fmla="*/ 3 w 22"/>
                <a:gd name="T17" fmla="*/ 3 h 35"/>
                <a:gd name="T18" fmla="*/ 3 w 22"/>
                <a:gd name="T19" fmla="*/ 2 h 35"/>
                <a:gd name="T20" fmla="*/ 3 w 22"/>
                <a:gd name="T21" fmla="*/ 2 h 35"/>
                <a:gd name="T22" fmla="*/ 3 w 22"/>
                <a:gd name="T23" fmla="*/ 2 h 35"/>
                <a:gd name="T24" fmla="*/ 2 w 22"/>
                <a:gd name="T25" fmla="*/ 0 h 3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2"/>
                <a:gd name="T40" fmla="*/ 0 h 35"/>
                <a:gd name="T41" fmla="*/ 22 w 22"/>
                <a:gd name="T42" fmla="*/ 35 h 3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2" h="35">
                  <a:moveTo>
                    <a:pt x="13" y="0"/>
                  </a:moveTo>
                  <a:lnTo>
                    <a:pt x="13" y="0"/>
                  </a:lnTo>
                  <a:lnTo>
                    <a:pt x="4" y="8"/>
                  </a:lnTo>
                  <a:lnTo>
                    <a:pt x="2" y="11"/>
                  </a:lnTo>
                  <a:lnTo>
                    <a:pt x="0" y="14"/>
                  </a:lnTo>
                  <a:lnTo>
                    <a:pt x="5" y="13"/>
                  </a:lnTo>
                  <a:lnTo>
                    <a:pt x="5" y="35"/>
                  </a:lnTo>
                  <a:lnTo>
                    <a:pt x="16" y="30"/>
                  </a:lnTo>
                  <a:lnTo>
                    <a:pt x="21" y="24"/>
                  </a:lnTo>
                  <a:lnTo>
                    <a:pt x="22" y="21"/>
                  </a:lnTo>
                  <a:lnTo>
                    <a:pt x="19" y="22"/>
                  </a:lnTo>
                  <a:lnTo>
                    <a:pt x="13"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49438" name="Freeform 226"/>
            <p:cNvSpPr>
              <a:spLocks/>
            </p:cNvSpPr>
            <p:nvPr/>
          </p:nvSpPr>
          <p:spPr bwMode="auto">
            <a:xfrm>
              <a:off x="1029" y="3235"/>
              <a:ext cx="21" cy="16"/>
            </a:xfrm>
            <a:custGeom>
              <a:avLst/>
              <a:gdLst>
                <a:gd name="T0" fmla="*/ 3 w 44"/>
                <a:gd name="T1" fmla="*/ 4 h 33"/>
                <a:gd name="T2" fmla="*/ 4 w 44"/>
                <a:gd name="T3" fmla="*/ 1 h 33"/>
                <a:gd name="T4" fmla="*/ 4 w 44"/>
                <a:gd name="T5" fmla="*/ 1 h 33"/>
                <a:gd name="T6" fmla="*/ 3 w 44"/>
                <a:gd name="T7" fmla="*/ 1 h 33"/>
                <a:gd name="T8" fmla="*/ 1 w 44"/>
                <a:gd name="T9" fmla="*/ 0 h 33"/>
                <a:gd name="T10" fmla="*/ 0 w 44"/>
                <a:gd name="T11" fmla="*/ 0 h 33"/>
                <a:gd name="T12" fmla="*/ 0 w 44"/>
                <a:gd name="T13" fmla="*/ 2 h 33"/>
                <a:gd name="T14" fmla="*/ 0 w 44"/>
                <a:gd name="T15" fmla="*/ 3 h 33"/>
                <a:gd name="T16" fmla="*/ 2 w 44"/>
                <a:gd name="T17" fmla="*/ 3 h 33"/>
                <a:gd name="T18" fmla="*/ 2 w 44"/>
                <a:gd name="T19" fmla="*/ 4 h 33"/>
                <a:gd name="T20" fmla="*/ 3 w 44"/>
                <a:gd name="T21" fmla="*/ 4 h 33"/>
                <a:gd name="T22" fmla="*/ 5 w 44"/>
                <a:gd name="T23" fmla="*/ 2 h 33"/>
                <a:gd name="T24" fmla="*/ 3 w 44"/>
                <a:gd name="T25" fmla="*/ 4 h 33"/>
                <a:gd name="T26" fmla="*/ 4 w 44"/>
                <a:gd name="T27" fmla="*/ 4 h 33"/>
                <a:gd name="T28" fmla="*/ 5 w 44"/>
                <a:gd name="T29" fmla="*/ 3 h 33"/>
                <a:gd name="T30" fmla="*/ 5 w 44"/>
                <a:gd name="T31" fmla="*/ 2 h 33"/>
                <a:gd name="T32" fmla="*/ 4 w 44"/>
                <a:gd name="T33" fmla="*/ 1 h 33"/>
                <a:gd name="T34" fmla="*/ 3 w 44"/>
                <a:gd name="T35" fmla="*/ 4 h 33"/>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44"/>
                <a:gd name="T55" fmla="*/ 0 h 33"/>
                <a:gd name="T56" fmla="*/ 44 w 44"/>
                <a:gd name="T57" fmla="*/ 33 h 33"/>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44" h="33">
                  <a:moveTo>
                    <a:pt x="25" y="32"/>
                  </a:moveTo>
                  <a:lnTo>
                    <a:pt x="38" y="14"/>
                  </a:lnTo>
                  <a:lnTo>
                    <a:pt x="33" y="13"/>
                  </a:lnTo>
                  <a:lnTo>
                    <a:pt x="25" y="8"/>
                  </a:lnTo>
                  <a:lnTo>
                    <a:pt x="13" y="2"/>
                  </a:lnTo>
                  <a:lnTo>
                    <a:pt x="0" y="0"/>
                  </a:lnTo>
                  <a:lnTo>
                    <a:pt x="6" y="22"/>
                  </a:lnTo>
                  <a:lnTo>
                    <a:pt x="6" y="24"/>
                  </a:lnTo>
                  <a:lnTo>
                    <a:pt x="16" y="27"/>
                  </a:lnTo>
                  <a:lnTo>
                    <a:pt x="23" y="32"/>
                  </a:lnTo>
                  <a:lnTo>
                    <a:pt x="28" y="33"/>
                  </a:lnTo>
                  <a:lnTo>
                    <a:pt x="41" y="16"/>
                  </a:lnTo>
                  <a:lnTo>
                    <a:pt x="28" y="33"/>
                  </a:lnTo>
                  <a:lnTo>
                    <a:pt x="36" y="33"/>
                  </a:lnTo>
                  <a:lnTo>
                    <a:pt x="42" y="29"/>
                  </a:lnTo>
                  <a:lnTo>
                    <a:pt x="44" y="21"/>
                  </a:lnTo>
                  <a:lnTo>
                    <a:pt x="38" y="14"/>
                  </a:lnTo>
                  <a:lnTo>
                    <a:pt x="25" y="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49439" name="Freeform 227"/>
            <p:cNvSpPr>
              <a:spLocks/>
            </p:cNvSpPr>
            <p:nvPr/>
          </p:nvSpPr>
          <p:spPr bwMode="auto">
            <a:xfrm>
              <a:off x="1038" y="3239"/>
              <a:ext cx="11" cy="11"/>
            </a:xfrm>
            <a:custGeom>
              <a:avLst/>
              <a:gdLst>
                <a:gd name="T0" fmla="*/ 0 w 22"/>
                <a:gd name="T1" fmla="*/ 2 h 22"/>
                <a:gd name="T2" fmla="*/ 1 w 22"/>
                <a:gd name="T3" fmla="*/ 3 h 22"/>
                <a:gd name="T4" fmla="*/ 1 w 22"/>
                <a:gd name="T5" fmla="*/ 3 h 22"/>
                <a:gd name="T6" fmla="*/ 3 w 22"/>
                <a:gd name="T7" fmla="*/ 1 h 22"/>
                <a:gd name="T8" fmla="*/ 3 w 22"/>
                <a:gd name="T9" fmla="*/ 1 h 22"/>
                <a:gd name="T10" fmla="*/ 3 w 22"/>
                <a:gd name="T11" fmla="*/ 2 h 22"/>
                <a:gd name="T12" fmla="*/ 3 w 22"/>
                <a:gd name="T13" fmla="*/ 1 h 22"/>
                <a:gd name="T14" fmla="*/ 2 w 22"/>
                <a:gd name="T15" fmla="*/ 0 h 22"/>
                <a:gd name="T16" fmla="*/ 1 w 22"/>
                <a:gd name="T17" fmla="*/ 1 h 22"/>
                <a:gd name="T18" fmla="*/ 0 w 22"/>
                <a:gd name="T19" fmla="*/ 2 h 22"/>
                <a:gd name="T20" fmla="*/ 1 w 22"/>
                <a:gd name="T21" fmla="*/ 3 h 22"/>
                <a:gd name="T22" fmla="*/ 0 w 22"/>
                <a:gd name="T23" fmla="*/ 2 h 2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2"/>
                <a:gd name="T37" fmla="*/ 0 h 22"/>
                <a:gd name="T38" fmla="*/ 22 w 22"/>
                <a:gd name="T39" fmla="*/ 22 h 2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2" h="22">
                  <a:moveTo>
                    <a:pt x="0" y="9"/>
                  </a:moveTo>
                  <a:lnTo>
                    <a:pt x="3" y="19"/>
                  </a:lnTo>
                  <a:lnTo>
                    <a:pt x="6" y="22"/>
                  </a:lnTo>
                  <a:lnTo>
                    <a:pt x="22" y="6"/>
                  </a:lnTo>
                  <a:lnTo>
                    <a:pt x="19" y="3"/>
                  </a:lnTo>
                  <a:lnTo>
                    <a:pt x="22" y="12"/>
                  </a:lnTo>
                  <a:lnTo>
                    <a:pt x="19" y="3"/>
                  </a:lnTo>
                  <a:lnTo>
                    <a:pt x="11" y="0"/>
                  </a:lnTo>
                  <a:lnTo>
                    <a:pt x="4" y="3"/>
                  </a:lnTo>
                  <a:lnTo>
                    <a:pt x="0" y="11"/>
                  </a:lnTo>
                  <a:lnTo>
                    <a:pt x="3" y="19"/>
                  </a:lnTo>
                  <a:lnTo>
                    <a:pt x="0" y="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49440" name="Freeform 228"/>
            <p:cNvSpPr>
              <a:spLocks/>
            </p:cNvSpPr>
            <p:nvPr/>
          </p:nvSpPr>
          <p:spPr bwMode="auto">
            <a:xfrm>
              <a:off x="1038" y="3234"/>
              <a:ext cx="12" cy="12"/>
            </a:xfrm>
            <a:custGeom>
              <a:avLst/>
              <a:gdLst>
                <a:gd name="T0" fmla="*/ 1 w 23"/>
                <a:gd name="T1" fmla="*/ 1 h 23"/>
                <a:gd name="T2" fmla="*/ 1 w 23"/>
                <a:gd name="T3" fmla="*/ 2 h 23"/>
                <a:gd name="T4" fmla="*/ 0 w 23"/>
                <a:gd name="T5" fmla="*/ 3 h 23"/>
                <a:gd name="T6" fmla="*/ 3 w 23"/>
                <a:gd name="T7" fmla="*/ 3 h 23"/>
                <a:gd name="T8" fmla="*/ 3 w 23"/>
                <a:gd name="T9" fmla="*/ 2 h 23"/>
                <a:gd name="T10" fmla="*/ 3 w 23"/>
                <a:gd name="T11" fmla="*/ 2 h 23"/>
                <a:gd name="T12" fmla="*/ 3 w 23"/>
                <a:gd name="T13" fmla="*/ 2 h 23"/>
                <a:gd name="T14" fmla="*/ 3 w 23"/>
                <a:gd name="T15" fmla="*/ 1 h 23"/>
                <a:gd name="T16" fmla="*/ 2 w 23"/>
                <a:gd name="T17" fmla="*/ 0 h 23"/>
                <a:gd name="T18" fmla="*/ 1 w 23"/>
                <a:gd name="T19" fmla="*/ 1 h 23"/>
                <a:gd name="T20" fmla="*/ 1 w 23"/>
                <a:gd name="T21" fmla="*/ 2 h 23"/>
                <a:gd name="T22" fmla="*/ 1 w 23"/>
                <a:gd name="T23" fmla="*/ 1 h 2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3"/>
                <a:gd name="T37" fmla="*/ 0 h 23"/>
                <a:gd name="T38" fmla="*/ 23 w 23"/>
                <a:gd name="T39" fmla="*/ 23 h 2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3" h="23">
                  <a:moveTo>
                    <a:pt x="3" y="6"/>
                  </a:moveTo>
                  <a:lnTo>
                    <a:pt x="1" y="9"/>
                  </a:lnTo>
                  <a:lnTo>
                    <a:pt x="0" y="20"/>
                  </a:lnTo>
                  <a:lnTo>
                    <a:pt x="22" y="23"/>
                  </a:lnTo>
                  <a:lnTo>
                    <a:pt x="23" y="12"/>
                  </a:lnTo>
                  <a:lnTo>
                    <a:pt x="22" y="15"/>
                  </a:lnTo>
                  <a:lnTo>
                    <a:pt x="23" y="12"/>
                  </a:lnTo>
                  <a:lnTo>
                    <a:pt x="20" y="5"/>
                  </a:lnTo>
                  <a:lnTo>
                    <a:pt x="14" y="0"/>
                  </a:lnTo>
                  <a:lnTo>
                    <a:pt x="6" y="1"/>
                  </a:lnTo>
                  <a:lnTo>
                    <a:pt x="1" y="9"/>
                  </a:lnTo>
                  <a:lnTo>
                    <a:pt x="3"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49441" name="Freeform 229"/>
            <p:cNvSpPr>
              <a:spLocks/>
            </p:cNvSpPr>
            <p:nvPr/>
          </p:nvSpPr>
          <p:spPr bwMode="auto">
            <a:xfrm>
              <a:off x="1039" y="3232"/>
              <a:ext cx="12" cy="10"/>
            </a:xfrm>
            <a:custGeom>
              <a:avLst/>
              <a:gdLst>
                <a:gd name="T0" fmla="*/ 3 w 23"/>
                <a:gd name="T1" fmla="*/ 1 h 20"/>
                <a:gd name="T2" fmla="*/ 3 w 23"/>
                <a:gd name="T3" fmla="*/ 0 h 20"/>
                <a:gd name="T4" fmla="*/ 1 w 23"/>
                <a:gd name="T5" fmla="*/ 0 h 20"/>
                <a:gd name="T6" fmla="*/ 1 w 23"/>
                <a:gd name="T7" fmla="*/ 1 h 20"/>
                <a:gd name="T8" fmla="*/ 0 w 23"/>
                <a:gd name="T9" fmla="*/ 2 h 20"/>
                <a:gd name="T10" fmla="*/ 0 w 23"/>
                <a:gd name="T11" fmla="*/ 2 h 20"/>
                <a:gd name="T12" fmla="*/ 3 w 23"/>
                <a:gd name="T13" fmla="*/ 3 h 20"/>
                <a:gd name="T14" fmla="*/ 3 w 23"/>
                <a:gd name="T15" fmla="*/ 3 h 20"/>
                <a:gd name="T16" fmla="*/ 3 w 23"/>
                <a:gd name="T17" fmla="*/ 3 h 20"/>
                <a:gd name="T18" fmla="*/ 3 w 23"/>
                <a:gd name="T19" fmla="*/ 3 h 20"/>
                <a:gd name="T20" fmla="*/ 2 w 23"/>
                <a:gd name="T21" fmla="*/ 3 h 20"/>
                <a:gd name="T22" fmla="*/ 1 w 23"/>
                <a:gd name="T23" fmla="*/ 3 h 20"/>
                <a:gd name="T24" fmla="*/ 3 w 23"/>
                <a:gd name="T25" fmla="*/ 1 h 2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3"/>
                <a:gd name="T40" fmla="*/ 0 h 20"/>
                <a:gd name="T41" fmla="*/ 23 w 23"/>
                <a:gd name="T42" fmla="*/ 20 h 2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3" h="20">
                  <a:moveTo>
                    <a:pt x="23" y="2"/>
                  </a:moveTo>
                  <a:lnTo>
                    <a:pt x="20" y="0"/>
                  </a:lnTo>
                  <a:lnTo>
                    <a:pt x="8" y="0"/>
                  </a:lnTo>
                  <a:lnTo>
                    <a:pt x="3" y="5"/>
                  </a:lnTo>
                  <a:lnTo>
                    <a:pt x="0" y="10"/>
                  </a:lnTo>
                  <a:lnTo>
                    <a:pt x="0" y="11"/>
                  </a:lnTo>
                  <a:lnTo>
                    <a:pt x="19" y="20"/>
                  </a:lnTo>
                  <a:lnTo>
                    <a:pt x="19" y="19"/>
                  </a:lnTo>
                  <a:lnTo>
                    <a:pt x="19" y="20"/>
                  </a:lnTo>
                  <a:lnTo>
                    <a:pt x="20" y="19"/>
                  </a:lnTo>
                  <a:lnTo>
                    <a:pt x="11" y="19"/>
                  </a:lnTo>
                  <a:lnTo>
                    <a:pt x="8" y="17"/>
                  </a:lnTo>
                  <a:lnTo>
                    <a:pt x="23"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49442" name="Freeform 230"/>
            <p:cNvSpPr>
              <a:spLocks/>
            </p:cNvSpPr>
            <p:nvPr/>
          </p:nvSpPr>
          <p:spPr bwMode="auto">
            <a:xfrm>
              <a:off x="1043" y="3232"/>
              <a:ext cx="11" cy="11"/>
            </a:xfrm>
            <a:custGeom>
              <a:avLst/>
              <a:gdLst>
                <a:gd name="T0" fmla="*/ 2 w 24"/>
                <a:gd name="T1" fmla="*/ 3 h 20"/>
                <a:gd name="T2" fmla="*/ 2 w 24"/>
                <a:gd name="T3" fmla="*/ 3 h 20"/>
                <a:gd name="T4" fmla="*/ 2 w 24"/>
                <a:gd name="T5" fmla="*/ 3 h 20"/>
                <a:gd name="T6" fmla="*/ 2 w 24"/>
                <a:gd name="T7" fmla="*/ 2 h 20"/>
                <a:gd name="T8" fmla="*/ 2 w 24"/>
                <a:gd name="T9" fmla="*/ 1 h 20"/>
                <a:gd name="T10" fmla="*/ 2 w 24"/>
                <a:gd name="T11" fmla="*/ 0 h 20"/>
                <a:gd name="T12" fmla="*/ 0 w 24"/>
                <a:gd name="T13" fmla="*/ 2 h 20"/>
                <a:gd name="T14" fmla="*/ 0 w 24"/>
                <a:gd name="T15" fmla="*/ 2 h 20"/>
                <a:gd name="T16" fmla="*/ 0 w 24"/>
                <a:gd name="T17" fmla="*/ 2 h 20"/>
                <a:gd name="T18" fmla="*/ 0 w 24"/>
                <a:gd name="T19" fmla="*/ 2 h 20"/>
                <a:gd name="T20" fmla="*/ 0 w 24"/>
                <a:gd name="T21" fmla="*/ 2 h 20"/>
                <a:gd name="T22" fmla="*/ 0 w 24"/>
                <a:gd name="T23" fmla="*/ 3 h 20"/>
                <a:gd name="T24" fmla="*/ 2 w 24"/>
                <a:gd name="T25" fmla="*/ 3 h 2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4"/>
                <a:gd name="T40" fmla="*/ 0 h 20"/>
                <a:gd name="T41" fmla="*/ 24 w 24"/>
                <a:gd name="T42" fmla="*/ 20 h 2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4" h="20">
                  <a:moveTo>
                    <a:pt x="22" y="17"/>
                  </a:moveTo>
                  <a:lnTo>
                    <a:pt x="22" y="20"/>
                  </a:lnTo>
                  <a:lnTo>
                    <a:pt x="24" y="17"/>
                  </a:lnTo>
                  <a:lnTo>
                    <a:pt x="24" y="9"/>
                  </a:lnTo>
                  <a:lnTo>
                    <a:pt x="21" y="3"/>
                  </a:lnTo>
                  <a:lnTo>
                    <a:pt x="17" y="0"/>
                  </a:lnTo>
                  <a:lnTo>
                    <a:pt x="2" y="15"/>
                  </a:lnTo>
                  <a:lnTo>
                    <a:pt x="2" y="11"/>
                  </a:lnTo>
                  <a:lnTo>
                    <a:pt x="0" y="14"/>
                  </a:lnTo>
                  <a:lnTo>
                    <a:pt x="0" y="17"/>
                  </a:lnTo>
                  <a:lnTo>
                    <a:pt x="22" y="1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49443" name="Freeform 231"/>
            <p:cNvSpPr>
              <a:spLocks/>
            </p:cNvSpPr>
            <p:nvPr/>
          </p:nvSpPr>
          <p:spPr bwMode="auto">
            <a:xfrm>
              <a:off x="1043" y="3241"/>
              <a:ext cx="14" cy="15"/>
            </a:xfrm>
            <a:custGeom>
              <a:avLst/>
              <a:gdLst>
                <a:gd name="T0" fmla="*/ 4 w 28"/>
                <a:gd name="T1" fmla="*/ 2 h 30"/>
                <a:gd name="T2" fmla="*/ 4 w 28"/>
                <a:gd name="T3" fmla="*/ 2 h 30"/>
                <a:gd name="T4" fmla="*/ 4 w 28"/>
                <a:gd name="T5" fmla="*/ 2 h 30"/>
                <a:gd name="T6" fmla="*/ 4 w 28"/>
                <a:gd name="T7" fmla="*/ 1 h 30"/>
                <a:gd name="T8" fmla="*/ 3 w 28"/>
                <a:gd name="T9" fmla="*/ 0 h 30"/>
                <a:gd name="T10" fmla="*/ 3 w 28"/>
                <a:gd name="T11" fmla="*/ 0 h 30"/>
                <a:gd name="T12" fmla="*/ 0 w 28"/>
                <a:gd name="T13" fmla="*/ 0 h 30"/>
                <a:gd name="T14" fmla="*/ 1 w 28"/>
                <a:gd name="T15" fmla="*/ 2 h 30"/>
                <a:gd name="T16" fmla="*/ 1 w 28"/>
                <a:gd name="T17" fmla="*/ 2 h 30"/>
                <a:gd name="T18" fmla="*/ 2 w 28"/>
                <a:gd name="T19" fmla="*/ 3 h 30"/>
                <a:gd name="T20" fmla="*/ 3 w 28"/>
                <a:gd name="T21" fmla="*/ 4 h 30"/>
                <a:gd name="T22" fmla="*/ 3 w 28"/>
                <a:gd name="T23" fmla="*/ 4 h 30"/>
                <a:gd name="T24" fmla="*/ 4 w 28"/>
                <a:gd name="T25" fmla="*/ 2 h 3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8"/>
                <a:gd name="T40" fmla="*/ 0 h 30"/>
                <a:gd name="T41" fmla="*/ 28 w 28"/>
                <a:gd name="T42" fmla="*/ 30 h 3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8" h="30">
                  <a:moveTo>
                    <a:pt x="28" y="11"/>
                  </a:moveTo>
                  <a:lnTo>
                    <a:pt x="28" y="11"/>
                  </a:lnTo>
                  <a:lnTo>
                    <a:pt x="27" y="11"/>
                  </a:lnTo>
                  <a:lnTo>
                    <a:pt x="25" y="6"/>
                  </a:lnTo>
                  <a:lnTo>
                    <a:pt x="22" y="0"/>
                  </a:lnTo>
                  <a:lnTo>
                    <a:pt x="0" y="0"/>
                  </a:lnTo>
                  <a:lnTo>
                    <a:pt x="3" y="9"/>
                  </a:lnTo>
                  <a:lnTo>
                    <a:pt x="6" y="16"/>
                  </a:lnTo>
                  <a:lnTo>
                    <a:pt x="11" y="23"/>
                  </a:lnTo>
                  <a:lnTo>
                    <a:pt x="19" y="30"/>
                  </a:lnTo>
                  <a:lnTo>
                    <a:pt x="28"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49444" name="Freeform 232"/>
            <p:cNvSpPr>
              <a:spLocks/>
            </p:cNvSpPr>
            <p:nvPr/>
          </p:nvSpPr>
          <p:spPr bwMode="auto">
            <a:xfrm>
              <a:off x="1052" y="3246"/>
              <a:ext cx="71" cy="17"/>
            </a:xfrm>
            <a:custGeom>
              <a:avLst/>
              <a:gdLst>
                <a:gd name="T0" fmla="*/ 16 w 142"/>
                <a:gd name="T1" fmla="*/ 2 h 33"/>
                <a:gd name="T2" fmla="*/ 17 w 142"/>
                <a:gd name="T3" fmla="*/ 2 h 33"/>
                <a:gd name="T4" fmla="*/ 16 w 142"/>
                <a:gd name="T5" fmla="*/ 2 h 33"/>
                <a:gd name="T6" fmla="*/ 14 w 142"/>
                <a:gd name="T7" fmla="*/ 2 h 33"/>
                <a:gd name="T8" fmla="*/ 12 w 142"/>
                <a:gd name="T9" fmla="*/ 1 h 33"/>
                <a:gd name="T10" fmla="*/ 9 w 142"/>
                <a:gd name="T11" fmla="*/ 1 h 33"/>
                <a:gd name="T12" fmla="*/ 6 w 142"/>
                <a:gd name="T13" fmla="*/ 1 h 33"/>
                <a:gd name="T14" fmla="*/ 4 w 142"/>
                <a:gd name="T15" fmla="*/ 1 h 33"/>
                <a:gd name="T16" fmla="*/ 2 w 142"/>
                <a:gd name="T17" fmla="*/ 0 h 33"/>
                <a:gd name="T18" fmla="*/ 1 w 142"/>
                <a:gd name="T19" fmla="*/ 0 h 33"/>
                <a:gd name="T20" fmla="*/ 0 w 142"/>
                <a:gd name="T21" fmla="*/ 3 h 33"/>
                <a:gd name="T22" fmla="*/ 1 w 142"/>
                <a:gd name="T23" fmla="*/ 3 h 33"/>
                <a:gd name="T24" fmla="*/ 3 w 142"/>
                <a:gd name="T25" fmla="*/ 3 h 33"/>
                <a:gd name="T26" fmla="*/ 6 w 142"/>
                <a:gd name="T27" fmla="*/ 4 h 33"/>
                <a:gd name="T28" fmla="*/ 9 w 142"/>
                <a:gd name="T29" fmla="*/ 4 h 33"/>
                <a:gd name="T30" fmla="*/ 12 w 142"/>
                <a:gd name="T31" fmla="*/ 4 h 33"/>
                <a:gd name="T32" fmla="*/ 14 w 142"/>
                <a:gd name="T33" fmla="*/ 4 h 33"/>
                <a:gd name="T34" fmla="*/ 16 w 142"/>
                <a:gd name="T35" fmla="*/ 5 h 33"/>
                <a:gd name="T36" fmla="*/ 17 w 142"/>
                <a:gd name="T37" fmla="*/ 5 h 33"/>
                <a:gd name="T38" fmla="*/ 18 w 142"/>
                <a:gd name="T39" fmla="*/ 4 h 33"/>
                <a:gd name="T40" fmla="*/ 17 w 142"/>
                <a:gd name="T41" fmla="*/ 5 h 33"/>
                <a:gd name="T42" fmla="*/ 18 w 142"/>
                <a:gd name="T43" fmla="*/ 4 h 33"/>
                <a:gd name="T44" fmla="*/ 18 w 142"/>
                <a:gd name="T45" fmla="*/ 3 h 33"/>
                <a:gd name="T46" fmla="*/ 18 w 142"/>
                <a:gd name="T47" fmla="*/ 2 h 33"/>
                <a:gd name="T48" fmla="*/ 17 w 142"/>
                <a:gd name="T49" fmla="*/ 2 h 33"/>
                <a:gd name="T50" fmla="*/ 16 w 142"/>
                <a:gd name="T51" fmla="*/ 2 h 33"/>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42"/>
                <a:gd name="T79" fmla="*/ 0 h 33"/>
                <a:gd name="T80" fmla="*/ 142 w 142"/>
                <a:gd name="T81" fmla="*/ 33 h 33"/>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42" h="33">
                  <a:moveTo>
                    <a:pt x="124" y="14"/>
                  </a:moveTo>
                  <a:lnTo>
                    <a:pt x="133" y="11"/>
                  </a:lnTo>
                  <a:lnTo>
                    <a:pt x="128" y="11"/>
                  </a:lnTo>
                  <a:lnTo>
                    <a:pt x="114" y="9"/>
                  </a:lnTo>
                  <a:lnTo>
                    <a:pt x="92" y="8"/>
                  </a:lnTo>
                  <a:lnTo>
                    <a:pt x="72" y="6"/>
                  </a:lnTo>
                  <a:lnTo>
                    <a:pt x="49" y="3"/>
                  </a:lnTo>
                  <a:lnTo>
                    <a:pt x="28" y="1"/>
                  </a:lnTo>
                  <a:lnTo>
                    <a:pt x="14" y="0"/>
                  </a:lnTo>
                  <a:lnTo>
                    <a:pt x="9" y="0"/>
                  </a:lnTo>
                  <a:lnTo>
                    <a:pt x="0" y="19"/>
                  </a:lnTo>
                  <a:lnTo>
                    <a:pt x="11" y="22"/>
                  </a:lnTo>
                  <a:lnTo>
                    <a:pt x="25" y="23"/>
                  </a:lnTo>
                  <a:lnTo>
                    <a:pt x="45" y="25"/>
                  </a:lnTo>
                  <a:lnTo>
                    <a:pt x="69" y="28"/>
                  </a:lnTo>
                  <a:lnTo>
                    <a:pt x="92" y="30"/>
                  </a:lnTo>
                  <a:lnTo>
                    <a:pt x="111" y="31"/>
                  </a:lnTo>
                  <a:lnTo>
                    <a:pt x="125" y="33"/>
                  </a:lnTo>
                  <a:lnTo>
                    <a:pt x="130" y="33"/>
                  </a:lnTo>
                  <a:lnTo>
                    <a:pt x="139" y="30"/>
                  </a:lnTo>
                  <a:lnTo>
                    <a:pt x="130" y="33"/>
                  </a:lnTo>
                  <a:lnTo>
                    <a:pt x="138" y="30"/>
                  </a:lnTo>
                  <a:lnTo>
                    <a:pt x="142" y="23"/>
                  </a:lnTo>
                  <a:lnTo>
                    <a:pt x="141" y="16"/>
                  </a:lnTo>
                  <a:lnTo>
                    <a:pt x="133" y="11"/>
                  </a:lnTo>
                  <a:lnTo>
                    <a:pt x="124" y="1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49445" name="Freeform 233"/>
            <p:cNvSpPr>
              <a:spLocks/>
            </p:cNvSpPr>
            <p:nvPr/>
          </p:nvSpPr>
          <p:spPr bwMode="auto">
            <a:xfrm>
              <a:off x="1114" y="3241"/>
              <a:ext cx="23" cy="20"/>
            </a:xfrm>
            <a:custGeom>
              <a:avLst/>
              <a:gdLst>
                <a:gd name="T0" fmla="*/ 5 w 45"/>
                <a:gd name="T1" fmla="*/ 0 h 41"/>
                <a:gd name="T2" fmla="*/ 5 w 45"/>
                <a:gd name="T3" fmla="*/ 0 h 41"/>
                <a:gd name="T4" fmla="*/ 3 w 45"/>
                <a:gd name="T5" fmla="*/ 0 h 41"/>
                <a:gd name="T6" fmla="*/ 2 w 45"/>
                <a:gd name="T7" fmla="*/ 1 h 41"/>
                <a:gd name="T8" fmla="*/ 1 w 45"/>
                <a:gd name="T9" fmla="*/ 2 h 41"/>
                <a:gd name="T10" fmla="*/ 0 w 45"/>
                <a:gd name="T11" fmla="*/ 3 h 41"/>
                <a:gd name="T12" fmla="*/ 2 w 45"/>
                <a:gd name="T13" fmla="*/ 5 h 41"/>
                <a:gd name="T14" fmla="*/ 3 w 45"/>
                <a:gd name="T15" fmla="*/ 4 h 41"/>
                <a:gd name="T16" fmla="*/ 4 w 45"/>
                <a:gd name="T17" fmla="*/ 4 h 41"/>
                <a:gd name="T18" fmla="*/ 5 w 45"/>
                <a:gd name="T19" fmla="*/ 3 h 41"/>
                <a:gd name="T20" fmla="*/ 6 w 45"/>
                <a:gd name="T21" fmla="*/ 2 h 41"/>
                <a:gd name="T22" fmla="*/ 6 w 45"/>
                <a:gd name="T23" fmla="*/ 2 h 41"/>
                <a:gd name="T24" fmla="*/ 5 w 45"/>
                <a:gd name="T25" fmla="*/ 0 h 4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5"/>
                <a:gd name="T40" fmla="*/ 0 h 41"/>
                <a:gd name="T41" fmla="*/ 45 w 45"/>
                <a:gd name="T42" fmla="*/ 41 h 41"/>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5" h="41">
                  <a:moveTo>
                    <a:pt x="36" y="1"/>
                  </a:moveTo>
                  <a:lnTo>
                    <a:pt x="37" y="0"/>
                  </a:lnTo>
                  <a:lnTo>
                    <a:pt x="23" y="6"/>
                  </a:lnTo>
                  <a:lnTo>
                    <a:pt x="14" y="14"/>
                  </a:lnTo>
                  <a:lnTo>
                    <a:pt x="4" y="20"/>
                  </a:lnTo>
                  <a:lnTo>
                    <a:pt x="0" y="25"/>
                  </a:lnTo>
                  <a:lnTo>
                    <a:pt x="15" y="41"/>
                  </a:lnTo>
                  <a:lnTo>
                    <a:pt x="17" y="39"/>
                  </a:lnTo>
                  <a:lnTo>
                    <a:pt x="26" y="33"/>
                  </a:lnTo>
                  <a:lnTo>
                    <a:pt x="36" y="25"/>
                  </a:lnTo>
                  <a:lnTo>
                    <a:pt x="44" y="22"/>
                  </a:lnTo>
                  <a:lnTo>
                    <a:pt x="45" y="20"/>
                  </a:lnTo>
                  <a:lnTo>
                    <a:pt x="36"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49446" name="Freeform 234"/>
            <p:cNvSpPr>
              <a:spLocks/>
            </p:cNvSpPr>
            <p:nvPr/>
          </p:nvSpPr>
          <p:spPr bwMode="auto">
            <a:xfrm>
              <a:off x="1132" y="3233"/>
              <a:ext cx="15" cy="18"/>
            </a:xfrm>
            <a:custGeom>
              <a:avLst/>
              <a:gdLst>
                <a:gd name="T0" fmla="*/ 4 w 29"/>
                <a:gd name="T1" fmla="*/ 1 h 36"/>
                <a:gd name="T2" fmla="*/ 2 w 29"/>
                <a:gd name="T3" fmla="*/ 1 h 36"/>
                <a:gd name="T4" fmla="*/ 2 w 29"/>
                <a:gd name="T5" fmla="*/ 1 h 36"/>
                <a:gd name="T6" fmla="*/ 1 w 29"/>
                <a:gd name="T7" fmla="*/ 1 h 36"/>
                <a:gd name="T8" fmla="*/ 1 w 29"/>
                <a:gd name="T9" fmla="*/ 2 h 36"/>
                <a:gd name="T10" fmla="*/ 0 w 29"/>
                <a:gd name="T11" fmla="*/ 3 h 36"/>
                <a:gd name="T12" fmla="*/ 2 w 29"/>
                <a:gd name="T13" fmla="*/ 5 h 36"/>
                <a:gd name="T14" fmla="*/ 3 w 29"/>
                <a:gd name="T15" fmla="*/ 4 h 36"/>
                <a:gd name="T16" fmla="*/ 4 w 29"/>
                <a:gd name="T17" fmla="*/ 3 h 36"/>
                <a:gd name="T18" fmla="*/ 4 w 29"/>
                <a:gd name="T19" fmla="*/ 3 h 36"/>
                <a:gd name="T20" fmla="*/ 4 w 29"/>
                <a:gd name="T21" fmla="*/ 2 h 36"/>
                <a:gd name="T22" fmla="*/ 2 w 29"/>
                <a:gd name="T23" fmla="*/ 2 h 36"/>
                <a:gd name="T24" fmla="*/ 4 w 29"/>
                <a:gd name="T25" fmla="*/ 2 h 36"/>
                <a:gd name="T26" fmla="*/ 4 w 29"/>
                <a:gd name="T27" fmla="*/ 1 h 36"/>
                <a:gd name="T28" fmla="*/ 4 w 29"/>
                <a:gd name="T29" fmla="*/ 1 h 36"/>
                <a:gd name="T30" fmla="*/ 3 w 29"/>
                <a:gd name="T31" fmla="*/ 0 h 36"/>
                <a:gd name="T32" fmla="*/ 2 w 29"/>
                <a:gd name="T33" fmla="*/ 1 h 36"/>
                <a:gd name="T34" fmla="*/ 4 w 29"/>
                <a:gd name="T35" fmla="*/ 1 h 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9"/>
                <a:gd name="T55" fmla="*/ 0 h 36"/>
                <a:gd name="T56" fmla="*/ 29 w 29"/>
                <a:gd name="T57" fmla="*/ 36 h 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9" h="36">
                  <a:moveTo>
                    <a:pt x="29" y="7"/>
                  </a:moveTo>
                  <a:lnTo>
                    <a:pt x="11" y="7"/>
                  </a:lnTo>
                  <a:lnTo>
                    <a:pt x="9" y="7"/>
                  </a:lnTo>
                  <a:lnTo>
                    <a:pt x="8" y="10"/>
                  </a:lnTo>
                  <a:lnTo>
                    <a:pt x="4" y="14"/>
                  </a:lnTo>
                  <a:lnTo>
                    <a:pt x="0" y="17"/>
                  </a:lnTo>
                  <a:lnTo>
                    <a:pt x="9" y="36"/>
                  </a:lnTo>
                  <a:lnTo>
                    <a:pt x="20" y="30"/>
                  </a:lnTo>
                  <a:lnTo>
                    <a:pt x="26" y="22"/>
                  </a:lnTo>
                  <a:lnTo>
                    <a:pt x="28" y="19"/>
                  </a:lnTo>
                  <a:lnTo>
                    <a:pt x="29" y="16"/>
                  </a:lnTo>
                  <a:lnTo>
                    <a:pt x="11" y="16"/>
                  </a:lnTo>
                  <a:lnTo>
                    <a:pt x="29" y="16"/>
                  </a:lnTo>
                  <a:lnTo>
                    <a:pt x="29" y="8"/>
                  </a:lnTo>
                  <a:lnTo>
                    <a:pt x="25" y="2"/>
                  </a:lnTo>
                  <a:lnTo>
                    <a:pt x="17" y="0"/>
                  </a:lnTo>
                  <a:lnTo>
                    <a:pt x="11" y="7"/>
                  </a:lnTo>
                  <a:lnTo>
                    <a:pt x="29"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49447" name="Freeform 235"/>
            <p:cNvSpPr>
              <a:spLocks/>
            </p:cNvSpPr>
            <p:nvPr/>
          </p:nvSpPr>
          <p:spPr bwMode="auto">
            <a:xfrm>
              <a:off x="1137" y="3236"/>
              <a:ext cx="24" cy="33"/>
            </a:xfrm>
            <a:custGeom>
              <a:avLst/>
              <a:gdLst>
                <a:gd name="T0" fmla="*/ 5 w 47"/>
                <a:gd name="T1" fmla="*/ 8 h 65"/>
                <a:gd name="T2" fmla="*/ 6 w 47"/>
                <a:gd name="T3" fmla="*/ 7 h 65"/>
                <a:gd name="T4" fmla="*/ 3 w 47"/>
                <a:gd name="T5" fmla="*/ 0 h 65"/>
                <a:gd name="T6" fmla="*/ 0 w 47"/>
                <a:gd name="T7" fmla="*/ 2 h 65"/>
                <a:gd name="T8" fmla="*/ 4 w 47"/>
                <a:gd name="T9" fmla="*/ 9 h 65"/>
                <a:gd name="T10" fmla="*/ 5 w 47"/>
                <a:gd name="T11" fmla="*/ 8 h 65"/>
                <a:gd name="T12" fmla="*/ 0 60000 65536"/>
                <a:gd name="T13" fmla="*/ 0 60000 65536"/>
                <a:gd name="T14" fmla="*/ 0 60000 65536"/>
                <a:gd name="T15" fmla="*/ 0 60000 65536"/>
                <a:gd name="T16" fmla="*/ 0 60000 65536"/>
                <a:gd name="T17" fmla="*/ 0 60000 65536"/>
                <a:gd name="T18" fmla="*/ 0 w 47"/>
                <a:gd name="T19" fmla="*/ 0 h 65"/>
                <a:gd name="T20" fmla="*/ 47 w 47"/>
                <a:gd name="T21" fmla="*/ 65 h 65"/>
              </a:gdLst>
              <a:ahLst/>
              <a:cxnLst>
                <a:cxn ang="T12">
                  <a:pos x="T0" y="T1"/>
                </a:cxn>
                <a:cxn ang="T13">
                  <a:pos x="T2" y="T3"/>
                </a:cxn>
                <a:cxn ang="T14">
                  <a:pos x="T4" y="T5"/>
                </a:cxn>
                <a:cxn ang="T15">
                  <a:pos x="T6" y="T7"/>
                </a:cxn>
                <a:cxn ang="T16">
                  <a:pos x="T8" y="T9"/>
                </a:cxn>
                <a:cxn ang="T17">
                  <a:pos x="T10" y="T11"/>
                </a:cxn>
              </a:cxnLst>
              <a:rect l="T18" t="T19" r="T20" b="T21"/>
              <a:pathLst>
                <a:path w="47" h="65">
                  <a:moveTo>
                    <a:pt x="37" y="61"/>
                  </a:moveTo>
                  <a:lnTo>
                    <a:pt x="47" y="56"/>
                  </a:lnTo>
                  <a:lnTo>
                    <a:pt x="18" y="0"/>
                  </a:lnTo>
                  <a:lnTo>
                    <a:pt x="0" y="9"/>
                  </a:lnTo>
                  <a:lnTo>
                    <a:pt x="28" y="65"/>
                  </a:lnTo>
                  <a:lnTo>
                    <a:pt x="37" y="6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49448" name="Freeform 236"/>
            <p:cNvSpPr>
              <a:spLocks/>
            </p:cNvSpPr>
            <p:nvPr/>
          </p:nvSpPr>
          <p:spPr bwMode="auto">
            <a:xfrm>
              <a:off x="1086" y="3467"/>
              <a:ext cx="1" cy="14"/>
            </a:xfrm>
            <a:custGeom>
              <a:avLst/>
              <a:gdLst>
                <a:gd name="T0" fmla="*/ 0 w 1"/>
                <a:gd name="T1" fmla="*/ 4 h 28"/>
                <a:gd name="T2" fmla="*/ 0 w 1"/>
                <a:gd name="T3" fmla="*/ 0 h 28"/>
                <a:gd name="T4" fmla="*/ 0 w 1"/>
                <a:gd name="T5" fmla="*/ 4 h 28"/>
                <a:gd name="T6" fmla="*/ 0 60000 65536"/>
                <a:gd name="T7" fmla="*/ 0 60000 65536"/>
                <a:gd name="T8" fmla="*/ 0 60000 65536"/>
                <a:gd name="T9" fmla="*/ 0 w 1"/>
                <a:gd name="T10" fmla="*/ 0 h 28"/>
                <a:gd name="T11" fmla="*/ 1 w 1"/>
                <a:gd name="T12" fmla="*/ 28 h 28"/>
              </a:gdLst>
              <a:ahLst/>
              <a:cxnLst>
                <a:cxn ang="T6">
                  <a:pos x="T0" y="T1"/>
                </a:cxn>
                <a:cxn ang="T7">
                  <a:pos x="T2" y="T3"/>
                </a:cxn>
                <a:cxn ang="T8">
                  <a:pos x="T4" y="T5"/>
                </a:cxn>
              </a:cxnLst>
              <a:rect l="T9" t="T10" r="T11" b="T12"/>
              <a:pathLst>
                <a:path w="1" h="28">
                  <a:moveTo>
                    <a:pt x="0" y="28"/>
                  </a:moveTo>
                  <a:lnTo>
                    <a:pt x="0" y="0"/>
                  </a:lnTo>
                  <a:lnTo>
                    <a:pt x="0" y="28"/>
                  </a:lnTo>
                  <a:close/>
                </a:path>
              </a:pathLst>
            </a:custGeom>
            <a:solidFill>
              <a:srgbClr val="FF722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49449" name="Freeform 237"/>
            <p:cNvSpPr>
              <a:spLocks/>
            </p:cNvSpPr>
            <p:nvPr/>
          </p:nvSpPr>
          <p:spPr bwMode="auto">
            <a:xfrm>
              <a:off x="1080" y="3467"/>
              <a:ext cx="11" cy="14"/>
            </a:xfrm>
            <a:custGeom>
              <a:avLst/>
              <a:gdLst>
                <a:gd name="T0" fmla="*/ 2 w 22"/>
                <a:gd name="T1" fmla="*/ 0 h 28"/>
                <a:gd name="T2" fmla="*/ 0 w 22"/>
                <a:gd name="T3" fmla="*/ 0 h 28"/>
                <a:gd name="T4" fmla="*/ 0 w 22"/>
                <a:gd name="T5" fmla="*/ 4 h 28"/>
                <a:gd name="T6" fmla="*/ 3 w 22"/>
                <a:gd name="T7" fmla="*/ 4 h 28"/>
                <a:gd name="T8" fmla="*/ 3 w 22"/>
                <a:gd name="T9" fmla="*/ 0 h 28"/>
                <a:gd name="T10" fmla="*/ 2 w 22"/>
                <a:gd name="T11" fmla="*/ 0 h 28"/>
                <a:gd name="T12" fmla="*/ 0 60000 65536"/>
                <a:gd name="T13" fmla="*/ 0 60000 65536"/>
                <a:gd name="T14" fmla="*/ 0 60000 65536"/>
                <a:gd name="T15" fmla="*/ 0 60000 65536"/>
                <a:gd name="T16" fmla="*/ 0 60000 65536"/>
                <a:gd name="T17" fmla="*/ 0 60000 65536"/>
                <a:gd name="T18" fmla="*/ 0 w 22"/>
                <a:gd name="T19" fmla="*/ 0 h 28"/>
                <a:gd name="T20" fmla="*/ 22 w 22"/>
                <a:gd name="T21" fmla="*/ 28 h 28"/>
              </a:gdLst>
              <a:ahLst/>
              <a:cxnLst>
                <a:cxn ang="T12">
                  <a:pos x="T0" y="T1"/>
                </a:cxn>
                <a:cxn ang="T13">
                  <a:pos x="T2" y="T3"/>
                </a:cxn>
                <a:cxn ang="T14">
                  <a:pos x="T4" y="T5"/>
                </a:cxn>
                <a:cxn ang="T15">
                  <a:pos x="T6" y="T7"/>
                </a:cxn>
                <a:cxn ang="T16">
                  <a:pos x="T8" y="T9"/>
                </a:cxn>
                <a:cxn ang="T17">
                  <a:pos x="T10" y="T11"/>
                </a:cxn>
              </a:cxnLst>
              <a:rect l="T18" t="T19" r="T20" b="T21"/>
              <a:pathLst>
                <a:path w="22" h="28">
                  <a:moveTo>
                    <a:pt x="11" y="0"/>
                  </a:moveTo>
                  <a:lnTo>
                    <a:pt x="0" y="0"/>
                  </a:lnTo>
                  <a:lnTo>
                    <a:pt x="0" y="28"/>
                  </a:lnTo>
                  <a:lnTo>
                    <a:pt x="22" y="28"/>
                  </a:lnTo>
                  <a:lnTo>
                    <a:pt x="22" y="0"/>
                  </a:lnTo>
                  <a:lnTo>
                    <a:pt x="1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grpSp>
      <p:grpSp>
        <p:nvGrpSpPr>
          <p:cNvPr id="49158" name="Group 238"/>
          <p:cNvGrpSpPr>
            <a:grpSpLocks/>
          </p:cNvGrpSpPr>
          <p:nvPr/>
        </p:nvGrpSpPr>
        <p:grpSpPr bwMode="auto">
          <a:xfrm>
            <a:off x="2033588" y="1368425"/>
            <a:ext cx="4824412" cy="968375"/>
            <a:chOff x="1273" y="1571"/>
            <a:chExt cx="3039" cy="610"/>
          </a:xfrm>
        </p:grpSpPr>
        <p:grpSp>
          <p:nvGrpSpPr>
            <p:cNvPr id="49208" name="Group 239"/>
            <p:cNvGrpSpPr>
              <a:grpSpLocks/>
            </p:cNvGrpSpPr>
            <p:nvPr/>
          </p:nvGrpSpPr>
          <p:grpSpPr bwMode="auto">
            <a:xfrm>
              <a:off x="1938" y="1571"/>
              <a:ext cx="1709" cy="610"/>
              <a:chOff x="1938" y="1571"/>
              <a:chExt cx="1709" cy="610"/>
            </a:xfrm>
          </p:grpSpPr>
          <p:sp>
            <p:nvSpPr>
              <p:cNvPr id="49211" name="Oval 240"/>
              <p:cNvSpPr>
                <a:spLocks noChangeArrowheads="1"/>
              </p:cNvSpPr>
              <p:nvPr/>
            </p:nvSpPr>
            <p:spPr bwMode="auto">
              <a:xfrm>
                <a:off x="1938" y="1571"/>
                <a:ext cx="1709" cy="610"/>
              </a:xfrm>
              <a:prstGeom prst="ellipse">
                <a:avLst/>
              </a:prstGeom>
              <a:solidFill>
                <a:srgbClr val="CCECFF"/>
              </a:solidFill>
              <a:ln w="9525">
                <a:solidFill>
                  <a:schemeClr val="tx1"/>
                </a:solidFill>
                <a:round/>
                <a:headEnd/>
                <a:tailEnd/>
              </a:ln>
            </p:spPr>
            <p:txBody>
              <a:bodyPr wrap="none" anchor="ctr"/>
              <a:lstStyle>
                <a:lvl1pPr eaLnBrk="0" hangingPunct="0">
                  <a:spcBef>
                    <a:spcPct val="20000"/>
                  </a:spcBef>
                  <a:buClr>
                    <a:srgbClr val="FF0066"/>
                  </a:buClr>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1pPr>
                <a:lvl2pPr marL="742950" indent="-285750" eaLnBrk="0" hangingPunct="0">
                  <a:spcBef>
                    <a:spcPct val="20000"/>
                  </a:spcBef>
                  <a:buClr>
                    <a:srgbClr val="FF0000"/>
                  </a:buClr>
                  <a:buFont typeface="Symbol" panose="05050102010706020507" pitchFamily="18" charset="2"/>
                  <a:buChar char="©"/>
                  <a:defRPr kumimoji="1" sz="2000">
                    <a:solidFill>
                      <a:schemeClr val="tx1"/>
                    </a:solidFill>
                    <a:latin typeface="Times New Roman" panose="02020603050405020304" pitchFamily="18" charset="0"/>
                    <a:ea typeface="굴림" panose="020B0600000101010101" pitchFamily="50" charset="-127"/>
                  </a:defRPr>
                </a:lvl2pPr>
                <a:lvl3pPr marL="1143000" indent="-228600" eaLnBrk="0" hangingPunct="0">
                  <a:spcBef>
                    <a:spcPct val="20000"/>
                  </a:spcBef>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3pPr>
                <a:lvl4pPr marL="1600200" indent="-228600" eaLnBrk="0" hangingPunct="0">
                  <a:spcBef>
                    <a:spcPct val="20000"/>
                  </a:spcBef>
                  <a:buFont typeface="Symbol" panose="05050102010706020507" pitchFamily="18" charset="2"/>
                  <a:buChar char="ª"/>
                  <a:defRPr kumimoji="1" sz="1600">
                    <a:solidFill>
                      <a:schemeClr val="tx1"/>
                    </a:solidFill>
                    <a:latin typeface="Times New Roman" panose="02020603050405020304" pitchFamily="18" charset="0"/>
                    <a:ea typeface="굴림" panose="020B0600000101010101" pitchFamily="50" charset="-127"/>
                  </a:defRPr>
                </a:lvl4pPr>
                <a:lvl5pPr marL="2057400" indent="-228600" eaLnBrk="0" hangingPunct="0">
                  <a:spcBef>
                    <a:spcPct val="20000"/>
                  </a:spcBef>
                  <a:buChar char="»"/>
                  <a:defRPr kumimoji="1" sz="1400">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9pPr>
              </a:lstStyle>
              <a:p>
                <a:pPr eaLnBrk="1" hangingPunct="1">
                  <a:spcBef>
                    <a:spcPct val="0"/>
                  </a:spcBef>
                  <a:buClrTx/>
                  <a:buFontTx/>
                  <a:buNone/>
                </a:pPr>
                <a:endParaRPr lang="ko-KR" altLang="en-US"/>
              </a:p>
            </p:txBody>
          </p:sp>
          <p:sp>
            <p:nvSpPr>
              <p:cNvPr id="49212" name="Oval 241"/>
              <p:cNvSpPr>
                <a:spLocks noChangeArrowheads="1"/>
              </p:cNvSpPr>
              <p:nvPr/>
            </p:nvSpPr>
            <p:spPr bwMode="auto">
              <a:xfrm>
                <a:off x="1998" y="1757"/>
                <a:ext cx="523" cy="179"/>
              </a:xfrm>
              <a:prstGeom prst="ellipse">
                <a:avLst/>
              </a:prstGeom>
              <a:noFill/>
              <a:ln w="9525">
                <a:solidFill>
                  <a:schemeClr val="bg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rgbClr val="FF0066"/>
                  </a:buClr>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1pPr>
                <a:lvl2pPr marL="742950" indent="-285750" eaLnBrk="0" hangingPunct="0">
                  <a:spcBef>
                    <a:spcPct val="20000"/>
                  </a:spcBef>
                  <a:buClr>
                    <a:srgbClr val="FF0000"/>
                  </a:buClr>
                  <a:buFont typeface="Symbol" panose="05050102010706020507" pitchFamily="18" charset="2"/>
                  <a:buChar char="©"/>
                  <a:defRPr kumimoji="1" sz="2000">
                    <a:solidFill>
                      <a:schemeClr val="tx1"/>
                    </a:solidFill>
                    <a:latin typeface="Times New Roman" panose="02020603050405020304" pitchFamily="18" charset="0"/>
                    <a:ea typeface="굴림" panose="020B0600000101010101" pitchFamily="50" charset="-127"/>
                  </a:defRPr>
                </a:lvl2pPr>
                <a:lvl3pPr marL="1143000" indent="-228600" eaLnBrk="0" hangingPunct="0">
                  <a:spcBef>
                    <a:spcPct val="20000"/>
                  </a:spcBef>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3pPr>
                <a:lvl4pPr marL="1600200" indent="-228600" eaLnBrk="0" hangingPunct="0">
                  <a:spcBef>
                    <a:spcPct val="20000"/>
                  </a:spcBef>
                  <a:buFont typeface="Symbol" panose="05050102010706020507" pitchFamily="18" charset="2"/>
                  <a:buChar char="ª"/>
                  <a:defRPr kumimoji="1" sz="1600">
                    <a:solidFill>
                      <a:schemeClr val="tx1"/>
                    </a:solidFill>
                    <a:latin typeface="Times New Roman" panose="02020603050405020304" pitchFamily="18" charset="0"/>
                    <a:ea typeface="굴림" panose="020B0600000101010101" pitchFamily="50" charset="-127"/>
                  </a:defRPr>
                </a:lvl4pPr>
                <a:lvl5pPr marL="2057400" indent="-228600" eaLnBrk="0" hangingPunct="0">
                  <a:spcBef>
                    <a:spcPct val="20000"/>
                  </a:spcBef>
                  <a:buChar char="»"/>
                  <a:defRPr kumimoji="1" sz="1400">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9pPr>
              </a:lstStyle>
              <a:p>
                <a:pPr eaLnBrk="1" hangingPunct="1">
                  <a:spcBef>
                    <a:spcPct val="0"/>
                  </a:spcBef>
                  <a:buClrTx/>
                  <a:buFontTx/>
                  <a:buNone/>
                </a:pPr>
                <a:endParaRPr lang="ko-KR" altLang="en-US"/>
              </a:p>
            </p:txBody>
          </p:sp>
          <p:sp>
            <p:nvSpPr>
              <p:cNvPr id="49213" name="Oval 242"/>
              <p:cNvSpPr>
                <a:spLocks noChangeArrowheads="1"/>
              </p:cNvSpPr>
              <p:nvPr/>
            </p:nvSpPr>
            <p:spPr bwMode="auto">
              <a:xfrm>
                <a:off x="2283" y="1901"/>
                <a:ext cx="570" cy="251"/>
              </a:xfrm>
              <a:prstGeom prst="ellipse">
                <a:avLst/>
              </a:prstGeom>
              <a:noFill/>
              <a:ln w="9525">
                <a:solidFill>
                  <a:schemeClr val="bg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rgbClr val="FF0066"/>
                  </a:buClr>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1pPr>
                <a:lvl2pPr marL="742950" indent="-285750" eaLnBrk="0" hangingPunct="0">
                  <a:spcBef>
                    <a:spcPct val="20000"/>
                  </a:spcBef>
                  <a:buClr>
                    <a:srgbClr val="FF0000"/>
                  </a:buClr>
                  <a:buFont typeface="Symbol" panose="05050102010706020507" pitchFamily="18" charset="2"/>
                  <a:buChar char="©"/>
                  <a:defRPr kumimoji="1" sz="2000">
                    <a:solidFill>
                      <a:schemeClr val="tx1"/>
                    </a:solidFill>
                    <a:latin typeface="Times New Roman" panose="02020603050405020304" pitchFamily="18" charset="0"/>
                    <a:ea typeface="굴림" panose="020B0600000101010101" pitchFamily="50" charset="-127"/>
                  </a:defRPr>
                </a:lvl2pPr>
                <a:lvl3pPr marL="1143000" indent="-228600" eaLnBrk="0" hangingPunct="0">
                  <a:spcBef>
                    <a:spcPct val="20000"/>
                  </a:spcBef>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3pPr>
                <a:lvl4pPr marL="1600200" indent="-228600" eaLnBrk="0" hangingPunct="0">
                  <a:spcBef>
                    <a:spcPct val="20000"/>
                  </a:spcBef>
                  <a:buFont typeface="Symbol" panose="05050102010706020507" pitchFamily="18" charset="2"/>
                  <a:buChar char="ª"/>
                  <a:defRPr kumimoji="1" sz="1600">
                    <a:solidFill>
                      <a:schemeClr val="tx1"/>
                    </a:solidFill>
                    <a:latin typeface="Times New Roman" panose="02020603050405020304" pitchFamily="18" charset="0"/>
                    <a:ea typeface="굴림" panose="020B0600000101010101" pitchFamily="50" charset="-127"/>
                  </a:defRPr>
                </a:lvl4pPr>
                <a:lvl5pPr marL="2057400" indent="-228600" eaLnBrk="0" hangingPunct="0">
                  <a:spcBef>
                    <a:spcPct val="20000"/>
                  </a:spcBef>
                  <a:buChar char="»"/>
                  <a:defRPr kumimoji="1" sz="1400">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9pPr>
              </a:lstStyle>
              <a:p>
                <a:pPr eaLnBrk="1" hangingPunct="1">
                  <a:spcBef>
                    <a:spcPct val="0"/>
                  </a:spcBef>
                  <a:buClrTx/>
                  <a:buFontTx/>
                  <a:buNone/>
                </a:pPr>
                <a:endParaRPr lang="ko-KR" altLang="en-US"/>
              </a:p>
            </p:txBody>
          </p:sp>
          <p:sp>
            <p:nvSpPr>
              <p:cNvPr id="49214" name="Oval 243"/>
              <p:cNvSpPr>
                <a:spLocks noChangeArrowheads="1"/>
              </p:cNvSpPr>
              <p:nvPr/>
            </p:nvSpPr>
            <p:spPr bwMode="auto">
              <a:xfrm>
                <a:off x="2568" y="1721"/>
                <a:ext cx="760" cy="287"/>
              </a:xfrm>
              <a:prstGeom prst="ellipse">
                <a:avLst/>
              </a:prstGeom>
              <a:noFill/>
              <a:ln w="9525">
                <a:solidFill>
                  <a:schemeClr val="bg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rgbClr val="FF0066"/>
                  </a:buClr>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1pPr>
                <a:lvl2pPr marL="742950" indent="-285750" eaLnBrk="0" hangingPunct="0">
                  <a:spcBef>
                    <a:spcPct val="20000"/>
                  </a:spcBef>
                  <a:buClr>
                    <a:srgbClr val="FF0000"/>
                  </a:buClr>
                  <a:buFont typeface="Symbol" panose="05050102010706020507" pitchFamily="18" charset="2"/>
                  <a:buChar char="©"/>
                  <a:defRPr kumimoji="1" sz="2000">
                    <a:solidFill>
                      <a:schemeClr val="tx1"/>
                    </a:solidFill>
                    <a:latin typeface="Times New Roman" panose="02020603050405020304" pitchFamily="18" charset="0"/>
                    <a:ea typeface="굴림" panose="020B0600000101010101" pitchFamily="50" charset="-127"/>
                  </a:defRPr>
                </a:lvl2pPr>
                <a:lvl3pPr marL="1143000" indent="-228600" eaLnBrk="0" hangingPunct="0">
                  <a:spcBef>
                    <a:spcPct val="20000"/>
                  </a:spcBef>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3pPr>
                <a:lvl4pPr marL="1600200" indent="-228600" eaLnBrk="0" hangingPunct="0">
                  <a:spcBef>
                    <a:spcPct val="20000"/>
                  </a:spcBef>
                  <a:buFont typeface="Symbol" panose="05050102010706020507" pitchFamily="18" charset="2"/>
                  <a:buChar char="ª"/>
                  <a:defRPr kumimoji="1" sz="1600">
                    <a:solidFill>
                      <a:schemeClr val="tx1"/>
                    </a:solidFill>
                    <a:latin typeface="Times New Roman" panose="02020603050405020304" pitchFamily="18" charset="0"/>
                    <a:ea typeface="굴림" panose="020B0600000101010101" pitchFamily="50" charset="-127"/>
                  </a:defRPr>
                </a:lvl4pPr>
                <a:lvl5pPr marL="2057400" indent="-228600" eaLnBrk="0" hangingPunct="0">
                  <a:spcBef>
                    <a:spcPct val="20000"/>
                  </a:spcBef>
                  <a:buChar char="»"/>
                  <a:defRPr kumimoji="1" sz="1400">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9pPr>
              </a:lstStyle>
              <a:p>
                <a:pPr eaLnBrk="1" hangingPunct="1">
                  <a:spcBef>
                    <a:spcPct val="0"/>
                  </a:spcBef>
                  <a:buClrTx/>
                  <a:buFontTx/>
                  <a:buNone/>
                </a:pPr>
                <a:endParaRPr lang="ko-KR" altLang="en-US"/>
              </a:p>
            </p:txBody>
          </p:sp>
          <p:sp>
            <p:nvSpPr>
              <p:cNvPr id="49215" name="Oval 244"/>
              <p:cNvSpPr>
                <a:spLocks noChangeArrowheads="1"/>
              </p:cNvSpPr>
              <p:nvPr/>
            </p:nvSpPr>
            <p:spPr bwMode="auto">
              <a:xfrm>
                <a:off x="2426" y="1578"/>
                <a:ext cx="522" cy="251"/>
              </a:xfrm>
              <a:prstGeom prst="ellipse">
                <a:avLst/>
              </a:prstGeom>
              <a:noFill/>
              <a:ln w="9525">
                <a:solidFill>
                  <a:schemeClr val="bg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rgbClr val="FF0066"/>
                  </a:buClr>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1pPr>
                <a:lvl2pPr marL="742950" indent="-285750" eaLnBrk="0" hangingPunct="0">
                  <a:spcBef>
                    <a:spcPct val="20000"/>
                  </a:spcBef>
                  <a:buClr>
                    <a:srgbClr val="FF0000"/>
                  </a:buClr>
                  <a:buFont typeface="Symbol" panose="05050102010706020507" pitchFamily="18" charset="2"/>
                  <a:buChar char="©"/>
                  <a:defRPr kumimoji="1" sz="2000">
                    <a:solidFill>
                      <a:schemeClr val="tx1"/>
                    </a:solidFill>
                    <a:latin typeface="Times New Roman" panose="02020603050405020304" pitchFamily="18" charset="0"/>
                    <a:ea typeface="굴림" panose="020B0600000101010101" pitchFamily="50" charset="-127"/>
                  </a:defRPr>
                </a:lvl2pPr>
                <a:lvl3pPr marL="1143000" indent="-228600" eaLnBrk="0" hangingPunct="0">
                  <a:spcBef>
                    <a:spcPct val="20000"/>
                  </a:spcBef>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3pPr>
                <a:lvl4pPr marL="1600200" indent="-228600" eaLnBrk="0" hangingPunct="0">
                  <a:spcBef>
                    <a:spcPct val="20000"/>
                  </a:spcBef>
                  <a:buFont typeface="Symbol" panose="05050102010706020507" pitchFamily="18" charset="2"/>
                  <a:buChar char="ª"/>
                  <a:defRPr kumimoji="1" sz="1600">
                    <a:solidFill>
                      <a:schemeClr val="tx1"/>
                    </a:solidFill>
                    <a:latin typeface="Times New Roman" panose="02020603050405020304" pitchFamily="18" charset="0"/>
                    <a:ea typeface="굴림" panose="020B0600000101010101" pitchFamily="50" charset="-127"/>
                  </a:defRPr>
                </a:lvl4pPr>
                <a:lvl5pPr marL="2057400" indent="-228600" eaLnBrk="0" hangingPunct="0">
                  <a:spcBef>
                    <a:spcPct val="20000"/>
                  </a:spcBef>
                  <a:buChar char="»"/>
                  <a:defRPr kumimoji="1" sz="1400">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9pPr>
              </a:lstStyle>
              <a:p>
                <a:pPr eaLnBrk="1" hangingPunct="1">
                  <a:spcBef>
                    <a:spcPct val="0"/>
                  </a:spcBef>
                  <a:buClrTx/>
                  <a:buFontTx/>
                  <a:buNone/>
                </a:pPr>
                <a:endParaRPr lang="ko-KR" altLang="en-US"/>
              </a:p>
            </p:txBody>
          </p:sp>
          <p:sp>
            <p:nvSpPr>
              <p:cNvPr id="49216" name="Oval 245"/>
              <p:cNvSpPr>
                <a:spLocks noChangeArrowheads="1"/>
              </p:cNvSpPr>
              <p:nvPr/>
            </p:nvSpPr>
            <p:spPr bwMode="auto">
              <a:xfrm>
                <a:off x="2853" y="1901"/>
                <a:ext cx="570" cy="215"/>
              </a:xfrm>
              <a:prstGeom prst="ellipse">
                <a:avLst/>
              </a:prstGeom>
              <a:noFill/>
              <a:ln w="9525">
                <a:solidFill>
                  <a:schemeClr val="bg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rgbClr val="FF0066"/>
                  </a:buClr>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1pPr>
                <a:lvl2pPr marL="742950" indent="-285750" eaLnBrk="0" hangingPunct="0">
                  <a:spcBef>
                    <a:spcPct val="20000"/>
                  </a:spcBef>
                  <a:buClr>
                    <a:srgbClr val="FF0000"/>
                  </a:buClr>
                  <a:buFont typeface="Symbol" panose="05050102010706020507" pitchFamily="18" charset="2"/>
                  <a:buChar char="©"/>
                  <a:defRPr kumimoji="1" sz="2000">
                    <a:solidFill>
                      <a:schemeClr val="tx1"/>
                    </a:solidFill>
                    <a:latin typeface="Times New Roman" panose="02020603050405020304" pitchFamily="18" charset="0"/>
                    <a:ea typeface="굴림" panose="020B0600000101010101" pitchFamily="50" charset="-127"/>
                  </a:defRPr>
                </a:lvl2pPr>
                <a:lvl3pPr marL="1143000" indent="-228600" eaLnBrk="0" hangingPunct="0">
                  <a:spcBef>
                    <a:spcPct val="20000"/>
                  </a:spcBef>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3pPr>
                <a:lvl4pPr marL="1600200" indent="-228600" eaLnBrk="0" hangingPunct="0">
                  <a:spcBef>
                    <a:spcPct val="20000"/>
                  </a:spcBef>
                  <a:buFont typeface="Symbol" panose="05050102010706020507" pitchFamily="18" charset="2"/>
                  <a:buChar char="ª"/>
                  <a:defRPr kumimoji="1" sz="1600">
                    <a:solidFill>
                      <a:schemeClr val="tx1"/>
                    </a:solidFill>
                    <a:latin typeface="Times New Roman" panose="02020603050405020304" pitchFamily="18" charset="0"/>
                    <a:ea typeface="굴림" panose="020B0600000101010101" pitchFamily="50" charset="-127"/>
                  </a:defRPr>
                </a:lvl4pPr>
                <a:lvl5pPr marL="2057400" indent="-228600" eaLnBrk="0" hangingPunct="0">
                  <a:spcBef>
                    <a:spcPct val="20000"/>
                  </a:spcBef>
                  <a:buChar char="»"/>
                  <a:defRPr kumimoji="1" sz="1400">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9pPr>
              </a:lstStyle>
              <a:p>
                <a:pPr eaLnBrk="1" hangingPunct="1">
                  <a:spcBef>
                    <a:spcPct val="0"/>
                  </a:spcBef>
                  <a:buClrTx/>
                  <a:buFontTx/>
                  <a:buNone/>
                </a:pPr>
                <a:endParaRPr lang="ko-KR" altLang="en-US"/>
              </a:p>
            </p:txBody>
          </p:sp>
          <p:sp>
            <p:nvSpPr>
              <p:cNvPr id="49217" name="Oval 246"/>
              <p:cNvSpPr>
                <a:spLocks noChangeArrowheads="1"/>
              </p:cNvSpPr>
              <p:nvPr/>
            </p:nvSpPr>
            <p:spPr bwMode="auto">
              <a:xfrm>
                <a:off x="3043" y="1685"/>
                <a:ext cx="522" cy="216"/>
              </a:xfrm>
              <a:prstGeom prst="ellipse">
                <a:avLst/>
              </a:prstGeom>
              <a:noFill/>
              <a:ln w="9525">
                <a:solidFill>
                  <a:schemeClr val="bg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rgbClr val="FF0066"/>
                  </a:buClr>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1pPr>
                <a:lvl2pPr marL="742950" indent="-285750" eaLnBrk="0" hangingPunct="0">
                  <a:spcBef>
                    <a:spcPct val="20000"/>
                  </a:spcBef>
                  <a:buClr>
                    <a:srgbClr val="FF0000"/>
                  </a:buClr>
                  <a:buFont typeface="Symbol" panose="05050102010706020507" pitchFamily="18" charset="2"/>
                  <a:buChar char="©"/>
                  <a:defRPr kumimoji="1" sz="2000">
                    <a:solidFill>
                      <a:schemeClr val="tx1"/>
                    </a:solidFill>
                    <a:latin typeface="Times New Roman" panose="02020603050405020304" pitchFamily="18" charset="0"/>
                    <a:ea typeface="굴림" panose="020B0600000101010101" pitchFamily="50" charset="-127"/>
                  </a:defRPr>
                </a:lvl2pPr>
                <a:lvl3pPr marL="1143000" indent="-228600" eaLnBrk="0" hangingPunct="0">
                  <a:spcBef>
                    <a:spcPct val="20000"/>
                  </a:spcBef>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3pPr>
                <a:lvl4pPr marL="1600200" indent="-228600" eaLnBrk="0" hangingPunct="0">
                  <a:spcBef>
                    <a:spcPct val="20000"/>
                  </a:spcBef>
                  <a:buFont typeface="Symbol" panose="05050102010706020507" pitchFamily="18" charset="2"/>
                  <a:buChar char="ª"/>
                  <a:defRPr kumimoji="1" sz="1600">
                    <a:solidFill>
                      <a:schemeClr val="tx1"/>
                    </a:solidFill>
                    <a:latin typeface="Times New Roman" panose="02020603050405020304" pitchFamily="18" charset="0"/>
                    <a:ea typeface="굴림" panose="020B0600000101010101" pitchFamily="50" charset="-127"/>
                  </a:defRPr>
                </a:lvl4pPr>
                <a:lvl5pPr marL="2057400" indent="-228600" eaLnBrk="0" hangingPunct="0">
                  <a:spcBef>
                    <a:spcPct val="20000"/>
                  </a:spcBef>
                  <a:buChar char="»"/>
                  <a:defRPr kumimoji="1" sz="1400">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9pPr>
              </a:lstStyle>
              <a:p>
                <a:pPr eaLnBrk="1" hangingPunct="1">
                  <a:spcBef>
                    <a:spcPct val="0"/>
                  </a:spcBef>
                  <a:buClrTx/>
                  <a:buFontTx/>
                  <a:buNone/>
                </a:pPr>
                <a:endParaRPr lang="ko-KR" altLang="en-US"/>
              </a:p>
            </p:txBody>
          </p:sp>
        </p:grpSp>
        <p:sp>
          <p:nvSpPr>
            <p:cNvPr id="49209" name="Oval 247"/>
            <p:cNvSpPr>
              <a:spLocks noChangeArrowheads="1"/>
            </p:cNvSpPr>
            <p:nvPr/>
          </p:nvSpPr>
          <p:spPr bwMode="auto">
            <a:xfrm>
              <a:off x="3457" y="1660"/>
              <a:ext cx="855" cy="431"/>
            </a:xfrm>
            <a:prstGeom prst="ellipse">
              <a:avLst/>
            </a:prstGeom>
            <a:solidFill>
              <a:srgbClr val="FFFFFF"/>
            </a:solidFill>
            <a:ln w="9525">
              <a:solidFill>
                <a:schemeClr val="tx1"/>
              </a:solidFill>
              <a:round/>
              <a:headEnd/>
              <a:tailEnd/>
            </a:ln>
          </p:spPr>
          <p:txBody>
            <a:bodyPr wrap="none" anchor="ctr"/>
            <a:lstStyle>
              <a:lvl1pPr eaLnBrk="0" hangingPunct="0">
                <a:spcBef>
                  <a:spcPct val="20000"/>
                </a:spcBef>
                <a:buClr>
                  <a:srgbClr val="FF0066"/>
                </a:buClr>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1pPr>
              <a:lvl2pPr marL="742950" indent="-285750" eaLnBrk="0" hangingPunct="0">
                <a:spcBef>
                  <a:spcPct val="20000"/>
                </a:spcBef>
                <a:buClr>
                  <a:srgbClr val="FF0000"/>
                </a:buClr>
                <a:buFont typeface="Symbol" panose="05050102010706020507" pitchFamily="18" charset="2"/>
                <a:buChar char="©"/>
                <a:defRPr kumimoji="1" sz="2000">
                  <a:solidFill>
                    <a:schemeClr val="tx1"/>
                  </a:solidFill>
                  <a:latin typeface="Times New Roman" panose="02020603050405020304" pitchFamily="18" charset="0"/>
                  <a:ea typeface="굴림" panose="020B0600000101010101" pitchFamily="50" charset="-127"/>
                </a:defRPr>
              </a:lvl2pPr>
              <a:lvl3pPr marL="1143000" indent="-228600" eaLnBrk="0" hangingPunct="0">
                <a:spcBef>
                  <a:spcPct val="20000"/>
                </a:spcBef>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3pPr>
              <a:lvl4pPr marL="1600200" indent="-228600" eaLnBrk="0" hangingPunct="0">
                <a:spcBef>
                  <a:spcPct val="20000"/>
                </a:spcBef>
                <a:buFont typeface="Symbol" panose="05050102010706020507" pitchFamily="18" charset="2"/>
                <a:buChar char="ª"/>
                <a:defRPr kumimoji="1" sz="1600">
                  <a:solidFill>
                    <a:schemeClr val="tx1"/>
                  </a:solidFill>
                  <a:latin typeface="Times New Roman" panose="02020603050405020304" pitchFamily="18" charset="0"/>
                  <a:ea typeface="굴림" panose="020B0600000101010101" pitchFamily="50" charset="-127"/>
                </a:defRPr>
              </a:lvl4pPr>
              <a:lvl5pPr marL="2057400" indent="-228600" eaLnBrk="0" hangingPunct="0">
                <a:spcBef>
                  <a:spcPct val="20000"/>
                </a:spcBef>
                <a:buChar char="»"/>
                <a:defRPr kumimoji="1" sz="1400">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9pPr>
            </a:lstStyle>
            <a:p>
              <a:pPr algn="ctr" eaLnBrk="1" hangingPunct="1">
                <a:spcBef>
                  <a:spcPct val="0"/>
                </a:spcBef>
                <a:buClrTx/>
                <a:buFontTx/>
                <a:buNone/>
              </a:pPr>
              <a:r>
                <a:rPr lang="en-US" altLang="ko-KR">
                  <a:solidFill>
                    <a:schemeClr val="bg2"/>
                  </a:solidFill>
                </a:rPr>
                <a:t>ISP</a:t>
              </a:r>
            </a:p>
          </p:txBody>
        </p:sp>
        <p:sp>
          <p:nvSpPr>
            <p:cNvPr id="49210" name="Oval 248"/>
            <p:cNvSpPr>
              <a:spLocks noChangeArrowheads="1"/>
            </p:cNvSpPr>
            <p:nvPr/>
          </p:nvSpPr>
          <p:spPr bwMode="auto">
            <a:xfrm>
              <a:off x="1273" y="1660"/>
              <a:ext cx="855" cy="431"/>
            </a:xfrm>
            <a:prstGeom prst="ellipse">
              <a:avLst/>
            </a:prstGeom>
            <a:solidFill>
              <a:srgbClr val="FFFFFF"/>
            </a:solidFill>
            <a:ln w="9525">
              <a:solidFill>
                <a:schemeClr val="tx1"/>
              </a:solidFill>
              <a:round/>
              <a:headEnd/>
              <a:tailEnd/>
            </a:ln>
          </p:spPr>
          <p:txBody>
            <a:bodyPr wrap="none" anchor="ctr"/>
            <a:lstStyle>
              <a:lvl1pPr eaLnBrk="0" hangingPunct="0">
                <a:spcBef>
                  <a:spcPct val="20000"/>
                </a:spcBef>
                <a:buClr>
                  <a:srgbClr val="FF0066"/>
                </a:buClr>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1pPr>
              <a:lvl2pPr marL="742950" indent="-285750" eaLnBrk="0" hangingPunct="0">
                <a:spcBef>
                  <a:spcPct val="20000"/>
                </a:spcBef>
                <a:buClr>
                  <a:srgbClr val="FF0000"/>
                </a:buClr>
                <a:buFont typeface="Symbol" panose="05050102010706020507" pitchFamily="18" charset="2"/>
                <a:buChar char="©"/>
                <a:defRPr kumimoji="1" sz="2000">
                  <a:solidFill>
                    <a:schemeClr val="tx1"/>
                  </a:solidFill>
                  <a:latin typeface="Times New Roman" panose="02020603050405020304" pitchFamily="18" charset="0"/>
                  <a:ea typeface="굴림" panose="020B0600000101010101" pitchFamily="50" charset="-127"/>
                </a:defRPr>
              </a:lvl2pPr>
              <a:lvl3pPr marL="1143000" indent="-228600" eaLnBrk="0" hangingPunct="0">
                <a:spcBef>
                  <a:spcPct val="20000"/>
                </a:spcBef>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3pPr>
              <a:lvl4pPr marL="1600200" indent="-228600" eaLnBrk="0" hangingPunct="0">
                <a:spcBef>
                  <a:spcPct val="20000"/>
                </a:spcBef>
                <a:buFont typeface="Symbol" panose="05050102010706020507" pitchFamily="18" charset="2"/>
                <a:buChar char="ª"/>
                <a:defRPr kumimoji="1" sz="1600">
                  <a:solidFill>
                    <a:schemeClr val="tx1"/>
                  </a:solidFill>
                  <a:latin typeface="Times New Roman" panose="02020603050405020304" pitchFamily="18" charset="0"/>
                  <a:ea typeface="굴림" panose="020B0600000101010101" pitchFamily="50" charset="-127"/>
                </a:defRPr>
              </a:lvl4pPr>
              <a:lvl5pPr marL="2057400" indent="-228600" eaLnBrk="0" hangingPunct="0">
                <a:spcBef>
                  <a:spcPct val="20000"/>
                </a:spcBef>
                <a:buChar char="»"/>
                <a:defRPr kumimoji="1" sz="1400">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9pPr>
            </a:lstStyle>
            <a:p>
              <a:pPr algn="ctr" eaLnBrk="1" hangingPunct="1">
                <a:spcBef>
                  <a:spcPct val="0"/>
                </a:spcBef>
                <a:buClrTx/>
                <a:buFontTx/>
                <a:buNone/>
              </a:pPr>
              <a:r>
                <a:rPr lang="en-US" altLang="ko-KR">
                  <a:solidFill>
                    <a:schemeClr val="bg2"/>
                  </a:solidFill>
                </a:rPr>
                <a:t>ISP</a:t>
              </a:r>
            </a:p>
          </p:txBody>
        </p:sp>
      </p:grpSp>
      <p:sp>
        <p:nvSpPr>
          <p:cNvPr id="49159" name="Text Box 249"/>
          <p:cNvSpPr txBox="1">
            <a:spLocks noChangeArrowheads="1"/>
          </p:cNvSpPr>
          <p:nvPr/>
        </p:nvSpPr>
        <p:spPr bwMode="auto">
          <a:xfrm>
            <a:off x="6804025" y="1484313"/>
            <a:ext cx="107632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rgbClr val="FF0066"/>
              </a:buClr>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1pPr>
            <a:lvl2pPr marL="742950" indent="-285750" eaLnBrk="0" hangingPunct="0">
              <a:spcBef>
                <a:spcPct val="20000"/>
              </a:spcBef>
              <a:buClr>
                <a:srgbClr val="FF0000"/>
              </a:buClr>
              <a:buFont typeface="Symbol" panose="05050102010706020507" pitchFamily="18" charset="2"/>
              <a:buChar char="©"/>
              <a:defRPr kumimoji="1" sz="2000">
                <a:solidFill>
                  <a:schemeClr val="tx1"/>
                </a:solidFill>
                <a:latin typeface="Times New Roman" panose="02020603050405020304" pitchFamily="18" charset="0"/>
                <a:ea typeface="굴림" panose="020B0600000101010101" pitchFamily="50" charset="-127"/>
              </a:defRPr>
            </a:lvl2pPr>
            <a:lvl3pPr marL="1143000" indent="-228600" eaLnBrk="0" hangingPunct="0">
              <a:spcBef>
                <a:spcPct val="20000"/>
              </a:spcBef>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3pPr>
            <a:lvl4pPr marL="1600200" indent="-228600" eaLnBrk="0" hangingPunct="0">
              <a:spcBef>
                <a:spcPct val="20000"/>
              </a:spcBef>
              <a:buFont typeface="Symbol" panose="05050102010706020507" pitchFamily="18" charset="2"/>
              <a:buChar char="ª"/>
              <a:defRPr kumimoji="1" sz="1600">
                <a:solidFill>
                  <a:schemeClr val="tx1"/>
                </a:solidFill>
                <a:latin typeface="Times New Roman" panose="02020603050405020304" pitchFamily="18" charset="0"/>
                <a:ea typeface="굴림" panose="020B0600000101010101" pitchFamily="50" charset="-127"/>
              </a:defRPr>
            </a:lvl4pPr>
            <a:lvl5pPr marL="2057400" indent="-228600" eaLnBrk="0" hangingPunct="0">
              <a:spcBef>
                <a:spcPct val="20000"/>
              </a:spcBef>
              <a:buChar char="»"/>
              <a:defRPr kumimoji="1" sz="1400">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9pPr>
          </a:lstStyle>
          <a:p>
            <a:pPr eaLnBrk="1" hangingPunct="1">
              <a:spcBef>
                <a:spcPct val="50000"/>
              </a:spcBef>
              <a:buClrTx/>
              <a:buFontTx/>
              <a:buNone/>
            </a:pPr>
            <a:r>
              <a:rPr lang="en-US" altLang="ko-KR" sz="1800"/>
              <a:t>Ethernet</a:t>
            </a:r>
          </a:p>
        </p:txBody>
      </p:sp>
      <p:sp>
        <p:nvSpPr>
          <p:cNvPr id="49160" name="Rectangle 250"/>
          <p:cNvSpPr>
            <a:spLocks noGrp="1" noChangeArrowheads="1"/>
          </p:cNvSpPr>
          <p:nvPr>
            <p:ph type="title"/>
          </p:nvPr>
        </p:nvSpPr>
        <p:spPr>
          <a:xfrm>
            <a:off x="557213" y="252413"/>
            <a:ext cx="8077200" cy="476250"/>
          </a:xfrm>
        </p:spPr>
        <p:txBody>
          <a:bodyPr/>
          <a:lstStyle/>
          <a:p>
            <a:pPr eaLnBrk="1" hangingPunct="1"/>
            <a:r>
              <a:rPr lang="en-US" altLang="ko-KR" smtClean="0"/>
              <a:t>Internet Standards</a:t>
            </a:r>
          </a:p>
        </p:txBody>
      </p:sp>
      <p:sp>
        <p:nvSpPr>
          <p:cNvPr id="49161" name="Text Box 252"/>
          <p:cNvSpPr txBox="1">
            <a:spLocks noChangeArrowheads="1"/>
          </p:cNvSpPr>
          <p:nvPr/>
        </p:nvSpPr>
        <p:spPr bwMode="auto">
          <a:xfrm>
            <a:off x="1476375" y="1557338"/>
            <a:ext cx="565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rgbClr val="FF0066"/>
              </a:buClr>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1pPr>
            <a:lvl2pPr marL="742950" indent="-285750" eaLnBrk="0" hangingPunct="0">
              <a:spcBef>
                <a:spcPct val="20000"/>
              </a:spcBef>
              <a:buClr>
                <a:srgbClr val="FF0000"/>
              </a:buClr>
              <a:buFont typeface="Symbol" panose="05050102010706020507" pitchFamily="18" charset="2"/>
              <a:buChar char="©"/>
              <a:defRPr kumimoji="1" sz="2000">
                <a:solidFill>
                  <a:schemeClr val="tx1"/>
                </a:solidFill>
                <a:latin typeface="Times New Roman" panose="02020603050405020304" pitchFamily="18" charset="0"/>
                <a:ea typeface="굴림" panose="020B0600000101010101" pitchFamily="50" charset="-127"/>
              </a:defRPr>
            </a:lvl2pPr>
            <a:lvl3pPr marL="1143000" indent="-228600" eaLnBrk="0" hangingPunct="0">
              <a:spcBef>
                <a:spcPct val="20000"/>
              </a:spcBef>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3pPr>
            <a:lvl4pPr marL="1600200" indent="-228600" eaLnBrk="0" hangingPunct="0">
              <a:spcBef>
                <a:spcPct val="20000"/>
              </a:spcBef>
              <a:buFont typeface="Symbol" panose="05050102010706020507" pitchFamily="18" charset="2"/>
              <a:buChar char="ª"/>
              <a:defRPr kumimoji="1" sz="1600">
                <a:solidFill>
                  <a:schemeClr val="tx1"/>
                </a:solidFill>
                <a:latin typeface="Times New Roman" panose="02020603050405020304" pitchFamily="18" charset="0"/>
                <a:ea typeface="굴림" panose="020B0600000101010101" pitchFamily="50" charset="-127"/>
              </a:defRPr>
            </a:lvl4pPr>
            <a:lvl5pPr marL="2057400" indent="-228600" eaLnBrk="0" hangingPunct="0">
              <a:spcBef>
                <a:spcPct val="20000"/>
              </a:spcBef>
              <a:buChar char="»"/>
              <a:defRPr kumimoji="1" sz="1400">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9pPr>
          </a:lstStyle>
          <a:p>
            <a:pPr algn="ctr">
              <a:spcBef>
                <a:spcPct val="0"/>
              </a:spcBef>
              <a:buClrTx/>
              <a:buFontTx/>
              <a:buNone/>
            </a:pPr>
            <a:r>
              <a:rPr lang="en-US" altLang="ko-KR" sz="1800"/>
              <a:t>PPP</a:t>
            </a:r>
          </a:p>
        </p:txBody>
      </p:sp>
      <p:sp>
        <p:nvSpPr>
          <p:cNvPr id="49163" name="Rectangle 254"/>
          <p:cNvSpPr>
            <a:spLocks noChangeArrowheads="1"/>
          </p:cNvSpPr>
          <p:nvPr/>
        </p:nvSpPr>
        <p:spPr bwMode="auto">
          <a:xfrm>
            <a:off x="265113" y="3082925"/>
            <a:ext cx="706437" cy="381000"/>
          </a:xfrm>
          <a:prstGeom prst="rect">
            <a:avLst/>
          </a:prstGeom>
          <a:solidFill>
            <a:srgbClr val="FFFF99"/>
          </a:solidFill>
          <a:ln w="9525">
            <a:solidFill>
              <a:schemeClr val="tx1"/>
            </a:solidFill>
            <a:miter lim="800000"/>
            <a:headEnd/>
            <a:tailEnd/>
          </a:ln>
          <a:effectLst>
            <a:outerShdw dist="107763" dir="2700000" algn="ctr" rotWithShape="0">
              <a:schemeClr val="bg2"/>
            </a:outerShdw>
          </a:effectLst>
        </p:spPr>
        <p:txBody>
          <a:bodyPr wrap="none" anchor="ctr"/>
          <a:lstStyle>
            <a:lvl1pPr eaLnBrk="0" hangingPunct="0">
              <a:defRPr kumimoji="1" sz="2400">
                <a:solidFill>
                  <a:schemeClr val="tx1"/>
                </a:solidFill>
                <a:latin typeface="Times New Roman" panose="02020603050405020304" pitchFamily="18" charset="0"/>
                <a:ea typeface="굴림" panose="020B0600000101010101" pitchFamily="50" charset="-127"/>
              </a:defRPr>
            </a:lvl1pPr>
            <a:lvl2pPr marL="742950" indent="-285750" eaLnBrk="0" hangingPunct="0">
              <a:defRPr kumimoji="1" sz="2400">
                <a:solidFill>
                  <a:schemeClr val="tx1"/>
                </a:solidFill>
                <a:latin typeface="Times New Roman" panose="02020603050405020304" pitchFamily="18" charset="0"/>
                <a:ea typeface="굴림" panose="020B0600000101010101" pitchFamily="50" charset="-127"/>
              </a:defRPr>
            </a:lvl2pPr>
            <a:lvl3pPr marL="1143000" indent="-228600" eaLnBrk="0" hangingPunct="0">
              <a:defRPr kumimoji="1" sz="2400">
                <a:solidFill>
                  <a:schemeClr val="tx1"/>
                </a:solidFill>
                <a:latin typeface="Times New Roman" panose="02020603050405020304" pitchFamily="18" charset="0"/>
                <a:ea typeface="굴림" panose="020B0600000101010101" pitchFamily="50" charset="-127"/>
              </a:defRPr>
            </a:lvl3pPr>
            <a:lvl4pPr marL="1600200" indent="-228600" eaLnBrk="0" hangingPunct="0">
              <a:defRPr kumimoji="1" sz="2400">
                <a:solidFill>
                  <a:schemeClr val="tx1"/>
                </a:solidFill>
                <a:latin typeface="Times New Roman" panose="02020603050405020304" pitchFamily="18" charset="0"/>
                <a:ea typeface="굴림" panose="020B0600000101010101" pitchFamily="50" charset="-127"/>
              </a:defRPr>
            </a:lvl4pPr>
            <a:lvl5pPr marL="2057400" indent="-228600" eaLnBrk="0" hangingPunct="0">
              <a:defRPr kumimoji="1" sz="2400">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굴림" panose="020B0600000101010101" pitchFamily="50" charset="-127"/>
              </a:defRPr>
            </a:lvl9pPr>
          </a:lstStyle>
          <a:p>
            <a:pPr algn="ctr"/>
            <a:r>
              <a:rPr lang="en-US" altLang="ko-KR" sz="2000">
                <a:solidFill>
                  <a:schemeClr val="bg2"/>
                </a:solidFill>
                <a:latin typeface="Comic Sans MS" panose="030F0702030302020204" pitchFamily="66" charset="0"/>
              </a:rPr>
              <a:t>App</a:t>
            </a:r>
          </a:p>
        </p:txBody>
      </p:sp>
      <p:sp>
        <p:nvSpPr>
          <p:cNvPr id="49164" name="Rectangle 255"/>
          <p:cNvSpPr>
            <a:spLocks noChangeArrowheads="1"/>
          </p:cNvSpPr>
          <p:nvPr/>
        </p:nvSpPr>
        <p:spPr bwMode="auto">
          <a:xfrm>
            <a:off x="265113" y="3616325"/>
            <a:ext cx="777875" cy="381000"/>
          </a:xfrm>
          <a:prstGeom prst="rect">
            <a:avLst/>
          </a:prstGeom>
          <a:solidFill>
            <a:srgbClr val="FFFF99"/>
          </a:solidFill>
          <a:ln w="9525">
            <a:solidFill>
              <a:schemeClr val="tx1"/>
            </a:solidFill>
            <a:miter lim="800000"/>
            <a:headEnd/>
            <a:tailEnd/>
          </a:ln>
          <a:effectLst>
            <a:outerShdw dist="107763" dir="2700000" algn="ctr" rotWithShape="0">
              <a:schemeClr val="bg2"/>
            </a:outerShdw>
          </a:effectLst>
        </p:spPr>
        <p:txBody>
          <a:bodyPr wrap="none" anchor="ctr"/>
          <a:lstStyle>
            <a:lvl1pPr eaLnBrk="0" hangingPunct="0">
              <a:defRPr kumimoji="1" sz="2400">
                <a:solidFill>
                  <a:schemeClr val="tx1"/>
                </a:solidFill>
                <a:latin typeface="Times New Roman" panose="02020603050405020304" pitchFamily="18" charset="0"/>
                <a:ea typeface="굴림" panose="020B0600000101010101" pitchFamily="50" charset="-127"/>
              </a:defRPr>
            </a:lvl1pPr>
            <a:lvl2pPr marL="742950" indent="-285750" eaLnBrk="0" hangingPunct="0">
              <a:defRPr kumimoji="1" sz="2400">
                <a:solidFill>
                  <a:schemeClr val="tx1"/>
                </a:solidFill>
                <a:latin typeface="Times New Roman" panose="02020603050405020304" pitchFamily="18" charset="0"/>
                <a:ea typeface="굴림" panose="020B0600000101010101" pitchFamily="50" charset="-127"/>
              </a:defRPr>
            </a:lvl2pPr>
            <a:lvl3pPr marL="1143000" indent="-228600" eaLnBrk="0" hangingPunct="0">
              <a:defRPr kumimoji="1" sz="2400">
                <a:solidFill>
                  <a:schemeClr val="tx1"/>
                </a:solidFill>
                <a:latin typeface="Times New Roman" panose="02020603050405020304" pitchFamily="18" charset="0"/>
                <a:ea typeface="굴림" panose="020B0600000101010101" pitchFamily="50" charset="-127"/>
              </a:defRPr>
            </a:lvl3pPr>
            <a:lvl4pPr marL="1600200" indent="-228600" eaLnBrk="0" hangingPunct="0">
              <a:defRPr kumimoji="1" sz="2400">
                <a:solidFill>
                  <a:schemeClr val="tx1"/>
                </a:solidFill>
                <a:latin typeface="Times New Roman" panose="02020603050405020304" pitchFamily="18" charset="0"/>
                <a:ea typeface="굴림" panose="020B0600000101010101" pitchFamily="50" charset="-127"/>
              </a:defRPr>
            </a:lvl4pPr>
            <a:lvl5pPr marL="2057400" indent="-228600" eaLnBrk="0" hangingPunct="0">
              <a:defRPr kumimoji="1" sz="2400">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굴림" panose="020B0600000101010101" pitchFamily="50" charset="-127"/>
              </a:defRPr>
            </a:lvl9pPr>
          </a:lstStyle>
          <a:p>
            <a:pPr algn="ctr"/>
            <a:r>
              <a:rPr lang="en-US" altLang="ko-KR" sz="2000">
                <a:solidFill>
                  <a:schemeClr val="bg2"/>
                </a:solidFill>
                <a:latin typeface="Comic Sans MS" panose="030F0702030302020204" pitchFamily="66" charset="0"/>
              </a:rPr>
              <a:t>Trans</a:t>
            </a:r>
          </a:p>
        </p:txBody>
      </p:sp>
      <p:sp>
        <p:nvSpPr>
          <p:cNvPr id="49165" name="Rectangle 256"/>
          <p:cNvSpPr>
            <a:spLocks noChangeArrowheads="1"/>
          </p:cNvSpPr>
          <p:nvPr/>
        </p:nvSpPr>
        <p:spPr bwMode="auto">
          <a:xfrm>
            <a:off x="265113" y="4149725"/>
            <a:ext cx="850900" cy="381000"/>
          </a:xfrm>
          <a:prstGeom prst="rect">
            <a:avLst/>
          </a:prstGeom>
          <a:solidFill>
            <a:srgbClr val="FFFF99"/>
          </a:solidFill>
          <a:ln w="9525">
            <a:solidFill>
              <a:schemeClr val="tx1"/>
            </a:solidFill>
            <a:miter lim="800000"/>
            <a:headEnd/>
            <a:tailEnd/>
          </a:ln>
          <a:effectLst>
            <a:outerShdw dist="107763" dir="2700000" algn="ctr" rotWithShape="0">
              <a:schemeClr val="bg2"/>
            </a:outerShdw>
          </a:effectLst>
        </p:spPr>
        <p:txBody>
          <a:bodyPr wrap="none" anchor="ctr"/>
          <a:lstStyle>
            <a:lvl1pPr eaLnBrk="0" hangingPunct="0">
              <a:defRPr kumimoji="1" sz="2400">
                <a:solidFill>
                  <a:schemeClr val="tx1"/>
                </a:solidFill>
                <a:latin typeface="Times New Roman" panose="02020603050405020304" pitchFamily="18" charset="0"/>
                <a:ea typeface="굴림" panose="020B0600000101010101" pitchFamily="50" charset="-127"/>
              </a:defRPr>
            </a:lvl1pPr>
            <a:lvl2pPr marL="742950" indent="-285750" eaLnBrk="0" hangingPunct="0">
              <a:defRPr kumimoji="1" sz="2400">
                <a:solidFill>
                  <a:schemeClr val="tx1"/>
                </a:solidFill>
                <a:latin typeface="Times New Roman" panose="02020603050405020304" pitchFamily="18" charset="0"/>
                <a:ea typeface="굴림" panose="020B0600000101010101" pitchFamily="50" charset="-127"/>
              </a:defRPr>
            </a:lvl2pPr>
            <a:lvl3pPr marL="1143000" indent="-228600" eaLnBrk="0" hangingPunct="0">
              <a:defRPr kumimoji="1" sz="2400">
                <a:solidFill>
                  <a:schemeClr val="tx1"/>
                </a:solidFill>
                <a:latin typeface="Times New Roman" panose="02020603050405020304" pitchFamily="18" charset="0"/>
                <a:ea typeface="굴림" panose="020B0600000101010101" pitchFamily="50" charset="-127"/>
              </a:defRPr>
            </a:lvl3pPr>
            <a:lvl4pPr marL="1600200" indent="-228600" eaLnBrk="0" hangingPunct="0">
              <a:defRPr kumimoji="1" sz="2400">
                <a:solidFill>
                  <a:schemeClr val="tx1"/>
                </a:solidFill>
                <a:latin typeface="Times New Roman" panose="02020603050405020304" pitchFamily="18" charset="0"/>
                <a:ea typeface="굴림" panose="020B0600000101010101" pitchFamily="50" charset="-127"/>
              </a:defRPr>
            </a:lvl4pPr>
            <a:lvl5pPr marL="2057400" indent="-228600" eaLnBrk="0" hangingPunct="0">
              <a:defRPr kumimoji="1" sz="2400">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굴림" panose="020B0600000101010101" pitchFamily="50" charset="-127"/>
              </a:defRPr>
            </a:lvl9pPr>
          </a:lstStyle>
          <a:p>
            <a:pPr algn="ctr"/>
            <a:r>
              <a:rPr lang="en-US" altLang="ko-KR" sz="2000">
                <a:solidFill>
                  <a:schemeClr val="bg2"/>
                </a:solidFill>
                <a:latin typeface="Comic Sans MS" panose="030F0702030302020204" pitchFamily="66" charset="0"/>
              </a:rPr>
              <a:t>Int</a:t>
            </a:r>
          </a:p>
        </p:txBody>
      </p:sp>
      <p:sp>
        <p:nvSpPr>
          <p:cNvPr id="49166" name="Rectangle 257"/>
          <p:cNvSpPr>
            <a:spLocks noChangeArrowheads="1"/>
          </p:cNvSpPr>
          <p:nvPr/>
        </p:nvSpPr>
        <p:spPr bwMode="auto">
          <a:xfrm>
            <a:off x="179388" y="4683125"/>
            <a:ext cx="1047750" cy="381000"/>
          </a:xfrm>
          <a:prstGeom prst="rect">
            <a:avLst/>
          </a:prstGeom>
          <a:solidFill>
            <a:srgbClr val="FFFF99"/>
          </a:solidFill>
          <a:ln w="9525">
            <a:solidFill>
              <a:schemeClr val="tx1"/>
            </a:solidFill>
            <a:miter lim="800000"/>
            <a:headEnd/>
            <a:tailEnd/>
          </a:ln>
          <a:effectLst>
            <a:outerShdw dist="107763" dir="2700000" algn="ctr" rotWithShape="0">
              <a:schemeClr val="bg2"/>
            </a:outerShdw>
          </a:effectLst>
        </p:spPr>
        <p:txBody>
          <a:bodyPr wrap="none" anchor="ctr"/>
          <a:lstStyle>
            <a:lvl1pPr eaLnBrk="0" hangingPunct="0">
              <a:defRPr kumimoji="1" sz="2400">
                <a:solidFill>
                  <a:schemeClr val="tx1"/>
                </a:solidFill>
                <a:latin typeface="Times New Roman" panose="02020603050405020304" pitchFamily="18" charset="0"/>
                <a:ea typeface="굴림" panose="020B0600000101010101" pitchFamily="50" charset="-127"/>
              </a:defRPr>
            </a:lvl1pPr>
            <a:lvl2pPr marL="742950" indent="-285750" eaLnBrk="0" hangingPunct="0">
              <a:defRPr kumimoji="1" sz="2400">
                <a:solidFill>
                  <a:schemeClr val="tx1"/>
                </a:solidFill>
                <a:latin typeface="Times New Roman" panose="02020603050405020304" pitchFamily="18" charset="0"/>
                <a:ea typeface="굴림" panose="020B0600000101010101" pitchFamily="50" charset="-127"/>
              </a:defRPr>
            </a:lvl2pPr>
            <a:lvl3pPr marL="1143000" indent="-228600" eaLnBrk="0" hangingPunct="0">
              <a:defRPr kumimoji="1" sz="2400">
                <a:solidFill>
                  <a:schemeClr val="tx1"/>
                </a:solidFill>
                <a:latin typeface="Times New Roman" panose="02020603050405020304" pitchFamily="18" charset="0"/>
                <a:ea typeface="굴림" panose="020B0600000101010101" pitchFamily="50" charset="-127"/>
              </a:defRPr>
            </a:lvl3pPr>
            <a:lvl4pPr marL="1600200" indent="-228600" eaLnBrk="0" hangingPunct="0">
              <a:defRPr kumimoji="1" sz="2400">
                <a:solidFill>
                  <a:schemeClr val="tx1"/>
                </a:solidFill>
                <a:latin typeface="Times New Roman" panose="02020603050405020304" pitchFamily="18" charset="0"/>
                <a:ea typeface="굴림" panose="020B0600000101010101" pitchFamily="50" charset="-127"/>
              </a:defRPr>
            </a:lvl4pPr>
            <a:lvl5pPr marL="2057400" indent="-228600" eaLnBrk="0" hangingPunct="0">
              <a:defRPr kumimoji="1" sz="2400">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굴림" panose="020B0600000101010101" pitchFamily="50" charset="-127"/>
              </a:defRPr>
            </a:lvl9pPr>
          </a:lstStyle>
          <a:p>
            <a:pPr algn="ctr"/>
            <a:r>
              <a:rPr lang="en-US" altLang="ko-KR" sz="2000">
                <a:solidFill>
                  <a:schemeClr val="bg2"/>
                </a:solidFill>
                <a:latin typeface="Comic Sans MS" panose="030F0702030302020204" pitchFamily="66" charset="0"/>
              </a:rPr>
              <a:t>DL</a:t>
            </a:r>
          </a:p>
        </p:txBody>
      </p:sp>
      <p:sp>
        <p:nvSpPr>
          <p:cNvPr id="49167" name="Rectangle 258"/>
          <p:cNvSpPr>
            <a:spLocks noChangeArrowheads="1"/>
          </p:cNvSpPr>
          <p:nvPr/>
        </p:nvSpPr>
        <p:spPr bwMode="auto">
          <a:xfrm>
            <a:off x="179388" y="5216525"/>
            <a:ext cx="1047750" cy="381000"/>
          </a:xfrm>
          <a:prstGeom prst="rect">
            <a:avLst/>
          </a:prstGeom>
          <a:solidFill>
            <a:srgbClr val="FFFF99"/>
          </a:solidFill>
          <a:ln w="9525">
            <a:solidFill>
              <a:schemeClr val="tx1"/>
            </a:solidFill>
            <a:miter lim="800000"/>
            <a:headEnd/>
            <a:tailEnd/>
          </a:ln>
          <a:effectLst>
            <a:outerShdw dist="107763" dir="2700000" algn="ctr" rotWithShape="0">
              <a:schemeClr val="bg2"/>
            </a:outerShdw>
          </a:effectLst>
        </p:spPr>
        <p:txBody>
          <a:bodyPr wrap="none" anchor="ctr"/>
          <a:lstStyle>
            <a:lvl1pPr eaLnBrk="0" hangingPunct="0">
              <a:defRPr kumimoji="1" sz="2400">
                <a:solidFill>
                  <a:schemeClr val="tx1"/>
                </a:solidFill>
                <a:latin typeface="Times New Roman" panose="02020603050405020304" pitchFamily="18" charset="0"/>
                <a:ea typeface="굴림" panose="020B0600000101010101" pitchFamily="50" charset="-127"/>
              </a:defRPr>
            </a:lvl1pPr>
            <a:lvl2pPr marL="742950" indent="-285750" eaLnBrk="0" hangingPunct="0">
              <a:defRPr kumimoji="1" sz="2400">
                <a:solidFill>
                  <a:schemeClr val="tx1"/>
                </a:solidFill>
                <a:latin typeface="Times New Roman" panose="02020603050405020304" pitchFamily="18" charset="0"/>
                <a:ea typeface="굴림" panose="020B0600000101010101" pitchFamily="50" charset="-127"/>
              </a:defRPr>
            </a:lvl2pPr>
            <a:lvl3pPr marL="1143000" indent="-228600" eaLnBrk="0" hangingPunct="0">
              <a:defRPr kumimoji="1" sz="2400">
                <a:solidFill>
                  <a:schemeClr val="tx1"/>
                </a:solidFill>
                <a:latin typeface="Times New Roman" panose="02020603050405020304" pitchFamily="18" charset="0"/>
                <a:ea typeface="굴림" panose="020B0600000101010101" pitchFamily="50" charset="-127"/>
              </a:defRPr>
            </a:lvl3pPr>
            <a:lvl4pPr marL="1600200" indent="-228600" eaLnBrk="0" hangingPunct="0">
              <a:defRPr kumimoji="1" sz="2400">
                <a:solidFill>
                  <a:schemeClr val="tx1"/>
                </a:solidFill>
                <a:latin typeface="Times New Roman" panose="02020603050405020304" pitchFamily="18" charset="0"/>
                <a:ea typeface="굴림" panose="020B0600000101010101" pitchFamily="50" charset="-127"/>
              </a:defRPr>
            </a:lvl4pPr>
            <a:lvl5pPr marL="2057400" indent="-228600" eaLnBrk="0" hangingPunct="0">
              <a:defRPr kumimoji="1" sz="2400">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굴림" panose="020B0600000101010101" pitchFamily="50" charset="-127"/>
              </a:defRPr>
            </a:lvl9pPr>
          </a:lstStyle>
          <a:p>
            <a:pPr algn="ctr"/>
            <a:r>
              <a:rPr lang="en-US" altLang="ko-KR" sz="2000">
                <a:solidFill>
                  <a:schemeClr val="bg2"/>
                </a:solidFill>
                <a:latin typeface="Comic Sans MS" panose="030F0702030302020204" pitchFamily="66" charset="0"/>
              </a:rPr>
              <a:t>Phy</a:t>
            </a:r>
          </a:p>
        </p:txBody>
      </p:sp>
      <p:sp>
        <p:nvSpPr>
          <p:cNvPr id="328963" name="Rectangle 259"/>
          <p:cNvSpPr>
            <a:spLocks noChangeArrowheads="1"/>
          </p:cNvSpPr>
          <p:nvPr/>
        </p:nvSpPr>
        <p:spPr bwMode="auto">
          <a:xfrm>
            <a:off x="250825" y="2420938"/>
            <a:ext cx="1219200" cy="381000"/>
          </a:xfrm>
          <a:prstGeom prst="rect">
            <a:avLst/>
          </a:prstGeom>
          <a:noFill/>
          <a:ln w="9525">
            <a:noFill/>
            <a:miter lim="800000"/>
            <a:headEnd/>
            <a:tailEnd/>
          </a:ln>
          <a:effectLst/>
        </p:spPr>
        <p:txBody>
          <a:bodyPr wrap="none" anchor="ctr"/>
          <a:lstStyle/>
          <a:p>
            <a:pPr algn="ctr" eaLnBrk="0" hangingPunct="0">
              <a:defRPr/>
            </a:pPr>
            <a:r>
              <a:rPr lang="en-US" altLang="ko-KR" sz="2000">
                <a:latin typeface="Comic Sans MS" pitchFamily="66" charset="0"/>
              </a:rPr>
              <a:t>User PC</a:t>
            </a:r>
            <a:endParaRPr lang="en-US" altLang="ko-KR" sz="2000">
              <a:effectLst>
                <a:outerShdw blurRad="38100" dist="38100" dir="2700000" algn="tl">
                  <a:srgbClr val="C0C0C0"/>
                </a:outerShdw>
              </a:effectLst>
              <a:latin typeface="Comic Sans MS" pitchFamily="66" charset="0"/>
            </a:endParaRPr>
          </a:p>
        </p:txBody>
      </p:sp>
      <p:sp>
        <p:nvSpPr>
          <p:cNvPr id="328964" name="Rectangle 260"/>
          <p:cNvSpPr>
            <a:spLocks noChangeArrowheads="1"/>
          </p:cNvSpPr>
          <p:nvPr/>
        </p:nvSpPr>
        <p:spPr bwMode="auto">
          <a:xfrm>
            <a:off x="3779838" y="2565400"/>
            <a:ext cx="1219200" cy="381000"/>
          </a:xfrm>
          <a:prstGeom prst="rect">
            <a:avLst/>
          </a:prstGeom>
          <a:noFill/>
          <a:ln w="9525">
            <a:noFill/>
            <a:miter lim="800000"/>
            <a:headEnd/>
            <a:tailEnd/>
          </a:ln>
          <a:effectLst/>
        </p:spPr>
        <p:txBody>
          <a:bodyPr wrap="none" anchor="ctr"/>
          <a:lstStyle/>
          <a:p>
            <a:pPr algn="ctr" eaLnBrk="0" hangingPunct="0">
              <a:lnSpc>
                <a:spcPct val="85000"/>
              </a:lnSpc>
              <a:defRPr/>
            </a:pPr>
            <a:r>
              <a:rPr lang="en-US" altLang="ko-KR" sz="2000">
                <a:latin typeface="Comic Sans MS" pitchFamily="66" charset="0"/>
              </a:rPr>
              <a:t>Router</a:t>
            </a:r>
            <a:endParaRPr lang="en-US" altLang="ko-KR" sz="2000">
              <a:effectLst>
                <a:outerShdw blurRad="38100" dist="38100" dir="2700000" algn="tl">
                  <a:srgbClr val="C0C0C0"/>
                </a:outerShdw>
              </a:effectLst>
              <a:latin typeface="Comic Sans MS" pitchFamily="66" charset="0"/>
            </a:endParaRPr>
          </a:p>
        </p:txBody>
      </p:sp>
      <p:grpSp>
        <p:nvGrpSpPr>
          <p:cNvPr id="49170" name="Group 261"/>
          <p:cNvGrpSpPr>
            <a:grpSpLocks/>
          </p:cNvGrpSpPr>
          <p:nvPr/>
        </p:nvGrpSpPr>
        <p:grpSpPr bwMode="auto">
          <a:xfrm>
            <a:off x="1227138" y="4349750"/>
            <a:ext cx="1455737" cy="1068388"/>
            <a:chOff x="774" y="3372"/>
            <a:chExt cx="854" cy="673"/>
          </a:xfrm>
        </p:grpSpPr>
        <p:sp>
          <p:nvSpPr>
            <p:cNvPr id="49205" name="Line 262"/>
            <p:cNvSpPr>
              <a:spLocks noChangeShapeType="1"/>
            </p:cNvSpPr>
            <p:nvPr/>
          </p:nvSpPr>
          <p:spPr bwMode="auto">
            <a:xfrm>
              <a:off x="774" y="3372"/>
              <a:ext cx="854" cy="1"/>
            </a:xfrm>
            <a:prstGeom prst="line">
              <a:avLst/>
            </a:prstGeom>
            <a:noFill/>
            <a:ln w="3810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49206" name="Line 263"/>
            <p:cNvSpPr>
              <a:spLocks noChangeShapeType="1"/>
            </p:cNvSpPr>
            <p:nvPr/>
          </p:nvSpPr>
          <p:spPr bwMode="auto">
            <a:xfrm>
              <a:off x="774" y="3708"/>
              <a:ext cx="854" cy="1"/>
            </a:xfrm>
            <a:prstGeom prst="line">
              <a:avLst/>
            </a:prstGeom>
            <a:noFill/>
            <a:ln w="3810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49207" name="Line 264"/>
            <p:cNvSpPr>
              <a:spLocks noChangeShapeType="1"/>
            </p:cNvSpPr>
            <p:nvPr/>
          </p:nvSpPr>
          <p:spPr bwMode="auto">
            <a:xfrm>
              <a:off x="774" y="4044"/>
              <a:ext cx="854" cy="1"/>
            </a:xfrm>
            <a:prstGeom prst="line">
              <a:avLst/>
            </a:prstGeom>
            <a:noFill/>
            <a:ln w="3810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ko-KR" altLang="en-US"/>
            </a:p>
          </p:txBody>
        </p:sp>
      </p:grpSp>
      <p:sp>
        <p:nvSpPr>
          <p:cNvPr id="49171" name="Oval 265"/>
          <p:cNvSpPr>
            <a:spLocks noChangeArrowheads="1"/>
          </p:cNvSpPr>
          <p:nvPr/>
        </p:nvSpPr>
        <p:spPr bwMode="auto">
          <a:xfrm>
            <a:off x="1427163" y="4121150"/>
            <a:ext cx="990600" cy="457200"/>
          </a:xfrm>
          <a:prstGeom prst="ellipse">
            <a:avLst/>
          </a:prstGeom>
          <a:solidFill>
            <a:srgbClr val="CCECFF"/>
          </a:solidFill>
          <a:ln w="9525">
            <a:solidFill>
              <a:schemeClr val="tx1"/>
            </a:solidFill>
            <a:round/>
            <a:headEnd/>
            <a:tailEnd/>
          </a:ln>
        </p:spPr>
        <p:txBody>
          <a:bodyPr wrap="none" anchor="ctr"/>
          <a:lstStyle>
            <a:lvl1pPr eaLnBrk="0" hangingPunct="0">
              <a:spcBef>
                <a:spcPct val="20000"/>
              </a:spcBef>
              <a:buClr>
                <a:srgbClr val="FF0066"/>
              </a:buClr>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1pPr>
            <a:lvl2pPr marL="742950" indent="-285750" eaLnBrk="0" hangingPunct="0">
              <a:spcBef>
                <a:spcPct val="20000"/>
              </a:spcBef>
              <a:buClr>
                <a:srgbClr val="FF0000"/>
              </a:buClr>
              <a:buFont typeface="Symbol" panose="05050102010706020507" pitchFamily="18" charset="2"/>
              <a:buChar char="©"/>
              <a:defRPr kumimoji="1" sz="2000">
                <a:solidFill>
                  <a:schemeClr val="tx1"/>
                </a:solidFill>
                <a:latin typeface="Times New Roman" panose="02020603050405020304" pitchFamily="18" charset="0"/>
                <a:ea typeface="굴림" panose="020B0600000101010101" pitchFamily="50" charset="-127"/>
              </a:defRPr>
            </a:lvl2pPr>
            <a:lvl3pPr marL="1143000" indent="-228600" eaLnBrk="0" hangingPunct="0">
              <a:spcBef>
                <a:spcPct val="20000"/>
              </a:spcBef>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3pPr>
            <a:lvl4pPr marL="1600200" indent="-228600" eaLnBrk="0" hangingPunct="0">
              <a:spcBef>
                <a:spcPct val="20000"/>
              </a:spcBef>
              <a:buFont typeface="Symbol" panose="05050102010706020507" pitchFamily="18" charset="2"/>
              <a:buChar char="ª"/>
              <a:defRPr kumimoji="1" sz="1600">
                <a:solidFill>
                  <a:schemeClr val="tx1"/>
                </a:solidFill>
                <a:latin typeface="Times New Roman" panose="02020603050405020304" pitchFamily="18" charset="0"/>
                <a:ea typeface="굴림" panose="020B0600000101010101" pitchFamily="50" charset="-127"/>
              </a:defRPr>
            </a:lvl4pPr>
            <a:lvl5pPr marL="2057400" indent="-228600" eaLnBrk="0" hangingPunct="0">
              <a:spcBef>
                <a:spcPct val="20000"/>
              </a:spcBef>
              <a:buChar char="»"/>
              <a:defRPr kumimoji="1" sz="1400">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9pPr>
          </a:lstStyle>
          <a:p>
            <a:pPr algn="ctr">
              <a:spcBef>
                <a:spcPct val="0"/>
              </a:spcBef>
              <a:buClrTx/>
              <a:buFontTx/>
              <a:buNone/>
            </a:pPr>
            <a:r>
              <a:rPr lang="en-US" altLang="ko-KR" sz="2000">
                <a:solidFill>
                  <a:schemeClr val="bg2"/>
                </a:solidFill>
                <a:latin typeface="Comic Sans MS" panose="030F0702030302020204" pitchFamily="66" charset="0"/>
              </a:rPr>
              <a:t>IP</a:t>
            </a:r>
          </a:p>
        </p:txBody>
      </p:sp>
      <p:sp>
        <p:nvSpPr>
          <p:cNvPr id="49172" name="Oval 266"/>
          <p:cNvSpPr>
            <a:spLocks noChangeArrowheads="1"/>
          </p:cNvSpPr>
          <p:nvPr/>
        </p:nvSpPr>
        <p:spPr bwMode="auto">
          <a:xfrm>
            <a:off x="1427163" y="4654550"/>
            <a:ext cx="990600" cy="457200"/>
          </a:xfrm>
          <a:prstGeom prst="ellipse">
            <a:avLst/>
          </a:prstGeom>
          <a:solidFill>
            <a:srgbClr val="CCECFF"/>
          </a:solidFill>
          <a:ln w="9525">
            <a:solidFill>
              <a:schemeClr val="tx1"/>
            </a:solidFill>
            <a:round/>
            <a:headEnd/>
            <a:tailEnd/>
          </a:ln>
        </p:spPr>
        <p:txBody>
          <a:bodyPr wrap="none" anchor="ctr"/>
          <a:lstStyle>
            <a:lvl1pPr eaLnBrk="0" hangingPunct="0">
              <a:spcBef>
                <a:spcPct val="20000"/>
              </a:spcBef>
              <a:buClr>
                <a:srgbClr val="FF0066"/>
              </a:buClr>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1pPr>
            <a:lvl2pPr marL="742950" indent="-285750" eaLnBrk="0" hangingPunct="0">
              <a:spcBef>
                <a:spcPct val="20000"/>
              </a:spcBef>
              <a:buClr>
                <a:srgbClr val="FF0000"/>
              </a:buClr>
              <a:buFont typeface="Symbol" panose="05050102010706020507" pitchFamily="18" charset="2"/>
              <a:buChar char="©"/>
              <a:defRPr kumimoji="1" sz="2000">
                <a:solidFill>
                  <a:schemeClr val="tx1"/>
                </a:solidFill>
                <a:latin typeface="Times New Roman" panose="02020603050405020304" pitchFamily="18" charset="0"/>
                <a:ea typeface="굴림" panose="020B0600000101010101" pitchFamily="50" charset="-127"/>
              </a:defRPr>
            </a:lvl2pPr>
            <a:lvl3pPr marL="1143000" indent="-228600" eaLnBrk="0" hangingPunct="0">
              <a:spcBef>
                <a:spcPct val="20000"/>
              </a:spcBef>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3pPr>
            <a:lvl4pPr marL="1600200" indent="-228600" eaLnBrk="0" hangingPunct="0">
              <a:spcBef>
                <a:spcPct val="20000"/>
              </a:spcBef>
              <a:buFont typeface="Symbol" panose="05050102010706020507" pitchFamily="18" charset="2"/>
              <a:buChar char="ª"/>
              <a:defRPr kumimoji="1" sz="1600">
                <a:solidFill>
                  <a:schemeClr val="tx1"/>
                </a:solidFill>
                <a:latin typeface="Times New Roman" panose="02020603050405020304" pitchFamily="18" charset="0"/>
                <a:ea typeface="굴림" panose="020B0600000101010101" pitchFamily="50" charset="-127"/>
              </a:defRPr>
            </a:lvl4pPr>
            <a:lvl5pPr marL="2057400" indent="-228600" eaLnBrk="0" hangingPunct="0">
              <a:spcBef>
                <a:spcPct val="20000"/>
              </a:spcBef>
              <a:buChar char="»"/>
              <a:defRPr kumimoji="1" sz="1400">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9pPr>
          </a:lstStyle>
          <a:p>
            <a:pPr algn="ctr">
              <a:spcBef>
                <a:spcPct val="0"/>
              </a:spcBef>
              <a:buClrTx/>
              <a:buFontTx/>
              <a:buNone/>
            </a:pPr>
            <a:r>
              <a:rPr lang="en-US" altLang="ko-KR" sz="2000">
                <a:solidFill>
                  <a:schemeClr val="bg2"/>
                </a:solidFill>
                <a:latin typeface="Comic Sans MS" panose="030F0702030302020204" pitchFamily="66" charset="0"/>
              </a:rPr>
              <a:t>PPP</a:t>
            </a:r>
          </a:p>
        </p:txBody>
      </p:sp>
      <p:sp>
        <p:nvSpPr>
          <p:cNvPr id="49173" name="Oval 267"/>
          <p:cNvSpPr>
            <a:spLocks noChangeArrowheads="1"/>
          </p:cNvSpPr>
          <p:nvPr/>
        </p:nvSpPr>
        <p:spPr bwMode="auto">
          <a:xfrm>
            <a:off x="1427163" y="5187950"/>
            <a:ext cx="990600" cy="457200"/>
          </a:xfrm>
          <a:prstGeom prst="ellipse">
            <a:avLst/>
          </a:prstGeom>
          <a:solidFill>
            <a:srgbClr val="CCECFF"/>
          </a:solidFill>
          <a:ln w="9525">
            <a:solidFill>
              <a:schemeClr val="tx1"/>
            </a:solidFill>
            <a:round/>
            <a:headEnd/>
            <a:tailEnd/>
          </a:ln>
        </p:spPr>
        <p:txBody>
          <a:bodyPr wrap="none" anchor="ctr"/>
          <a:lstStyle>
            <a:lvl1pPr eaLnBrk="0" hangingPunct="0">
              <a:spcBef>
                <a:spcPct val="20000"/>
              </a:spcBef>
              <a:buClr>
                <a:srgbClr val="FF0066"/>
              </a:buClr>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1pPr>
            <a:lvl2pPr marL="742950" indent="-285750" eaLnBrk="0" hangingPunct="0">
              <a:spcBef>
                <a:spcPct val="20000"/>
              </a:spcBef>
              <a:buClr>
                <a:srgbClr val="FF0000"/>
              </a:buClr>
              <a:buFont typeface="Symbol" panose="05050102010706020507" pitchFamily="18" charset="2"/>
              <a:buChar char="©"/>
              <a:defRPr kumimoji="1" sz="2000">
                <a:solidFill>
                  <a:schemeClr val="tx1"/>
                </a:solidFill>
                <a:latin typeface="Times New Roman" panose="02020603050405020304" pitchFamily="18" charset="0"/>
                <a:ea typeface="굴림" panose="020B0600000101010101" pitchFamily="50" charset="-127"/>
              </a:defRPr>
            </a:lvl2pPr>
            <a:lvl3pPr marL="1143000" indent="-228600" eaLnBrk="0" hangingPunct="0">
              <a:spcBef>
                <a:spcPct val="20000"/>
              </a:spcBef>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3pPr>
            <a:lvl4pPr marL="1600200" indent="-228600" eaLnBrk="0" hangingPunct="0">
              <a:spcBef>
                <a:spcPct val="20000"/>
              </a:spcBef>
              <a:buFont typeface="Symbol" panose="05050102010706020507" pitchFamily="18" charset="2"/>
              <a:buChar char="ª"/>
              <a:defRPr kumimoji="1" sz="1600">
                <a:solidFill>
                  <a:schemeClr val="tx1"/>
                </a:solidFill>
                <a:latin typeface="Times New Roman" panose="02020603050405020304" pitchFamily="18" charset="0"/>
                <a:ea typeface="굴림" panose="020B0600000101010101" pitchFamily="50" charset="-127"/>
              </a:defRPr>
            </a:lvl4pPr>
            <a:lvl5pPr marL="2057400" indent="-228600" eaLnBrk="0" hangingPunct="0">
              <a:spcBef>
                <a:spcPct val="20000"/>
              </a:spcBef>
              <a:buChar char="»"/>
              <a:defRPr kumimoji="1" sz="1400">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9pPr>
          </a:lstStyle>
          <a:p>
            <a:pPr algn="ctr">
              <a:spcBef>
                <a:spcPct val="0"/>
              </a:spcBef>
              <a:buClrTx/>
              <a:buFontTx/>
              <a:buNone/>
            </a:pPr>
            <a:r>
              <a:rPr lang="en-US" altLang="ko-KR" sz="2000">
                <a:solidFill>
                  <a:schemeClr val="bg2"/>
                </a:solidFill>
                <a:latin typeface="Comic Sans MS" panose="030F0702030302020204" pitchFamily="66" charset="0"/>
              </a:rPr>
              <a:t>Modem</a:t>
            </a:r>
          </a:p>
        </p:txBody>
      </p:sp>
      <p:sp>
        <p:nvSpPr>
          <p:cNvPr id="328981" name="Rectangle 277"/>
          <p:cNvSpPr>
            <a:spLocks noChangeArrowheads="1"/>
          </p:cNvSpPr>
          <p:nvPr/>
        </p:nvSpPr>
        <p:spPr bwMode="auto">
          <a:xfrm>
            <a:off x="7673975" y="2489200"/>
            <a:ext cx="1143000" cy="381000"/>
          </a:xfrm>
          <a:prstGeom prst="rect">
            <a:avLst/>
          </a:prstGeom>
          <a:noFill/>
          <a:ln w="9525">
            <a:noFill/>
            <a:miter lim="800000"/>
            <a:headEnd/>
            <a:tailEnd/>
          </a:ln>
          <a:effectLst/>
        </p:spPr>
        <p:txBody>
          <a:bodyPr wrap="none" anchor="ctr"/>
          <a:lstStyle/>
          <a:p>
            <a:pPr algn="ctr" eaLnBrk="0" hangingPunct="0">
              <a:defRPr/>
            </a:pPr>
            <a:r>
              <a:rPr lang="en-US" altLang="ko-KR" sz="2000">
                <a:latin typeface="Comic Sans MS" pitchFamily="66" charset="0"/>
              </a:rPr>
              <a:t>Webserver</a:t>
            </a:r>
            <a:endParaRPr lang="en-US" altLang="ko-KR" sz="2000">
              <a:effectLst>
                <a:outerShdw blurRad="38100" dist="38100" dir="2700000" algn="tl">
                  <a:srgbClr val="C0C0C0"/>
                </a:outerShdw>
              </a:effectLst>
              <a:latin typeface="Comic Sans MS" pitchFamily="66" charset="0"/>
            </a:endParaRPr>
          </a:p>
        </p:txBody>
      </p:sp>
      <p:sp>
        <p:nvSpPr>
          <p:cNvPr id="49175" name="Line 278"/>
          <p:cNvSpPr>
            <a:spLocks noChangeShapeType="1"/>
          </p:cNvSpPr>
          <p:nvPr/>
        </p:nvSpPr>
        <p:spPr bwMode="auto">
          <a:xfrm>
            <a:off x="6505575" y="4378325"/>
            <a:ext cx="1214438" cy="0"/>
          </a:xfrm>
          <a:prstGeom prst="line">
            <a:avLst/>
          </a:prstGeom>
          <a:noFill/>
          <a:ln w="3810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49176" name="Line 279"/>
          <p:cNvSpPr>
            <a:spLocks noChangeShapeType="1"/>
          </p:cNvSpPr>
          <p:nvPr/>
        </p:nvSpPr>
        <p:spPr bwMode="auto">
          <a:xfrm>
            <a:off x="6505575" y="4911725"/>
            <a:ext cx="1214438" cy="0"/>
          </a:xfrm>
          <a:prstGeom prst="line">
            <a:avLst/>
          </a:prstGeom>
          <a:noFill/>
          <a:ln w="3810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49177" name="Line 280"/>
          <p:cNvSpPr>
            <a:spLocks noChangeShapeType="1"/>
          </p:cNvSpPr>
          <p:nvPr/>
        </p:nvSpPr>
        <p:spPr bwMode="auto">
          <a:xfrm>
            <a:off x="6434138" y="5445125"/>
            <a:ext cx="1214437" cy="0"/>
          </a:xfrm>
          <a:prstGeom prst="line">
            <a:avLst/>
          </a:prstGeom>
          <a:noFill/>
          <a:ln w="3810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49178" name="Rectangle 281"/>
          <p:cNvSpPr>
            <a:spLocks noChangeArrowheads="1"/>
          </p:cNvSpPr>
          <p:nvPr/>
        </p:nvSpPr>
        <p:spPr bwMode="auto">
          <a:xfrm>
            <a:off x="6791325" y="4149725"/>
            <a:ext cx="500063" cy="381000"/>
          </a:xfrm>
          <a:prstGeom prst="rect">
            <a:avLst/>
          </a:prstGeom>
          <a:solidFill>
            <a:srgbClr val="CCECFF"/>
          </a:solidFill>
          <a:ln w="9525">
            <a:solidFill>
              <a:schemeClr val="tx1"/>
            </a:solidFill>
            <a:miter lim="800000"/>
            <a:headEnd/>
            <a:tailEnd/>
          </a:ln>
        </p:spPr>
        <p:txBody>
          <a:bodyPr wrap="none" anchor="ctr"/>
          <a:lstStyle>
            <a:lvl1pPr eaLnBrk="0" hangingPunct="0">
              <a:spcBef>
                <a:spcPct val="20000"/>
              </a:spcBef>
              <a:buClr>
                <a:srgbClr val="FF0066"/>
              </a:buClr>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1pPr>
            <a:lvl2pPr marL="742950" indent="-285750" eaLnBrk="0" hangingPunct="0">
              <a:spcBef>
                <a:spcPct val="20000"/>
              </a:spcBef>
              <a:buClr>
                <a:srgbClr val="FF0000"/>
              </a:buClr>
              <a:buFont typeface="Symbol" panose="05050102010706020507" pitchFamily="18" charset="2"/>
              <a:buChar char="©"/>
              <a:defRPr kumimoji="1" sz="2000">
                <a:solidFill>
                  <a:schemeClr val="tx1"/>
                </a:solidFill>
                <a:latin typeface="Times New Roman" panose="02020603050405020304" pitchFamily="18" charset="0"/>
                <a:ea typeface="굴림" panose="020B0600000101010101" pitchFamily="50" charset="-127"/>
              </a:defRPr>
            </a:lvl2pPr>
            <a:lvl3pPr marL="1143000" indent="-228600" eaLnBrk="0" hangingPunct="0">
              <a:spcBef>
                <a:spcPct val="20000"/>
              </a:spcBef>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3pPr>
            <a:lvl4pPr marL="1600200" indent="-228600" eaLnBrk="0" hangingPunct="0">
              <a:spcBef>
                <a:spcPct val="20000"/>
              </a:spcBef>
              <a:buFont typeface="Symbol" panose="05050102010706020507" pitchFamily="18" charset="2"/>
              <a:buChar char="ª"/>
              <a:defRPr kumimoji="1" sz="1600">
                <a:solidFill>
                  <a:schemeClr val="tx1"/>
                </a:solidFill>
                <a:latin typeface="Times New Roman" panose="02020603050405020304" pitchFamily="18" charset="0"/>
                <a:ea typeface="굴림" panose="020B0600000101010101" pitchFamily="50" charset="-127"/>
              </a:defRPr>
            </a:lvl4pPr>
            <a:lvl5pPr marL="2057400" indent="-228600" eaLnBrk="0" hangingPunct="0">
              <a:spcBef>
                <a:spcPct val="20000"/>
              </a:spcBef>
              <a:buChar char="»"/>
              <a:defRPr kumimoji="1" sz="1400">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9pPr>
          </a:lstStyle>
          <a:p>
            <a:pPr algn="ctr">
              <a:spcBef>
                <a:spcPct val="0"/>
              </a:spcBef>
              <a:buClrTx/>
              <a:buFontTx/>
              <a:buNone/>
            </a:pPr>
            <a:r>
              <a:rPr lang="en-US" altLang="ko-KR" sz="2000">
                <a:solidFill>
                  <a:schemeClr val="bg2"/>
                </a:solidFill>
                <a:latin typeface="Comic Sans MS" panose="030F0702030302020204" pitchFamily="66" charset="0"/>
              </a:rPr>
              <a:t>IP</a:t>
            </a:r>
          </a:p>
        </p:txBody>
      </p:sp>
      <p:sp>
        <p:nvSpPr>
          <p:cNvPr id="49179" name="Rectangle 282"/>
          <p:cNvSpPr>
            <a:spLocks noChangeArrowheads="1"/>
          </p:cNvSpPr>
          <p:nvPr/>
        </p:nvSpPr>
        <p:spPr bwMode="auto">
          <a:xfrm>
            <a:off x="6791325" y="4683125"/>
            <a:ext cx="700088" cy="409575"/>
          </a:xfrm>
          <a:prstGeom prst="rect">
            <a:avLst/>
          </a:prstGeom>
          <a:solidFill>
            <a:srgbClr val="CCECFF"/>
          </a:solidFill>
          <a:ln w="9525">
            <a:solidFill>
              <a:schemeClr val="tx1"/>
            </a:solidFill>
            <a:miter lim="800000"/>
            <a:headEnd/>
            <a:tailEnd/>
          </a:ln>
        </p:spPr>
        <p:txBody>
          <a:bodyPr wrap="none" anchor="ctr"/>
          <a:lstStyle>
            <a:lvl1pPr eaLnBrk="0" hangingPunct="0">
              <a:spcBef>
                <a:spcPct val="20000"/>
              </a:spcBef>
              <a:buClr>
                <a:srgbClr val="FF0066"/>
              </a:buClr>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1pPr>
            <a:lvl2pPr marL="742950" indent="-285750" eaLnBrk="0" hangingPunct="0">
              <a:spcBef>
                <a:spcPct val="20000"/>
              </a:spcBef>
              <a:buClr>
                <a:srgbClr val="FF0000"/>
              </a:buClr>
              <a:buFont typeface="Symbol" panose="05050102010706020507" pitchFamily="18" charset="2"/>
              <a:buChar char="©"/>
              <a:defRPr kumimoji="1" sz="2000">
                <a:solidFill>
                  <a:schemeClr val="tx1"/>
                </a:solidFill>
                <a:latin typeface="Times New Roman" panose="02020603050405020304" pitchFamily="18" charset="0"/>
                <a:ea typeface="굴림" panose="020B0600000101010101" pitchFamily="50" charset="-127"/>
              </a:defRPr>
            </a:lvl2pPr>
            <a:lvl3pPr marL="1143000" indent="-228600" eaLnBrk="0" hangingPunct="0">
              <a:spcBef>
                <a:spcPct val="20000"/>
              </a:spcBef>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3pPr>
            <a:lvl4pPr marL="1600200" indent="-228600" eaLnBrk="0" hangingPunct="0">
              <a:spcBef>
                <a:spcPct val="20000"/>
              </a:spcBef>
              <a:buFont typeface="Symbol" panose="05050102010706020507" pitchFamily="18" charset="2"/>
              <a:buChar char="ª"/>
              <a:defRPr kumimoji="1" sz="1600">
                <a:solidFill>
                  <a:schemeClr val="tx1"/>
                </a:solidFill>
                <a:latin typeface="Times New Roman" panose="02020603050405020304" pitchFamily="18" charset="0"/>
                <a:ea typeface="굴림" panose="020B0600000101010101" pitchFamily="50" charset="-127"/>
              </a:defRPr>
            </a:lvl4pPr>
            <a:lvl5pPr marL="2057400" indent="-228600" eaLnBrk="0" hangingPunct="0">
              <a:spcBef>
                <a:spcPct val="20000"/>
              </a:spcBef>
              <a:buChar char="»"/>
              <a:defRPr kumimoji="1" sz="1400">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9pPr>
          </a:lstStyle>
          <a:p>
            <a:pPr algn="ctr">
              <a:spcBef>
                <a:spcPct val="0"/>
              </a:spcBef>
              <a:buClrTx/>
              <a:buFontTx/>
              <a:buNone/>
            </a:pPr>
            <a:r>
              <a:rPr lang="en-US" altLang="ko-KR" sz="2000">
                <a:solidFill>
                  <a:schemeClr val="bg2"/>
                </a:solidFill>
                <a:latin typeface="Comic Sans MS" panose="030F0702030302020204" pitchFamily="66" charset="0"/>
              </a:rPr>
              <a:t>Ether</a:t>
            </a:r>
          </a:p>
        </p:txBody>
      </p:sp>
      <p:sp>
        <p:nvSpPr>
          <p:cNvPr id="49180" name="Rectangle 283"/>
          <p:cNvSpPr>
            <a:spLocks noChangeArrowheads="1"/>
          </p:cNvSpPr>
          <p:nvPr/>
        </p:nvSpPr>
        <p:spPr bwMode="auto">
          <a:xfrm>
            <a:off x="6791325" y="5216525"/>
            <a:ext cx="500063" cy="381000"/>
          </a:xfrm>
          <a:prstGeom prst="rect">
            <a:avLst/>
          </a:prstGeom>
          <a:solidFill>
            <a:srgbClr val="CCECFF"/>
          </a:solidFill>
          <a:ln w="9525">
            <a:solidFill>
              <a:schemeClr val="tx1"/>
            </a:solidFill>
            <a:miter lim="800000"/>
            <a:headEnd/>
            <a:tailEnd/>
          </a:ln>
        </p:spPr>
        <p:txBody>
          <a:bodyPr wrap="none" anchor="ctr"/>
          <a:lstStyle>
            <a:lvl1pPr eaLnBrk="0" hangingPunct="0">
              <a:spcBef>
                <a:spcPct val="20000"/>
              </a:spcBef>
              <a:buClr>
                <a:srgbClr val="FF0066"/>
              </a:buClr>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1pPr>
            <a:lvl2pPr marL="742950" indent="-285750" eaLnBrk="0" hangingPunct="0">
              <a:spcBef>
                <a:spcPct val="20000"/>
              </a:spcBef>
              <a:buClr>
                <a:srgbClr val="FF0000"/>
              </a:buClr>
              <a:buFont typeface="Symbol" panose="05050102010706020507" pitchFamily="18" charset="2"/>
              <a:buChar char="©"/>
              <a:defRPr kumimoji="1" sz="2000">
                <a:solidFill>
                  <a:schemeClr val="tx1"/>
                </a:solidFill>
                <a:latin typeface="Times New Roman" panose="02020603050405020304" pitchFamily="18" charset="0"/>
                <a:ea typeface="굴림" panose="020B0600000101010101" pitchFamily="50" charset="-127"/>
              </a:defRPr>
            </a:lvl2pPr>
            <a:lvl3pPr marL="1143000" indent="-228600" eaLnBrk="0" hangingPunct="0">
              <a:spcBef>
                <a:spcPct val="20000"/>
              </a:spcBef>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3pPr>
            <a:lvl4pPr marL="1600200" indent="-228600" eaLnBrk="0" hangingPunct="0">
              <a:spcBef>
                <a:spcPct val="20000"/>
              </a:spcBef>
              <a:buFont typeface="Symbol" panose="05050102010706020507" pitchFamily="18" charset="2"/>
              <a:buChar char="ª"/>
              <a:defRPr kumimoji="1" sz="1600">
                <a:solidFill>
                  <a:schemeClr val="tx1"/>
                </a:solidFill>
                <a:latin typeface="Times New Roman" panose="02020603050405020304" pitchFamily="18" charset="0"/>
                <a:ea typeface="굴림" panose="020B0600000101010101" pitchFamily="50" charset="-127"/>
              </a:defRPr>
            </a:lvl4pPr>
            <a:lvl5pPr marL="2057400" indent="-228600" eaLnBrk="0" hangingPunct="0">
              <a:spcBef>
                <a:spcPct val="20000"/>
              </a:spcBef>
              <a:buChar char="»"/>
              <a:defRPr kumimoji="1" sz="1400">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9pPr>
          </a:lstStyle>
          <a:p>
            <a:pPr algn="ctr">
              <a:spcBef>
                <a:spcPct val="0"/>
              </a:spcBef>
              <a:buClrTx/>
              <a:buFontTx/>
              <a:buNone/>
            </a:pPr>
            <a:r>
              <a:rPr lang="en-US" altLang="ko-KR" sz="2000">
                <a:solidFill>
                  <a:schemeClr val="bg2"/>
                </a:solidFill>
                <a:latin typeface="Comic Sans MS" panose="030F0702030302020204" pitchFamily="66" charset="0"/>
              </a:rPr>
              <a:t>?</a:t>
            </a:r>
          </a:p>
        </p:txBody>
      </p:sp>
      <p:sp>
        <p:nvSpPr>
          <p:cNvPr id="49181" name="Line 293"/>
          <p:cNvSpPr>
            <a:spLocks noChangeShapeType="1"/>
          </p:cNvSpPr>
          <p:nvPr/>
        </p:nvSpPr>
        <p:spPr bwMode="auto">
          <a:xfrm>
            <a:off x="1258888" y="3284538"/>
            <a:ext cx="6408737" cy="0"/>
          </a:xfrm>
          <a:prstGeom prst="line">
            <a:avLst/>
          </a:prstGeom>
          <a:noFill/>
          <a:ln w="3810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49182" name="Line 294"/>
          <p:cNvSpPr>
            <a:spLocks noChangeShapeType="1"/>
          </p:cNvSpPr>
          <p:nvPr/>
        </p:nvSpPr>
        <p:spPr bwMode="auto">
          <a:xfrm>
            <a:off x="1241425" y="3835400"/>
            <a:ext cx="6391275" cy="0"/>
          </a:xfrm>
          <a:prstGeom prst="line">
            <a:avLst/>
          </a:prstGeom>
          <a:noFill/>
          <a:ln w="3810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49183" name="Oval 295"/>
          <p:cNvSpPr>
            <a:spLocks noChangeArrowheads="1"/>
          </p:cNvSpPr>
          <p:nvPr/>
        </p:nvSpPr>
        <p:spPr bwMode="auto">
          <a:xfrm>
            <a:off x="3746500" y="3073400"/>
            <a:ext cx="1143000" cy="457200"/>
          </a:xfrm>
          <a:prstGeom prst="ellipse">
            <a:avLst/>
          </a:prstGeom>
          <a:solidFill>
            <a:srgbClr val="CCECFF"/>
          </a:solidFill>
          <a:ln w="9525">
            <a:solidFill>
              <a:schemeClr val="tx1"/>
            </a:solidFill>
            <a:round/>
            <a:headEnd/>
            <a:tailEnd/>
          </a:ln>
        </p:spPr>
        <p:txBody>
          <a:bodyPr wrap="none" anchor="ctr"/>
          <a:lstStyle>
            <a:lvl1pPr eaLnBrk="0" hangingPunct="0">
              <a:spcBef>
                <a:spcPct val="20000"/>
              </a:spcBef>
              <a:buClr>
                <a:srgbClr val="FF0066"/>
              </a:buClr>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1pPr>
            <a:lvl2pPr marL="742950" indent="-285750" eaLnBrk="0" hangingPunct="0">
              <a:spcBef>
                <a:spcPct val="20000"/>
              </a:spcBef>
              <a:buClr>
                <a:srgbClr val="FF0000"/>
              </a:buClr>
              <a:buFont typeface="Symbol" panose="05050102010706020507" pitchFamily="18" charset="2"/>
              <a:buChar char="©"/>
              <a:defRPr kumimoji="1" sz="2000">
                <a:solidFill>
                  <a:schemeClr val="tx1"/>
                </a:solidFill>
                <a:latin typeface="Times New Roman" panose="02020603050405020304" pitchFamily="18" charset="0"/>
                <a:ea typeface="굴림" panose="020B0600000101010101" pitchFamily="50" charset="-127"/>
              </a:defRPr>
            </a:lvl2pPr>
            <a:lvl3pPr marL="1143000" indent="-228600" eaLnBrk="0" hangingPunct="0">
              <a:spcBef>
                <a:spcPct val="20000"/>
              </a:spcBef>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3pPr>
            <a:lvl4pPr marL="1600200" indent="-228600" eaLnBrk="0" hangingPunct="0">
              <a:spcBef>
                <a:spcPct val="20000"/>
              </a:spcBef>
              <a:buFont typeface="Symbol" panose="05050102010706020507" pitchFamily="18" charset="2"/>
              <a:buChar char="ª"/>
              <a:defRPr kumimoji="1" sz="1600">
                <a:solidFill>
                  <a:schemeClr val="tx1"/>
                </a:solidFill>
                <a:latin typeface="Times New Roman" panose="02020603050405020304" pitchFamily="18" charset="0"/>
                <a:ea typeface="굴림" panose="020B0600000101010101" pitchFamily="50" charset="-127"/>
              </a:defRPr>
            </a:lvl4pPr>
            <a:lvl5pPr marL="2057400" indent="-228600" eaLnBrk="0" hangingPunct="0">
              <a:spcBef>
                <a:spcPct val="20000"/>
              </a:spcBef>
              <a:buChar char="»"/>
              <a:defRPr kumimoji="1" sz="1400">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9pPr>
          </a:lstStyle>
          <a:p>
            <a:pPr algn="ctr">
              <a:spcBef>
                <a:spcPct val="0"/>
              </a:spcBef>
              <a:buClrTx/>
              <a:buFontTx/>
              <a:buNone/>
            </a:pPr>
            <a:r>
              <a:rPr lang="en-US" altLang="ko-KR">
                <a:solidFill>
                  <a:schemeClr val="bg2"/>
                </a:solidFill>
                <a:latin typeface="Comic Sans MS" panose="030F0702030302020204" pitchFamily="66" charset="0"/>
              </a:rPr>
              <a:t>HTTP</a:t>
            </a:r>
          </a:p>
        </p:txBody>
      </p:sp>
      <p:sp>
        <p:nvSpPr>
          <p:cNvPr id="49184" name="Oval 296"/>
          <p:cNvSpPr>
            <a:spLocks noChangeArrowheads="1"/>
          </p:cNvSpPr>
          <p:nvPr/>
        </p:nvSpPr>
        <p:spPr bwMode="auto">
          <a:xfrm>
            <a:off x="3746500" y="3606800"/>
            <a:ext cx="1143000" cy="457200"/>
          </a:xfrm>
          <a:prstGeom prst="ellipse">
            <a:avLst/>
          </a:prstGeom>
          <a:solidFill>
            <a:srgbClr val="CCECFF"/>
          </a:solidFill>
          <a:ln w="9525">
            <a:solidFill>
              <a:schemeClr val="tx1"/>
            </a:solidFill>
            <a:round/>
            <a:headEnd/>
            <a:tailEnd/>
          </a:ln>
        </p:spPr>
        <p:txBody>
          <a:bodyPr wrap="none" anchor="ctr"/>
          <a:lstStyle>
            <a:lvl1pPr eaLnBrk="0" hangingPunct="0">
              <a:spcBef>
                <a:spcPct val="20000"/>
              </a:spcBef>
              <a:buClr>
                <a:srgbClr val="FF0066"/>
              </a:buClr>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1pPr>
            <a:lvl2pPr marL="742950" indent="-285750" eaLnBrk="0" hangingPunct="0">
              <a:spcBef>
                <a:spcPct val="20000"/>
              </a:spcBef>
              <a:buClr>
                <a:srgbClr val="FF0000"/>
              </a:buClr>
              <a:buFont typeface="Symbol" panose="05050102010706020507" pitchFamily="18" charset="2"/>
              <a:buChar char="©"/>
              <a:defRPr kumimoji="1" sz="2000">
                <a:solidFill>
                  <a:schemeClr val="tx1"/>
                </a:solidFill>
                <a:latin typeface="Times New Roman" panose="02020603050405020304" pitchFamily="18" charset="0"/>
                <a:ea typeface="굴림" panose="020B0600000101010101" pitchFamily="50" charset="-127"/>
              </a:defRPr>
            </a:lvl2pPr>
            <a:lvl3pPr marL="1143000" indent="-228600" eaLnBrk="0" hangingPunct="0">
              <a:spcBef>
                <a:spcPct val="20000"/>
              </a:spcBef>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3pPr>
            <a:lvl4pPr marL="1600200" indent="-228600" eaLnBrk="0" hangingPunct="0">
              <a:spcBef>
                <a:spcPct val="20000"/>
              </a:spcBef>
              <a:buFont typeface="Symbol" panose="05050102010706020507" pitchFamily="18" charset="2"/>
              <a:buChar char="ª"/>
              <a:defRPr kumimoji="1" sz="1600">
                <a:solidFill>
                  <a:schemeClr val="tx1"/>
                </a:solidFill>
                <a:latin typeface="Times New Roman" panose="02020603050405020304" pitchFamily="18" charset="0"/>
                <a:ea typeface="굴림" panose="020B0600000101010101" pitchFamily="50" charset="-127"/>
              </a:defRPr>
            </a:lvl4pPr>
            <a:lvl5pPr marL="2057400" indent="-228600" eaLnBrk="0" hangingPunct="0">
              <a:spcBef>
                <a:spcPct val="20000"/>
              </a:spcBef>
              <a:buChar char="»"/>
              <a:defRPr kumimoji="1" sz="1400">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9pPr>
          </a:lstStyle>
          <a:p>
            <a:pPr algn="ctr">
              <a:spcBef>
                <a:spcPct val="0"/>
              </a:spcBef>
              <a:buClrTx/>
              <a:buFontTx/>
              <a:buNone/>
            </a:pPr>
            <a:r>
              <a:rPr lang="en-US" altLang="ko-KR">
                <a:solidFill>
                  <a:schemeClr val="bg2"/>
                </a:solidFill>
                <a:latin typeface="Comic Sans MS" panose="030F0702030302020204" pitchFamily="66" charset="0"/>
              </a:rPr>
              <a:t>TCP</a:t>
            </a:r>
          </a:p>
        </p:txBody>
      </p:sp>
      <p:sp>
        <p:nvSpPr>
          <p:cNvPr id="49185" name="Rectangle 297"/>
          <p:cNvSpPr>
            <a:spLocks noGrp="1" noChangeArrowheads="1"/>
          </p:cNvSpPr>
          <p:nvPr>
            <p:ph type="body" idx="1"/>
          </p:nvPr>
        </p:nvSpPr>
        <p:spPr>
          <a:xfrm>
            <a:off x="684213" y="1052513"/>
            <a:ext cx="7772400" cy="504825"/>
          </a:xfrm>
        </p:spPr>
        <p:txBody>
          <a:bodyPr/>
          <a:lstStyle/>
          <a:p>
            <a:pPr eaLnBrk="1" hangingPunct="1"/>
            <a:endParaRPr lang="ko-KR" altLang="ko-KR" dirty="0" smtClean="0"/>
          </a:p>
        </p:txBody>
      </p:sp>
      <p:sp>
        <p:nvSpPr>
          <p:cNvPr id="49186" name="Rectangle 298"/>
          <p:cNvSpPr>
            <a:spLocks noChangeArrowheads="1"/>
          </p:cNvSpPr>
          <p:nvPr/>
        </p:nvSpPr>
        <p:spPr bwMode="auto">
          <a:xfrm>
            <a:off x="3217863" y="4191000"/>
            <a:ext cx="850900" cy="381000"/>
          </a:xfrm>
          <a:prstGeom prst="rect">
            <a:avLst/>
          </a:prstGeom>
          <a:solidFill>
            <a:srgbClr val="FFFF99"/>
          </a:solidFill>
          <a:ln w="9525">
            <a:solidFill>
              <a:schemeClr val="tx1"/>
            </a:solidFill>
            <a:miter lim="800000"/>
            <a:headEnd/>
            <a:tailEnd/>
          </a:ln>
          <a:effectLst>
            <a:outerShdw dist="107763" dir="2700000" algn="ctr" rotWithShape="0">
              <a:schemeClr val="bg2"/>
            </a:outerShdw>
          </a:effectLst>
        </p:spPr>
        <p:txBody>
          <a:bodyPr wrap="none" anchor="ctr"/>
          <a:lstStyle>
            <a:lvl1pPr eaLnBrk="0" hangingPunct="0">
              <a:defRPr kumimoji="1" sz="2400">
                <a:solidFill>
                  <a:schemeClr val="tx1"/>
                </a:solidFill>
                <a:latin typeface="Times New Roman" panose="02020603050405020304" pitchFamily="18" charset="0"/>
                <a:ea typeface="굴림" panose="020B0600000101010101" pitchFamily="50" charset="-127"/>
              </a:defRPr>
            </a:lvl1pPr>
            <a:lvl2pPr marL="742950" indent="-285750" eaLnBrk="0" hangingPunct="0">
              <a:defRPr kumimoji="1" sz="2400">
                <a:solidFill>
                  <a:schemeClr val="tx1"/>
                </a:solidFill>
                <a:latin typeface="Times New Roman" panose="02020603050405020304" pitchFamily="18" charset="0"/>
                <a:ea typeface="굴림" panose="020B0600000101010101" pitchFamily="50" charset="-127"/>
              </a:defRPr>
            </a:lvl2pPr>
            <a:lvl3pPr marL="1143000" indent="-228600" eaLnBrk="0" hangingPunct="0">
              <a:defRPr kumimoji="1" sz="2400">
                <a:solidFill>
                  <a:schemeClr val="tx1"/>
                </a:solidFill>
                <a:latin typeface="Times New Roman" panose="02020603050405020304" pitchFamily="18" charset="0"/>
                <a:ea typeface="굴림" panose="020B0600000101010101" pitchFamily="50" charset="-127"/>
              </a:defRPr>
            </a:lvl3pPr>
            <a:lvl4pPr marL="1600200" indent="-228600" eaLnBrk="0" hangingPunct="0">
              <a:defRPr kumimoji="1" sz="2400">
                <a:solidFill>
                  <a:schemeClr val="tx1"/>
                </a:solidFill>
                <a:latin typeface="Times New Roman" panose="02020603050405020304" pitchFamily="18" charset="0"/>
                <a:ea typeface="굴림" panose="020B0600000101010101" pitchFamily="50" charset="-127"/>
              </a:defRPr>
            </a:lvl4pPr>
            <a:lvl5pPr marL="2057400" indent="-228600" eaLnBrk="0" hangingPunct="0">
              <a:defRPr kumimoji="1" sz="2400">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굴림" panose="020B0600000101010101" pitchFamily="50" charset="-127"/>
              </a:defRPr>
            </a:lvl9pPr>
          </a:lstStyle>
          <a:p>
            <a:pPr algn="ctr"/>
            <a:r>
              <a:rPr lang="en-US" altLang="ko-KR" sz="2000">
                <a:solidFill>
                  <a:schemeClr val="bg2"/>
                </a:solidFill>
                <a:latin typeface="Comic Sans MS" panose="030F0702030302020204" pitchFamily="66" charset="0"/>
              </a:rPr>
              <a:t>Int</a:t>
            </a:r>
          </a:p>
        </p:txBody>
      </p:sp>
      <p:sp>
        <p:nvSpPr>
          <p:cNvPr id="49187" name="Rectangle 299"/>
          <p:cNvSpPr>
            <a:spLocks noChangeArrowheads="1"/>
          </p:cNvSpPr>
          <p:nvPr/>
        </p:nvSpPr>
        <p:spPr bwMode="auto">
          <a:xfrm>
            <a:off x="3132138" y="4724400"/>
            <a:ext cx="1047750" cy="381000"/>
          </a:xfrm>
          <a:prstGeom prst="rect">
            <a:avLst/>
          </a:prstGeom>
          <a:solidFill>
            <a:srgbClr val="FFFF99"/>
          </a:solidFill>
          <a:ln w="9525">
            <a:solidFill>
              <a:schemeClr val="tx1"/>
            </a:solidFill>
            <a:miter lim="800000"/>
            <a:headEnd/>
            <a:tailEnd/>
          </a:ln>
          <a:effectLst>
            <a:outerShdw dist="107763" dir="2700000" algn="ctr" rotWithShape="0">
              <a:schemeClr val="bg2"/>
            </a:outerShdw>
          </a:effectLst>
        </p:spPr>
        <p:txBody>
          <a:bodyPr wrap="none" anchor="ctr"/>
          <a:lstStyle>
            <a:lvl1pPr eaLnBrk="0" hangingPunct="0">
              <a:defRPr kumimoji="1" sz="2400">
                <a:solidFill>
                  <a:schemeClr val="tx1"/>
                </a:solidFill>
                <a:latin typeface="Times New Roman" panose="02020603050405020304" pitchFamily="18" charset="0"/>
                <a:ea typeface="굴림" panose="020B0600000101010101" pitchFamily="50" charset="-127"/>
              </a:defRPr>
            </a:lvl1pPr>
            <a:lvl2pPr marL="742950" indent="-285750" eaLnBrk="0" hangingPunct="0">
              <a:defRPr kumimoji="1" sz="2400">
                <a:solidFill>
                  <a:schemeClr val="tx1"/>
                </a:solidFill>
                <a:latin typeface="Times New Roman" panose="02020603050405020304" pitchFamily="18" charset="0"/>
                <a:ea typeface="굴림" panose="020B0600000101010101" pitchFamily="50" charset="-127"/>
              </a:defRPr>
            </a:lvl2pPr>
            <a:lvl3pPr marL="1143000" indent="-228600" eaLnBrk="0" hangingPunct="0">
              <a:defRPr kumimoji="1" sz="2400">
                <a:solidFill>
                  <a:schemeClr val="tx1"/>
                </a:solidFill>
                <a:latin typeface="Times New Roman" panose="02020603050405020304" pitchFamily="18" charset="0"/>
                <a:ea typeface="굴림" panose="020B0600000101010101" pitchFamily="50" charset="-127"/>
              </a:defRPr>
            </a:lvl3pPr>
            <a:lvl4pPr marL="1600200" indent="-228600" eaLnBrk="0" hangingPunct="0">
              <a:defRPr kumimoji="1" sz="2400">
                <a:solidFill>
                  <a:schemeClr val="tx1"/>
                </a:solidFill>
                <a:latin typeface="Times New Roman" panose="02020603050405020304" pitchFamily="18" charset="0"/>
                <a:ea typeface="굴림" panose="020B0600000101010101" pitchFamily="50" charset="-127"/>
              </a:defRPr>
            </a:lvl4pPr>
            <a:lvl5pPr marL="2057400" indent="-228600" eaLnBrk="0" hangingPunct="0">
              <a:defRPr kumimoji="1" sz="2400">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굴림" panose="020B0600000101010101" pitchFamily="50" charset="-127"/>
              </a:defRPr>
            </a:lvl9pPr>
          </a:lstStyle>
          <a:p>
            <a:pPr algn="ctr"/>
            <a:r>
              <a:rPr lang="en-US" altLang="ko-KR" sz="2000">
                <a:solidFill>
                  <a:schemeClr val="bg2"/>
                </a:solidFill>
                <a:latin typeface="Comic Sans MS" panose="030F0702030302020204" pitchFamily="66" charset="0"/>
              </a:rPr>
              <a:t>DL</a:t>
            </a:r>
          </a:p>
        </p:txBody>
      </p:sp>
      <p:sp>
        <p:nvSpPr>
          <p:cNvPr id="49188" name="Rectangle 300"/>
          <p:cNvSpPr>
            <a:spLocks noChangeArrowheads="1"/>
          </p:cNvSpPr>
          <p:nvPr/>
        </p:nvSpPr>
        <p:spPr bwMode="auto">
          <a:xfrm>
            <a:off x="3132138" y="5257800"/>
            <a:ext cx="1047750" cy="381000"/>
          </a:xfrm>
          <a:prstGeom prst="rect">
            <a:avLst/>
          </a:prstGeom>
          <a:solidFill>
            <a:srgbClr val="FFFF99"/>
          </a:solidFill>
          <a:ln w="9525">
            <a:solidFill>
              <a:schemeClr val="tx1"/>
            </a:solidFill>
            <a:miter lim="800000"/>
            <a:headEnd/>
            <a:tailEnd/>
          </a:ln>
          <a:effectLst>
            <a:outerShdw dist="107763" dir="2700000" algn="ctr" rotWithShape="0">
              <a:schemeClr val="bg2"/>
            </a:outerShdw>
          </a:effectLst>
        </p:spPr>
        <p:txBody>
          <a:bodyPr wrap="none" anchor="ctr"/>
          <a:lstStyle>
            <a:lvl1pPr eaLnBrk="0" hangingPunct="0">
              <a:defRPr kumimoji="1" sz="2400">
                <a:solidFill>
                  <a:schemeClr val="tx1"/>
                </a:solidFill>
                <a:latin typeface="Times New Roman" panose="02020603050405020304" pitchFamily="18" charset="0"/>
                <a:ea typeface="굴림" panose="020B0600000101010101" pitchFamily="50" charset="-127"/>
              </a:defRPr>
            </a:lvl1pPr>
            <a:lvl2pPr marL="742950" indent="-285750" eaLnBrk="0" hangingPunct="0">
              <a:defRPr kumimoji="1" sz="2400">
                <a:solidFill>
                  <a:schemeClr val="tx1"/>
                </a:solidFill>
                <a:latin typeface="Times New Roman" panose="02020603050405020304" pitchFamily="18" charset="0"/>
                <a:ea typeface="굴림" panose="020B0600000101010101" pitchFamily="50" charset="-127"/>
              </a:defRPr>
            </a:lvl2pPr>
            <a:lvl3pPr marL="1143000" indent="-228600" eaLnBrk="0" hangingPunct="0">
              <a:defRPr kumimoji="1" sz="2400">
                <a:solidFill>
                  <a:schemeClr val="tx1"/>
                </a:solidFill>
                <a:latin typeface="Times New Roman" panose="02020603050405020304" pitchFamily="18" charset="0"/>
                <a:ea typeface="굴림" panose="020B0600000101010101" pitchFamily="50" charset="-127"/>
              </a:defRPr>
            </a:lvl3pPr>
            <a:lvl4pPr marL="1600200" indent="-228600" eaLnBrk="0" hangingPunct="0">
              <a:defRPr kumimoji="1" sz="2400">
                <a:solidFill>
                  <a:schemeClr val="tx1"/>
                </a:solidFill>
                <a:latin typeface="Times New Roman" panose="02020603050405020304" pitchFamily="18" charset="0"/>
                <a:ea typeface="굴림" panose="020B0600000101010101" pitchFamily="50" charset="-127"/>
              </a:defRPr>
            </a:lvl4pPr>
            <a:lvl5pPr marL="2057400" indent="-228600" eaLnBrk="0" hangingPunct="0">
              <a:defRPr kumimoji="1" sz="2400">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굴림" panose="020B0600000101010101" pitchFamily="50" charset="-127"/>
              </a:defRPr>
            </a:lvl9pPr>
          </a:lstStyle>
          <a:p>
            <a:pPr algn="ctr"/>
            <a:r>
              <a:rPr lang="en-US" altLang="ko-KR" sz="2000">
                <a:solidFill>
                  <a:schemeClr val="bg2"/>
                </a:solidFill>
                <a:latin typeface="Comic Sans MS" panose="030F0702030302020204" pitchFamily="66" charset="0"/>
              </a:rPr>
              <a:t>Phy</a:t>
            </a:r>
          </a:p>
        </p:txBody>
      </p:sp>
      <p:sp>
        <p:nvSpPr>
          <p:cNvPr id="49189" name="Rectangle 301"/>
          <p:cNvSpPr>
            <a:spLocks noChangeArrowheads="1"/>
          </p:cNvSpPr>
          <p:nvPr/>
        </p:nvSpPr>
        <p:spPr bwMode="auto">
          <a:xfrm>
            <a:off x="4729163" y="4191000"/>
            <a:ext cx="850900" cy="381000"/>
          </a:xfrm>
          <a:prstGeom prst="rect">
            <a:avLst/>
          </a:prstGeom>
          <a:solidFill>
            <a:srgbClr val="FFFF99"/>
          </a:solidFill>
          <a:ln w="9525">
            <a:solidFill>
              <a:schemeClr val="tx1"/>
            </a:solidFill>
            <a:miter lim="800000"/>
            <a:headEnd/>
            <a:tailEnd/>
          </a:ln>
          <a:effectLst>
            <a:outerShdw dist="107763" dir="2700000" algn="ctr" rotWithShape="0">
              <a:schemeClr val="bg2"/>
            </a:outerShdw>
          </a:effectLst>
        </p:spPr>
        <p:txBody>
          <a:bodyPr wrap="none" anchor="ctr"/>
          <a:lstStyle>
            <a:lvl1pPr eaLnBrk="0" hangingPunct="0">
              <a:defRPr kumimoji="1" sz="2400">
                <a:solidFill>
                  <a:schemeClr val="tx1"/>
                </a:solidFill>
                <a:latin typeface="Times New Roman" panose="02020603050405020304" pitchFamily="18" charset="0"/>
                <a:ea typeface="굴림" panose="020B0600000101010101" pitchFamily="50" charset="-127"/>
              </a:defRPr>
            </a:lvl1pPr>
            <a:lvl2pPr marL="742950" indent="-285750" eaLnBrk="0" hangingPunct="0">
              <a:defRPr kumimoji="1" sz="2400">
                <a:solidFill>
                  <a:schemeClr val="tx1"/>
                </a:solidFill>
                <a:latin typeface="Times New Roman" panose="02020603050405020304" pitchFamily="18" charset="0"/>
                <a:ea typeface="굴림" panose="020B0600000101010101" pitchFamily="50" charset="-127"/>
              </a:defRPr>
            </a:lvl2pPr>
            <a:lvl3pPr marL="1143000" indent="-228600" eaLnBrk="0" hangingPunct="0">
              <a:defRPr kumimoji="1" sz="2400">
                <a:solidFill>
                  <a:schemeClr val="tx1"/>
                </a:solidFill>
                <a:latin typeface="Times New Roman" panose="02020603050405020304" pitchFamily="18" charset="0"/>
                <a:ea typeface="굴림" panose="020B0600000101010101" pitchFamily="50" charset="-127"/>
              </a:defRPr>
            </a:lvl3pPr>
            <a:lvl4pPr marL="1600200" indent="-228600" eaLnBrk="0" hangingPunct="0">
              <a:defRPr kumimoji="1" sz="2400">
                <a:solidFill>
                  <a:schemeClr val="tx1"/>
                </a:solidFill>
                <a:latin typeface="Times New Roman" panose="02020603050405020304" pitchFamily="18" charset="0"/>
                <a:ea typeface="굴림" panose="020B0600000101010101" pitchFamily="50" charset="-127"/>
              </a:defRPr>
            </a:lvl4pPr>
            <a:lvl5pPr marL="2057400" indent="-228600" eaLnBrk="0" hangingPunct="0">
              <a:defRPr kumimoji="1" sz="2400">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굴림" panose="020B0600000101010101" pitchFamily="50" charset="-127"/>
              </a:defRPr>
            </a:lvl9pPr>
          </a:lstStyle>
          <a:p>
            <a:pPr algn="ctr"/>
            <a:r>
              <a:rPr lang="en-US" altLang="ko-KR" sz="2000">
                <a:solidFill>
                  <a:schemeClr val="bg2"/>
                </a:solidFill>
                <a:latin typeface="Comic Sans MS" panose="030F0702030302020204" pitchFamily="66" charset="0"/>
              </a:rPr>
              <a:t>Int</a:t>
            </a:r>
          </a:p>
        </p:txBody>
      </p:sp>
      <p:sp>
        <p:nvSpPr>
          <p:cNvPr id="49190" name="Rectangle 304"/>
          <p:cNvSpPr>
            <a:spLocks noChangeArrowheads="1"/>
          </p:cNvSpPr>
          <p:nvPr/>
        </p:nvSpPr>
        <p:spPr bwMode="auto">
          <a:xfrm>
            <a:off x="7956550" y="3082925"/>
            <a:ext cx="706438" cy="381000"/>
          </a:xfrm>
          <a:prstGeom prst="rect">
            <a:avLst/>
          </a:prstGeom>
          <a:solidFill>
            <a:srgbClr val="FFFF99"/>
          </a:solidFill>
          <a:ln w="9525">
            <a:solidFill>
              <a:schemeClr val="tx1"/>
            </a:solidFill>
            <a:miter lim="800000"/>
            <a:headEnd/>
            <a:tailEnd/>
          </a:ln>
          <a:effectLst>
            <a:outerShdw dist="107763" dir="2700000" algn="ctr" rotWithShape="0">
              <a:schemeClr val="bg2"/>
            </a:outerShdw>
          </a:effectLst>
        </p:spPr>
        <p:txBody>
          <a:bodyPr wrap="none" anchor="ctr"/>
          <a:lstStyle>
            <a:lvl1pPr eaLnBrk="0" hangingPunct="0">
              <a:defRPr kumimoji="1" sz="2400">
                <a:solidFill>
                  <a:schemeClr val="tx1"/>
                </a:solidFill>
                <a:latin typeface="Times New Roman" panose="02020603050405020304" pitchFamily="18" charset="0"/>
                <a:ea typeface="굴림" panose="020B0600000101010101" pitchFamily="50" charset="-127"/>
              </a:defRPr>
            </a:lvl1pPr>
            <a:lvl2pPr marL="742950" indent="-285750" eaLnBrk="0" hangingPunct="0">
              <a:defRPr kumimoji="1" sz="2400">
                <a:solidFill>
                  <a:schemeClr val="tx1"/>
                </a:solidFill>
                <a:latin typeface="Times New Roman" panose="02020603050405020304" pitchFamily="18" charset="0"/>
                <a:ea typeface="굴림" panose="020B0600000101010101" pitchFamily="50" charset="-127"/>
              </a:defRPr>
            </a:lvl2pPr>
            <a:lvl3pPr marL="1143000" indent="-228600" eaLnBrk="0" hangingPunct="0">
              <a:defRPr kumimoji="1" sz="2400">
                <a:solidFill>
                  <a:schemeClr val="tx1"/>
                </a:solidFill>
                <a:latin typeface="Times New Roman" panose="02020603050405020304" pitchFamily="18" charset="0"/>
                <a:ea typeface="굴림" panose="020B0600000101010101" pitchFamily="50" charset="-127"/>
              </a:defRPr>
            </a:lvl3pPr>
            <a:lvl4pPr marL="1600200" indent="-228600" eaLnBrk="0" hangingPunct="0">
              <a:defRPr kumimoji="1" sz="2400">
                <a:solidFill>
                  <a:schemeClr val="tx1"/>
                </a:solidFill>
                <a:latin typeface="Times New Roman" panose="02020603050405020304" pitchFamily="18" charset="0"/>
                <a:ea typeface="굴림" panose="020B0600000101010101" pitchFamily="50" charset="-127"/>
              </a:defRPr>
            </a:lvl4pPr>
            <a:lvl5pPr marL="2057400" indent="-228600" eaLnBrk="0" hangingPunct="0">
              <a:defRPr kumimoji="1" sz="2400">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굴림" panose="020B0600000101010101" pitchFamily="50" charset="-127"/>
              </a:defRPr>
            </a:lvl9pPr>
          </a:lstStyle>
          <a:p>
            <a:pPr algn="ctr"/>
            <a:r>
              <a:rPr lang="en-US" altLang="ko-KR" sz="2000">
                <a:solidFill>
                  <a:schemeClr val="bg2"/>
                </a:solidFill>
                <a:latin typeface="Comic Sans MS" panose="030F0702030302020204" pitchFamily="66" charset="0"/>
              </a:rPr>
              <a:t>App</a:t>
            </a:r>
          </a:p>
        </p:txBody>
      </p:sp>
      <p:sp>
        <p:nvSpPr>
          <p:cNvPr id="49191" name="Rectangle 305"/>
          <p:cNvSpPr>
            <a:spLocks noChangeArrowheads="1"/>
          </p:cNvSpPr>
          <p:nvPr/>
        </p:nvSpPr>
        <p:spPr bwMode="auto">
          <a:xfrm>
            <a:off x="7956550" y="3616325"/>
            <a:ext cx="777875" cy="381000"/>
          </a:xfrm>
          <a:prstGeom prst="rect">
            <a:avLst/>
          </a:prstGeom>
          <a:solidFill>
            <a:srgbClr val="FFFF99"/>
          </a:solidFill>
          <a:ln w="9525">
            <a:solidFill>
              <a:schemeClr val="tx1"/>
            </a:solidFill>
            <a:miter lim="800000"/>
            <a:headEnd/>
            <a:tailEnd/>
          </a:ln>
          <a:effectLst>
            <a:outerShdw dist="107763" dir="2700000" algn="ctr" rotWithShape="0">
              <a:schemeClr val="bg2"/>
            </a:outerShdw>
          </a:effectLst>
        </p:spPr>
        <p:txBody>
          <a:bodyPr wrap="none" anchor="ctr"/>
          <a:lstStyle>
            <a:lvl1pPr eaLnBrk="0" hangingPunct="0">
              <a:defRPr kumimoji="1" sz="2400">
                <a:solidFill>
                  <a:schemeClr val="tx1"/>
                </a:solidFill>
                <a:latin typeface="Times New Roman" panose="02020603050405020304" pitchFamily="18" charset="0"/>
                <a:ea typeface="굴림" panose="020B0600000101010101" pitchFamily="50" charset="-127"/>
              </a:defRPr>
            </a:lvl1pPr>
            <a:lvl2pPr marL="742950" indent="-285750" eaLnBrk="0" hangingPunct="0">
              <a:defRPr kumimoji="1" sz="2400">
                <a:solidFill>
                  <a:schemeClr val="tx1"/>
                </a:solidFill>
                <a:latin typeface="Times New Roman" panose="02020603050405020304" pitchFamily="18" charset="0"/>
                <a:ea typeface="굴림" panose="020B0600000101010101" pitchFamily="50" charset="-127"/>
              </a:defRPr>
            </a:lvl2pPr>
            <a:lvl3pPr marL="1143000" indent="-228600" eaLnBrk="0" hangingPunct="0">
              <a:defRPr kumimoji="1" sz="2400">
                <a:solidFill>
                  <a:schemeClr val="tx1"/>
                </a:solidFill>
                <a:latin typeface="Times New Roman" panose="02020603050405020304" pitchFamily="18" charset="0"/>
                <a:ea typeface="굴림" panose="020B0600000101010101" pitchFamily="50" charset="-127"/>
              </a:defRPr>
            </a:lvl3pPr>
            <a:lvl4pPr marL="1600200" indent="-228600" eaLnBrk="0" hangingPunct="0">
              <a:defRPr kumimoji="1" sz="2400">
                <a:solidFill>
                  <a:schemeClr val="tx1"/>
                </a:solidFill>
                <a:latin typeface="Times New Roman" panose="02020603050405020304" pitchFamily="18" charset="0"/>
                <a:ea typeface="굴림" panose="020B0600000101010101" pitchFamily="50" charset="-127"/>
              </a:defRPr>
            </a:lvl4pPr>
            <a:lvl5pPr marL="2057400" indent="-228600" eaLnBrk="0" hangingPunct="0">
              <a:defRPr kumimoji="1" sz="2400">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굴림" panose="020B0600000101010101" pitchFamily="50" charset="-127"/>
              </a:defRPr>
            </a:lvl9pPr>
          </a:lstStyle>
          <a:p>
            <a:pPr algn="ctr"/>
            <a:r>
              <a:rPr lang="en-US" altLang="ko-KR" sz="2000">
                <a:solidFill>
                  <a:schemeClr val="bg2"/>
                </a:solidFill>
                <a:latin typeface="Comic Sans MS" panose="030F0702030302020204" pitchFamily="66" charset="0"/>
              </a:rPr>
              <a:t>Trans</a:t>
            </a:r>
          </a:p>
        </p:txBody>
      </p:sp>
      <p:sp>
        <p:nvSpPr>
          <p:cNvPr id="49192" name="Rectangle 306"/>
          <p:cNvSpPr>
            <a:spLocks noChangeArrowheads="1"/>
          </p:cNvSpPr>
          <p:nvPr/>
        </p:nvSpPr>
        <p:spPr bwMode="auto">
          <a:xfrm>
            <a:off x="7956550" y="4149725"/>
            <a:ext cx="850900" cy="381000"/>
          </a:xfrm>
          <a:prstGeom prst="rect">
            <a:avLst/>
          </a:prstGeom>
          <a:solidFill>
            <a:srgbClr val="FFFF99"/>
          </a:solidFill>
          <a:ln w="9525">
            <a:solidFill>
              <a:schemeClr val="tx1"/>
            </a:solidFill>
            <a:miter lim="800000"/>
            <a:headEnd/>
            <a:tailEnd/>
          </a:ln>
          <a:effectLst>
            <a:outerShdw dist="107763" dir="2700000" algn="ctr" rotWithShape="0">
              <a:schemeClr val="bg2"/>
            </a:outerShdw>
          </a:effectLst>
        </p:spPr>
        <p:txBody>
          <a:bodyPr wrap="none" anchor="ctr"/>
          <a:lstStyle>
            <a:lvl1pPr eaLnBrk="0" hangingPunct="0">
              <a:defRPr kumimoji="1" sz="2400">
                <a:solidFill>
                  <a:schemeClr val="tx1"/>
                </a:solidFill>
                <a:latin typeface="Times New Roman" panose="02020603050405020304" pitchFamily="18" charset="0"/>
                <a:ea typeface="굴림" panose="020B0600000101010101" pitchFamily="50" charset="-127"/>
              </a:defRPr>
            </a:lvl1pPr>
            <a:lvl2pPr marL="742950" indent="-285750" eaLnBrk="0" hangingPunct="0">
              <a:defRPr kumimoji="1" sz="2400">
                <a:solidFill>
                  <a:schemeClr val="tx1"/>
                </a:solidFill>
                <a:latin typeface="Times New Roman" panose="02020603050405020304" pitchFamily="18" charset="0"/>
                <a:ea typeface="굴림" panose="020B0600000101010101" pitchFamily="50" charset="-127"/>
              </a:defRPr>
            </a:lvl2pPr>
            <a:lvl3pPr marL="1143000" indent="-228600" eaLnBrk="0" hangingPunct="0">
              <a:defRPr kumimoji="1" sz="2400">
                <a:solidFill>
                  <a:schemeClr val="tx1"/>
                </a:solidFill>
                <a:latin typeface="Times New Roman" panose="02020603050405020304" pitchFamily="18" charset="0"/>
                <a:ea typeface="굴림" panose="020B0600000101010101" pitchFamily="50" charset="-127"/>
              </a:defRPr>
            </a:lvl3pPr>
            <a:lvl4pPr marL="1600200" indent="-228600" eaLnBrk="0" hangingPunct="0">
              <a:defRPr kumimoji="1" sz="2400">
                <a:solidFill>
                  <a:schemeClr val="tx1"/>
                </a:solidFill>
                <a:latin typeface="Times New Roman" panose="02020603050405020304" pitchFamily="18" charset="0"/>
                <a:ea typeface="굴림" panose="020B0600000101010101" pitchFamily="50" charset="-127"/>
              </a:defRPr>
            </a:lvl4pPr>
            <a:lvl5pPr marL="2057400" indent="-228600" eaLnBrk="0" hangingPunct="0">
              <a:defRPr kumimoji="1" sz="2400">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굴림" panose="020B0600000101010101" pitchFamily="50" charset="-127"/>
              </a:defRPr>
            </a:lvl9pPr>
          </a:lstStyle>
          <a:p>
            <a:pPr algn="ctr"/>
            <a:r>
              <a:rPr lang="en-US" altLang="ko-KR" sz="2000">
                <a:solidFill>
                  <a:schemeClr val="bg2"/>
                </a:solidFill>
                <a:latin typeface="Comic Sans MS" panose="030F0702030302020204" pitchFamily="66" charset="0"/>
              </a:rPr>
              <a:t>Int</a:t>
            </a:r>
          </a:p>
        </p:txBody>
      </p:sp>
      <p:sp>
        <p:nvSpPr>
          <p:cNvPr id="49193" name="Rectangle 311"/>
          <p:cNvSpPr>
            <a:spLocks noChangeArrowheads="1"/>
          </p:cNvSpPr>
          <p:nvPr/>
        </p:nvSpPr>
        <p:spPr bwMode="auto">
          <a:xfrm>
            <a:off x="4716463" y="4724400"/>
            <a:ext cx="850900" cy="381000"/>
          </a:xfrm>
          <a:prstGeom prst="rect">
            <a:avLst/>
          </a:prstGeom>
          <a:solidFill>
            <a:srgbClr val="FFFF99"/>
          </a:solidFill>
          <a:ln w="9525">
            <a:solidFill>
              <a:schemeClr val="tx1"/>
            </a:solidFill>
            <a:miter lim="800000"/>
            <a:headEnd/>
            <a:tailEnd/>
          </a:ln>
        </p:spPr>
        <p:txBody>
          <a:bodyPr wrap="none" anchor="ctr"/>
          <a:lstStyle>
            <a:lvl1pPr eaLnBrk="0" hangingPunct="0">
              <a:spcBef>
                <a:spcPct val="20000"/>
              </a:spcBef>
              <a:buClr>
                <a:srgbClr val="FF0066"/>
              </a:buClr>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1pPr>
            <a:lvl2pPr marL="742950" indent="-285750" eaLnBrk="0" hangingPunct="0">
              <a:spcBef>
                <a:spcPct val="20000"/>
              </a:spcBef>
              <a:buClr>
                <a:srgbClr val="FF0000"/>
              </a:buClr>
              <a:buFont typeface="Symbol" panose="05050102010706020507" pitchFamily="18" charset="2"/>
              <a:buChar char="©"/>
              <a:defRPr kumimoji="1" sz="2000">
                <a:solidFill>
                  <a:schemeClr val="tx1"/>
                </a:solidFill>
                <a:latin typeface="Times New Roman" panose="02020603050405020304" pitchFamily="18" charset="0"/>
                <a:ea typeface="굴림" panose="020B0600000101010101" pitchFamily="50" charset="-127"/>
              </a:defRPr>
            </a:lvl2pPr>
            <a:lvl3pPr marL="1143000" indent="-228600" eaLnBrk="0" hangingPunct="0">
              <a:spcBef>
                <a:spcPct val="20000"/>
              </a:spcBef>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3pPr>
            <a:lvl4pPr marL="1600200" indent="-228600" eaLnBrk="0" hangingPunct="0">
              <a:spcBef>
                <a:spcPct val="20000"/>
              </a:spcBef>
              <a:buFont typeface="Symbol" panose="05050102010706020507" pitchFamily="18" charset="2"/>
              <a:buChar char="ª"/>
              <a:defRPr kumimoji="1" sz="1600">
                <a:solidFill>
                  <a:schemeClr val="tx1"/>
                </a:solidFill>
                <a:latin typeface="Times New Roman" panose="02020603050405020304" pitchFamily="18" charset="0"/>
                <a:ea typeface="굴림" panose="020B0600000101010101" pitchFamily="50" charset="-127"/>
              </a:defRPr>
            </a:lvl4pPr>
            <a:lvl5pPr marL="2057400" indent="-228600" eaLnBrk="0" hangingPunct="0">
              <a:spcBef>
                <a:spcPct val="20000"/>
              </a:spcBef>
              <a:buChar char="»"/>
              <a:defRPr kumimoji="1" sz="1400">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9pPr>
          </a:lstStyle>
          <a:p>
            <a:pPr algn="ctr">
              <a:spcBef>
                <a:spcPct val="0"/>
              </a:spcBef>
              <a:buClrTx/>
              <a:buFontTx/>
              <a:buNone/>
            </a:pPr>
            <a:r>
              <a:rPr lang="en-US" altLang="ko-KR" sz="2000">
                <a:solidFill>
                  <a:schemeClr val="bg2"/>
                </a:solidFill>
                <a:latin typeface="Comic Sans MS" panose="030F0702030302020204" pitchFamily="66" charset="0"/>
              </a:rPr>
              <a:t>DL</a:t>
            </a:r>
          </a:p>
        </p:txBody>
      </p:sp>
      <p:sp>
        <p:nvSpPr>
          <p:cNvPr id="49194" name="Rectangle 312"/>
          <p:cNvSpPr>
            <a:spLocks noChangeArrowheads="1"/>
          </p:cNvSpPr>
          <p:nvPr/>
        </p:nvSpPr>
        <p:spPr bwMode="auto">
          <a:xfrm>
            <a:off x="5580063" y="4724400"/>
            <a:ext cx="111125" cy="381000"/>
          </a:xfrm>
          <a:prstGeom prst="rect">
            <a:avLst/>
          </a:prstGeom>
          <a:solidFill>
            <a:srgbClr val="FF0066"/>
          </a:solidFill>
          <a:ln w="9525">
            <a:solidFill>
              <a:schemeClr val="tx1"/>
            </a:solidFill>
            <a:miter lim="800000"/>
            <a:headEnd/>
            <a:tailEnd/>
          </a:ln>
          <a:effectLst>
            <a:outerShdw dist="107763" dir="2700000" algn="ctr" rotWithShape="0">
              <a:schemeClr val="bg2"/>
            </a:outerShdw>
          </a:effectLst>
        </p:spPr>
        <p:txBody>
          <a:bodyPr wrap="none" anchor="ctr"/>
          <a:lstStyle>
            <a:lvl1pPr eaLnBrk="0" hangingPunct="0">
              <a:defRPr kumimoji="1" sz="2400">
                <a:solidFill>
                  <a:schemeClr val="tx1"/>
                </a:solidFill>
                <a:latin typeface="Times New Roman" panose="02020603050405020304" pitchFamily="18" charset="0"/>
                <a:ea typeface="굴림" panose="020B0600000101010101" pitchFamily="50" charset="-127"/>
              </a:defRPr>
            </a:lvl1pPr>
            <a:lvl2pPr marL="742950" indent="-285750" eaLnBrk="0" hangingPunct="0">
              <a:defRPr kumimoji="1" sz="2400">
                <a:solidFill>
                  <a:schemeClr val="tx1"/>
                </a:solidFill>
                <a:latin typeface="Times New Roman" panose="02020603050405020304" pitchFamily="18" charset="0"/>
                <a:ea typeface="굴림" panose="020B0600000101010101" pitchFamily="50" charset="-127"/>
              </a:defRPr>
            </a:lvl2pPr>
            <a:lvl3pPr marL="1143000" indent="-228600" eaLnBrk="0" hangingPunct="0">
              <a:defRPr kumimoji="1" sz="2400">
                <a:solidFill>
                  <a:schemeClr val="tx1"/>
                </a:solidFill>
                <a:latin typeface="Times New Roman" panose="02020603050405020304" pitchFamily="18" charset="0"/>
                <a:ea typeface="굴림" panose="020B0600000101010101" pitchFamily="50" charset="-127"/>
              </a:defRPr>
            </a:lvl3pPr>
            <a:lvl4pPr marL="1600200" indent="-228600" eaLnBrk="0" hangingPunct="0">
              <a:defRPr kumimoji="1" sz="2400">
                <a:solidFill>
                  <a:schemeClr val="tx1"/>
                </a:solidFill>
                <a:latin typeface="Times New Roman" panose="02020603050405020304" pitchFamily="18" charset="0"/>
                <a:ea typeface="굴림" panose="020B0600000101010101" pitchFamily="50" charset="-127"/>
              </a:defRPr>
            </a:lvl4pPr>
            <a:lvl5pPr marL="2057400" indent="-228600" eaLnBrk="0" hangingPunct="0">
              <a:defRPr kumimoji="1" sz="2400">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굴림" panose="020B0600000101010101" pitchFamily="50" charset="-127"/>
              </a:defRPr>
            </a:lvl9pPr>
          </a:lstStyle>
          <a:p>
            <a:pPr algn="ctr"/>
            <a:endParaRPr lang="ko-KR" altLang="ko-KR" sz="2000">
              <a:solidFill>
                <a:schemeClr val="bg2"/>
              </a:solidFill>
              <a:latin typeface="Comic Sans MS" panose="030F0702030302020204" pitchFamily="66" charset="0"/>
            </a:endParaRPr>
          </a:p>
        </p:txBody>
      </p:sp>
      <p:sp>
        <p:nvSpPr>
          <p:cNvPr id="49195" name="Rectangle 313"/>
          <p:cNvSpPr>
            <a:spLocks noChangeArrowheads="1"/>
          </p:cNvSpPr>
          <p:nvPr/>
        </p:nvSpPr>
        <p:spPr bwMode="auto">
          <a:xfrm>
            <a:off x="4643438" y="4724400"/>
            <a:ext cx="111125" cy="381000"/>
          </a:xfrm>
          <a:prstGeom prst="rect">
            <a:avLst/>
          </a:prstGeom>
          <a:solidFill>
            <a:srgbClr val="FF0066"/>
          </a:solidFill>
          <a:ln w="9525">
            <a:solidFill>
              <a:schemeClr val="tx1"/>
            </a:solidFill>
            <a:miter lim="800000"/>
            <a:headEnd/>
            <a:tailEnd/>
          </a:ln>
        </p:spPr>
        <p:txBody>
          <a:bodyPr wrap="none" anchor="ctr"/>
          <a:lstStyle>
            <a:lvl1pPr eaLnBrk="0" hangingPunct="0">
              <a:spcBef>
                <a:spcPct val="20000"/>
              </a:spcBef>
              <a:buClr>
                <a:srgbClr val="FF0066"/>
              </a:buClr>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1pPr>
            <a:lvl2pPr marL="742950" indent="-285750" eaLnBrk="0" hangingPunct="0">
              <a:spcBef>
                <a:spcPct val="20000"/>
              </a:spcBef>
              <a:buClr>
                <a:srgbClr val="FF0000"/>
              </a:buClr>
              <a:buFont typeface="Symbol" panose="05050102010706020507" pitchFamily="18" charset="2"/>
              <a:buChar char="©"/>
              <a:defRPr kumimoji="1" sz="2000">
                <a:solidFill>
                  <a:schemeClr val="tx1"/>
                </a:solidFill>
                <a:latin typeface="Times New Roman" panose="02020603050405020304" pitchFamily="18" charset="0"/>
                <a:ea typeface="굴림" panose="020B0600000101010101" pitchFamily="50" charset="-127"/>
              </a:defRPr>
            </a:lvl2pPr>
            <a:lvl3pPr marL="1143000" indent="-228600" eaLnBrk="0" hangingPunct="0">
              <a:spcBef>
                <a:spcPct val="20000"/>
              </a:spcBef>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3pPr>
            <a:lvl4pPr marL="1600200" indent="-228600" eaLnBrk="0" hangingPunct="0">
              <a:spcBef>
                <a:spcPct val="20000"/>
              </a:spcBef>
              <a:buFont typeface="Symbol" panose="05050102010706020507" pitchFamily="18" charset="2"/>
              <a:buChar char="ª"/>
              <a:defRPr kumimoji="1" sz="1600">
                <a:solidFill>
                  <a:schemeClr val="tx1"/>
                </a:solidFill>
                <a:latin typeface="Times New Roman" panose="02020603050405020304" pitchFamily="18" charset="0"/>
                <a:ea typeface="굴림" panose="020B0600000101010101" pitchFamily="50" charset="-127"/>
              </a:defRPr>
            </a:lvl4pPr>
            <a:lvl5pPr marL="2057400" indent="-228600" eaLnBrk="0" hangingPunct="0">
              <a:spcBef>
                <a:spcPct val="20000"/>
              </a:spcBef>
              <a:buChar char="»"/>
              <a:defRPr kumimoji="1" sz="1400">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9pPr>
          </a:lstStyle>
          <a:p>
            <a:pPr algn="ctr">
              <a:spcBef>
                <a:spcPct val="0"/>
              </a:spcBef>
              <a:buClrTx/>
              <a:buFontTx/>
              <a:buNone/>
            </a:pPr>
            <a:endParaRPr lang="ko-KR" altLang="ko-KR" sz="2000">
              <a:solidFill>
                <a:schemeClr val="bg2"/>
              </a:solidFill>
              <a:latin typeface="Comic Sans MS" panose="030F0702030302020204" pitchFamily="66" charset="0"/>
            </a:endParaRPr>
          </a:p>
        </p:txBody>
      </p:sp>
      <p:sp>
        <p:nvSpPr>
          <p:cNvPr id="49196" name="Rectangle 314"/>
          <p:cNvSpPr>
            <a:spLocks noChangeArrowheads="1"/>
          </p:cNvSpPr>
          <p:nvPr/>
        </p:nvSpPr>
        <p:spPr bwMode="auto">
          <a:xfrm>
            <a:off x="4716463" y="5300663"/>
            <a:ext cx="850900" cy="381000"/>
          </a:xfrm>
          <a:prstGeom prst="rect">
            <a:avLst/>
          </a:prstGeom>
          <a:solidFill>
            <a:srgbClr val="FFFF99"/>
          </a:solidFill>
          <a:ln w="9525">
            <a:solidFill>
              <a:schemeClr val="tx1"/>
            </a:solidFill>
            <a:miter lim="800000"/>
            <a:headEnd/>
            <a:tailEnd/>
          </a:ln>
        </p:spPr>
        <p:txBody>
          <a:bodyPr wrap="none" anchor="ctr"/>
          <a:lstStyle>
            <a:lvl1pPr eaLnBrk="0" hangingPunct="0">
              <a:spcBef>
                <a:spcPct val="20000"/>
              </a:spcBef>
              <a:buClr>
                <a:srgbClr val="FF0066"/>
              </a:buClr>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1pPr>
            <a:lvl2pPr marL="742950" indent="-285750" eaLnBrk="0" hangingPunct="0">
              <a:spcBef>
                <a:spcPct val="20000"/>
              </a:spcBef>
              <a:buClr>
                <a:srgbClr val="FF0000"/>
              </a:buClr>
              <a:buFont typeface="Symbol" panose="05050102010706020507" pitchFamily="18" charset="2"/>
              <a:buChar char="©"/>
              <a:defRPr kumimoji="1" sz="2000">
                <a:solidFill>
                  <a:schemeClr val="tx1"/>
                </a:solidFill>
                <a:latin typeface="Times New Roman" panose="02020603050405020304" pitchFamily="18" charset="0"/>
                <a:ea typeface="굴림" panose="020B0600000101010101" pitchFamily="50" charset="-127"/>
              </a:defRPr>
            </a:lvl2pPr>
            <a:lvl3pPr marL="1143000" indent="-228600" eaLnBrk="0" hangingPunct="0">
              <a:spcBef>
                <a:spcPct val="20000"/>
              </a:spcBef>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3pPr>
            <a:lvl4pPr marL="1600200" indent="-228600" eaLnBrk="0" hangingPunct="0">
              <a:spcBef>
                <a:spcPct val="20000"/>
              </a:spcBef>
              <a:buFont typeface="Symbol" panose="05050102010706020507" pitchFamily="18" charset="2"/>
              <a:buChar char="ª"/>
              <a:defRPr kumimoji="1" sz="1600">
                <a:solidFill>
                  <a:schemeClr val="tx1"/>
                </a:solidFill>
                <a:latin typeface="Times New Roman" panose="02020603050405020304" pitchFamily="18" charset="0"/>
                <a:ea typeface="굴림" panose="020B0600000101010101" pitchFamily="50" charset="-127"/>
              </a:defRPr>
            </a:lvl4pPr>
            <a:lvl5pPr marL="2057400" indent="-228600" eaLnBrk="0" hangingPunct="0">
              <a:spcBef>
                <a:spcPct val="20000"/>
              </a:spcBef>
              <a:buChar char="»"/>
              <a:defRPr kumimoji="1" sz="1400">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9pPr>
          </a:lstStyle>
          <a:p>
            <a:pPr algn="ctr">
              <a:spcBef>
                <a:spcPct val="0"/>
              </a:spcBef>
              <a:buClrTx/>
              <a:buFontTx/>
              <a:buNone/>
            </a:pPr>
            <a:r>
              <a:rPr lang="en-US" altLang="ko-KR" sz="2000">
                <a:solidFill>
                  <a:schemeClr val="bg2"/>
                </a:solidFill>
                <a:latin typeface="Comic Sans MS" panose="030F0702030302020204" pitchFamily="66" charset="0"/>
              </a:rPr>
              <a:t>Phy</a:t>
            </a:r>
          </a:p>
        </p:txBody>
      </p:sp>
      <p:sp>
        <p:nvSpPr>
          <p:cNvPr id="49197" name="Rectangle 315"/>
          <p:cNvSpPr>
            <a:spLocks noChangeArrowheads="1"/>
          </p:cNvSpPr>
          <p:nvPr/>
        </p:nvSpPr>
        <p:spPr bwMode="auto">
          <a:xfrm>
            <a:off x="5580063" y="5300663"/>
            <a:ext cx="111125" cy="381000"/>
          </a:xfrm>
          <a:prstGeom prst="rect">
            <a:avLst/>
          </a:prstGeom>
          <a:solidFill>
            <a:srgbClr val="FF0066"/>
          </a:solidFill>
          <a:ln w="9525">
            <a:solidFill>
              <a:schemeClr val="tx1"/>
            </a:solidFill>
            <a:miter lim="800000"/>
            <a:headEnd/>
            <a:tailEnd/>
          </a:ln>
          <a:effectLst>
            <a:outerShdw dist="107763" dir="2700000" algn="ctr" rotWithShape="0">
              <a:schemeClr val="bg2"/>
            </a:outerShdw>
          </a:effectLst>
        </p:spPr>
        <p:txBody>
          <a:bodyPr wrap="none" anchor="ctr"/>
          <a:lstStyle>
            <a:lvl1pPr eaLnBrk="0" hangingPunct="0">
              <a:defRPr kumimoji="1" sz="2400">
                <a:solidFill>
                  <a:schemeClr val="tx1"/>
                </a:solidFill>
                <a:latin typeface="Times New Roman" panose="02020603050405020304" pitchFamily="18" charset="0"/>
                <a:ea typeface="굴림" panose="020B0600000101010101" pitchFamily="50" charset="-127"/>
              </a:defRPr>
            </a:lvl1pPr>
            <a:lvl2pPr marL="742950" indent="-285750" eaLnBrk="0" hangingPunct="0">
              <a:defRPr kumimoji="1" sz="2400">
                <a:solidFill>
                  <a:schemeClr val="tx1"/>
                </a:solidFill>
                <a:latin typeface="Times New Roman" panose="02020603050405020304" pitchFamily="18" charset="0"/>
                <a:ea typeface="굴림" panose="020B0600000101010101" pitchFamily="50" charset="-127"/>
              </a:defRPr>
            </a:lvl2pPr>
            <a:lvl3pPr marL="1143000" indent="-228600" eaLnBrk="0" hangingPunct="0">
              <a:defRPr kumimoji="1" sz="2400">
                <a:solidFill>
                  <a:schemeClr val="tx1"/>
                </a:solidFill>
                <a:latin typeface="Times New Roman" panose="02020603050405020304" pitchFamily="18" charset="0"/>
                <a:ea typeface="굴림" panose="020B0600000101010101" pitchFamily="50" charset="-127"/>
              </a:defRPr>
            </a:lvl3pPr>
            <a:lvl4pPr marL="1600200" indent="-228600" eaLnBrk="0" hangingPunct="0">
              <a:defRPr kumimoji="1" sz="2400">
                <a:solidFill>
                  <a:schemeClr val="tx1"/>
                </a:solidFill>
                <a:latin typeface="Times New Roman" panose="02020603050405020304" pitchFamily="18" charset="0"/>
                <a:ea typeface="굴림" panose="020B0600000101010101" pitchFamily="50" charset="-127"/>
              </a:defRPr>
            </a:lvl4pPr>
            <a:lvl5pPr marL="2057400" indent="-228600" eaLnBrk="0" hangingPunct="0">
              <a:defRPr kumimoji="1" sz="2400">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굴림" panose="020B0600000101010101" pitchFamily="50" charset="-127"/>
              </a:defRPr>
            </a:lvl9pPr>
          </a:lstStyle>
          <a:p>
            <a:pPr algn="ctr"/>
            <a:endParaRPr lang="ko-KR" altLang="ko-KR" sz="2000">
              <a:solidFill>
                <a:schemeClr val="bg2"/>
              </a:solidFill>
              <a:latin typeface="Comic Sans MS" panose="030F0702030302020204" pitchFamily="66" charset="0"/>
            </a:endParaRPr>
          </a:p>
        </p:txBody>
      </p:sp>
      <p:sp>
        <p:nvSpPr>
          <p:cNvPr id="49198" name="Rectangle 316"/>
          <p:cNvSpPr>
            <a:spLocks noChangeArrowheads="1"/>
          </p:cNvSpPr>
          <p:nvPr/>
        </p:nvSpPr>
        <p:spPr bwMode="auto">
          <a:xfrm>
            <a:off x="4643438" y="5300663"/>
            <a:ext cx="111125" cy="381000"/>
          </a:xfrm>
          <a:prstGeom prst="rect">
            <a:avLst/>
          </a:prstGeom>
          <a:solidFill>
            <a:srgbClr val="FF0066"/>
          </a:solidFill>
          <a:ln w="9525">
            <a:solidFill>
              <a:schemeClr val="tx1"/>
            </a:solidFill>
            <a:miter lim="800000"/>
            <a:headEnd/>
            <a:tailEnd/>
          </a:ln>
        </p:spPr>
        <p:txBody>
          <a:bodyPr wrap="none" anchor="ctr"/>
          <a:lstStyle>
            <a:lvl1pPr eaLnBrk="0" hangingPunct="0">
              <a:spcBef>
                <a:spcPct val="20000"/>
              </a:spcBef>
              <a:buClr>
                <a:srgbClr val="FF0066"/>
              </a:buClr>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1pPr>
            <a:lvl2pPr marL="742950" indent="-285750" eaLnBrk="0" hangingPunct="0">
              <a:spcBef>
                <a:spcPct val="20000"/>
              </a:spcBef>
              <a:buClr>
                <a:srgbClr val="FF0000"/>
              </a:buClr>
              <a:buFont typeface="Symbol" panose="05050102010706020507" pitchFamily="18" charset="2"/>
              <a:buChar char="©"/>
              <a:defRPr kumimoji="1" sz="2000">
                <a:solidFill>
                  <a:schemeClr val="tx1"/>
                </a:solidFill>
                <a:latin typeface="Times New Roman" panose="02020603050405020304" pitchFamily="18" charset="0"/>
                <a:ea typeface="굴림" panose="020B0600000101010101" pitchFamily="50" charset="-127"/>
              </a:defRPr>
            </a:lvl2pPr>
            <a:lvl3pPr marL="1143000" indent="-228600" eaLnBrk="0" hangingPunct="0">
              <a:spcBef>
                <a:spcPct val="20000"/>
              </a:spcBef>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3pPr>
            <a:lvl4pPr marL="1600200" indent="-228600" eaLnBrk="0" hangingPunct="0">
              <a:spcBef>
                <a:spcPct val="20000"/>
              </a:spcBef>
              <a:buFont typeface="Symbol" panose="05050102010706020507" pitchFamily="18" charset="2"/>
              <a:buChar char="ª"/>
              <a:defRPr kumimoji="1" sz="1600">
                <a:solidFill>
                  <a:schemeClr val="tx1"/>
                </a:solidFill>
                <a:latin typeface="Times New Roman" panose="02020603050405020304" pitchFamily="18" charset="0"/>
                <a:ea typeface="굴림" panose="020B0600000101010101" pitchFamily="50" charset="-127"/>
              </a:defRPr>
            </a:lvl4pPr>
            <a:lvl5pPr marL="2057400" indent="-228600" eaLnBrk="0" hangingPunct="0">
              <a:spcBef>
                <a:spcPct val="20000"/>
              </a:spcBef>
              <a:buChar char="»"/>
              <a:defRPr kumimoji="1" sz="1400">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9pPr>
          </a:lstStyle>
          <a:p>
            <a:pPr algn="ctr">
              <a:spcBef>
                <a:spcPct val="0"/>
              </a:spcBef>
              <a:buClrTx/>
              <a:buFontTx/>
              <a:buNone/>
            </a:pPr>
            <a:endParaRPr lang="ko-KR" altLang="ko-KR" sz="2000">
              <a:solidFill>
                <a:schemeClr val="bg2"/>
              </a:solidFill>
              <a:latin typeface="Comic Sans MS" panose="030F0702030302020204" pitchFamily="66" charset="0"/>
            </a:endParaRPr>
          </a:p>
        </p:txBody>
      </p:sp>
      <p:sp>
        <p:nvSpPr>
          <p:cNvPr id="49199" name="Rectangle 317"/>
          <p:cNvSpPr>
            <a:spLocks noChangeArrowheads="1"/>
          </p:cNvSpPr>
          <p:nvPr/>
        </p:nvSpPr>
        <p:spPr bwMode="auto">
          <a:xfrm>
            <a:off x="7956550" y="4724400"/>
            <a:ext cx="850900" cy="381000"/>
          </a:xfrm>
          <a:prstGeom prst="rect">
            <a:avLst/>
          </a:prstGeom>
          <a:solidFill>
            <a:srgbClr val="FFFF99"/>
          </a:solidFill>
          <a:ln w="9525">
            <a:solidFill>
              <a:schemeClr val="tx1"/>
            </a:solidFill>
            <a:miter lim="800000"/>
            <a:headEnd/>
            <a:tailEnd/>
          </a:ln>
        </p:spPr>
        <p:txBody>
          <a:bodyPr wrap="none" anchor="ctr"/>
          <a:lstStyle>
            <a:lvl1pPr eaLnBrk="0" hangingPunct="0">
              <a:spcBef>
                <a:spcPct val="20000"/>
              </a:spcBef>
              <a:buClr>
                <a:srgbClr val="FF0066"/>
              </a:buClr>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1pPr>
            <a:lvl2pPr marL="742950" indent="-285750" eaLnBrk="0" hangingPunct="0">
              <a:spcBef>
                <a:spcPct val="20000"/>
              </a:spcBef>
              <a:buClr>
                <a:srgbClr val="FF0000"/>
              </a:buClr>
              <a:buFont typeface="Symbol" panose="05050102010706020507" pitchFamily="18" charset="2"/>
              <a:buChar char="©"/>
              <a:defRPr kumimoji="1" sz="2000">
                <a:solidFill>
                  <a:schemeClr val="tx1"/>
                </a:solidFill>
                <a:latin typeface="Times New Roman" panose="02020603050405020304" pitchFamily="18" charset="0"/>
                <a:ea typeface="굴림" panose="020B0600000101010101" pitchFamily="50" charset="-127"/>
              </a:defRPr>
            </a:lvl2pPr>
            <a:lvl3pPr marL="1143000" indent="-228600" eaLnBrk="0" hangingPunct="0">
              <a:spcBef>
                <a:spcPct val="20000"/>
              </a:spcBef>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3pPr>
            <a:lvl4pPr marL="1600200" indent="-228600" eaLnBrk="0" hangingPunct="0">
              <a:spcBef>
                <a:spcPct val="20000"/>
              </a:spcBef>
              <a:buFont typeface="Symbol" panose="05050102010706020507" pitchFamily="18" charset="2"/>
              <a:buChar char="ª"/>
              <a:defRPr kumimoji="1" sz="1600">
                <a:solidFill>
                  <a:schemeClr val="tx1"/>
                </a:solidFill>
                <a:latin typeface="Times New Roman" panose="02020603050405020304" pitchFamily="18" charset="0"/>
                <a:ea typeface="굴림" panose="020B0600000101010101" pitchFamily="50" charset="-127"/>
              </a:defRPr>
            </a:lvl4pPr>
            <a:lvl5pPr marL="2057400" indent="-228600" eaLnBrk="0" hangingPunct="0">
              <a:spcBef>
                <a:spcPct val="20000"/>
              </a:spcBef>
              <a:buChar char="»"/>
              <a:defRPr kumimoji="1" sz="1400">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9pPr>
          </a:lstStyle>
          <a:p>
            <a:pPr algn="ctr">
              <a:spcBef>
                <a:spcPct val="0"/>
              </a:spcBef>
              <a:buClrTx/>
              <a:buFontTx/>
              <a:buNone/>
            </a:pPr>
            <a:r>
              <a:rPr lang="en-US" altLang="ko-KR" sz="2000">
                <a:solidFill>
                  <a:schemeClr val="bg2"/>
                </a:solidFill>
                <a:latin typeface="Comic Sans MS" panose="030F0702030302020204" pitchFamily="66" charset="0"/>
              </a:rPr>
              <a:t>DL</a:t>
            </a:r>
          </a:p>
        </p:txBody>
      </p:sp>
      <p:sp>
        <p:nvSpPr>
          <p:cNvPr id="49200" name="Rectangle 318"/>
          <p:cNvSpPr>
            <a:spLocks noChangeArrowheads="1"/>
          </p:cNvSpPr>
          <p:nvPr/>
        </p:nvSpPr>
        <p:spPr bwMode="auto">
          <a:xfrm>
            <a:off x="8820150" y="4724400"/>
            <a:ext cx="111125" cy="381000"/>
          </a:xfrm>
          <a:prstGeom prst="rect">
            <a:avLst/>
          </a:prstGeom>
          <a:solidFill>
            <a:srgbClr val="FF0066"/>
          </a:solidFill>
          <a:ln w="9525">
            <a:solidFill>
              <a:schemeClr val="tx1"/>
            </a:solidFill>
            <a:miter lim="800000"/>
            <a:headEnd/>
            <a:tailEnd/>
          </a:ln>
          <a:effectLst>
            <a:outerShdw dist="107763" dir="2700000" algn="ctr" rotWithShape="0">
              <a:schemeClr val="bg2"/>
            </a:outerShdw>
          </a:effectLst>
        </p:spPr>
        <p:txBody>
          <a:bodyPr wrap="none" anchor="ctr"/>
          <a:lstStyle>
            <a:lvl1pPr eaLnBrk="0" hangingPunct="0">
              <a:defRPr kumimoji="1" sz="2400">
                <a:solidFill>
                  <a:schemeClr val="tx1"/>
                </a:solidFill>
                <a:latin typeface="Times New Roman" panose="02020603050405020304" pitchFamily="18" charset="0"/>
                <a:ea typeface="굴림" panose="020B0600000101010101" pitchFamily="50" charset="-127"/>
              </a:defRPr>
            </a:lvl1pPr>
            <a:lvl2pPr marL="742950" indent="-285750" eaLnBrk="0" hangingPunct="0">
              <a:defRPr kumimoji="1" sz="2400">
                <a:solidFill>
                  <a:schemeClr val="tx1"/>
                </a:solidFill>
                <a:latin typeface="Times New Roman" panose="02020603050405020304" pitchFamily="18" charset="0"/>
                <a:ea typeface="굴림" panose="020B0600000101010101" pitchFamily="50" charset="-127"/>
              </a:defRPr>
            </a:lvl2pPr>
            <a:lvl3pPr marL="1143000" indent="-228600" eaLnBrk="0" hangingPunct="0">
              <a:defRPr kumimoji="1" sz="2400">
                <a:solidFill>
                  <a:schemeClr val="tx1"/>
                </a:solidFill>
                <a:latin typeface="Times New Roman" panose="02020603050405020304" pitchFamily="18" charset="0"/>
                <a:ea typeface="굴림" panose="020B0600000101010101" pitchFamily="50" charset="-127"/>
              </a:defRPr>
            </a:lvl3pPr>
            <a:lvl4pPr marL="1600200" indent="-228600" eaLnBrk="0" hangingPunct="0">
              <a:defRPr kumimoji="1" sz="2400">
                <a:solidFill>
                  <a:schemeClr val="tx1"/>
                </a:solidFill>
                <a:latin typeface="Times New Roman" panose="02020603050405020304" pitchFamily="18" charset="0"/>
                <a:ea typeface="굴림" panose="020B0600000101010101" pitchFamily="50" charset="-127"/>
              </a:defRPr>
            </a:lvl4pPr>
            <a:lvl5pPr marL="2057400" indent="-228600" eaLnBrk="0" hangingPunct="0">
              <a:defRPr kumimoji="1" sz="2400">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굴림" panose="020B0600000101010101" pitchFamily="50" charset="-127"/>
              </a:defRPr>
            </a:lvl9pPr>
          </a:lstStyle>
          <a:p>
            <a:pPr algn="ctr"/>
            <a:endParaRPr lang="ko-KR" altLang="ko-KR" sz="2000">
              <a:solidFill>
                <a:schemeClr val="bg2"/>
              </a:solidFill>
              <a:latin typeface="Comic Sans MS" panose="030F0702030302020204" pitchFamily="66" charset="0"/>
            </a:endParaRPr>
          </a:p>
        </p:txBody>
      </p:sp>
      <p:sp>
        <p:nvSpPr>
          <p:cNvPr id="49201" name="Rectangle 319"/>
          <p:cNvSpPr>
            <a:spLocks noChangeArrowheads="1"/>
          </p:cNvSpPr>
          <p:nvPr/>
        </p:nvSpPr>
        <p:spPr bwMode="auto">
          <a:xfrm>
            <a:off x="7883525" y="4724400"/>
            <a:ext cx="111125" cy="381000"/>
          </a:xfrm>
          <a:prstGeom prst="rect">
            <a:avLst/>
          </a:prstGeom>
          <a:solidFill>
            <a:srgbClr val="FF0066"/>
          </a:solidFill>
          <a:ln w="9525">
            <a:solidFill>
              <a:schemeClr val="tx1"/>
            </a:solidFill>
            <a:miter lim="800000"/>
            <a:headEnd/>
            <a:tailEnd/>
          </a:ln>
        </p:spPr>
        <p:txBody>
          <a:bodyPr wrap="none" anchor="ctr"/>
          <a:lstStyle>
            <a:lvl1pPr eaLnBrk="0" hangingPunct="0">
              <a:spcBef>
                <a:spcPct val="20000"/>
              </a:spcBef>
              <a:buClr>
                <a:srgbClr val="FF0066"/>
              </a:buClr>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1pPr>
            <a:lvl2pPr marL="742950" indent="-285750" eaLnBrk="0" hangingPunct="0">
              <a:spcBef>
                <a:spcPct val="20000"/>
              </a:spcBef>
              <a:buClr>
                <a:srgbClr val="FF0000"/>
              </a:buClr>
              <a:buFont typeface="Symbol" panose="05050102010706020507" pitchFamily="18" charset="2"/>
              <a:buChar char="©"/>
              <a:defRPr kumimoji="1" sz="2000">
                <a:solidFill>
                  <a:schemeClr val="tx1"/>
                </a:solidFill>
                <a:latin typeface="Times New Roman" panose="02020603050405020304" pitchFamily="18" charset="0"/>
                <a:ea typeface="굴림" panose="020B0600000101010101" pitchFamily="50" charset="-127"/>
              </a:defRPr>
            </a:lvl2pPr>
            <a:lvl3pPr marL="1143000" indent="-228600" eaLnBrk="0" hangingPunct="0">
              <a:spcBef>
                <a:spcPct val="20000"/>
              </a:spcBef>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3pPr>
            <a:lvl4pPr marL="1600200" indent="-228600" eaLnBrk="0" hangingPunct="0">
              <a:spcBef>
                <a:spcPct val="20000"/>
              </a:spcBef>
              <a:buFont typeface="Symbol" panose="05050102010706020507" pitchFamily="18" charset="2"/>
              <a:buChar char="ª"/>
              <a:defRPr kumimoji="1" sz="1600">
                <a:solidFill>
                  <a:schemeClr val="tx1"/>
                </a:solidFill>
                <a:latin typeface="Times New Roman" panose="02020603050405020304" pitchFamily="18" charset="0"/>
                <a:ea typeface="굴림" panose="020B0600000101010101" pitchFamily="50" charset="-127"/>
              </a:defRPr>
            </a:lvl4pPr>
            <a:lvl5pPr marL="2057400" indent="-228600" eaLnBrk="0" hangingPunct="0">
              <a:spcBef>
                <a:spcPct val="20000"/>
              </a:spcBef>
              <a:buChar char="»"/>
              <a:defRPr kumimoji="1" sz="1400">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9pPr>
          </a:lstStyle>
          <a:p>
            <a:pPr algn="ctr">
              <a:spcBef>
                <a:spcPct val="0"/>
              </a:spcBef>
              <a:buClrTx/>
              <a:buFontTx/>
              <a:buNone/>
            </a:pPr>
            <a:endParaRPr lang="ko-KR" altLang="ko-KR" sz="2000">
              <a:solidFill>
                <a:schemeClr val="bg2"/>
              </a:solidFill>
              <a:latin typeface="Comic Sans MS" panose="030F0702030302020204" pitchFamily="66" charset="0"/>
            </a:endParaRPr>
          </a:p>
        </p:txBody>
      </p:sp>
      <p:sp>
        <p:nvSpPr>
          <p:cNvPr id="49202" name="Rectangle 320"/>
          <p:cNvSpPr>
            <a:spLocks noChangeArrowheads="1"/>
          </p:cNvSpPr>
          <p:nvPr/>
        </p:nvSpPr>
        <p:spPr bwMode="auto">
          <a:xfrm>
            <a:off x="7956550" y="5300663"/>
            <a:ext cx="850900" cy="381000"/>
          </a:xfrm>
          <a:prstGeom prst="rect">
            <a:avLst/>
          </a:prstGeom>
          <a:solidFill>
            <a:srgbClr val="FFFF99"/>
          </a:solidFill>
          <a:ln w="9525">
            <a:solidFill>
              <a:schemeClr val="tx1"/>
            </a:solidFill>
            <a:miter lim="800000"/>
            <a:headEnd/>
            <a:tailEnd/>
          </a:ln>
        </p:spPr>
        <p:txBody>
          <a:bodyPr wrap="none" anchor="ctr"/>
          <a:lstStyle>
            <a:lvl1pPr eaLnBrk="0" hangingPunct="0">
              <a:spcBef>
                <a:spcPct val="20000"/>
              </a:spcBef>
              <a:buClr>
                <a:srgbClr val="FF0066"/>
              </a:buClr>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1pPr>
            <a:lvl2pPr marL="742950" indent="-285750" eaLnBrk="0" hangingPunct="0">
              <a:spcBef>
                <a:spcPct val="20000"/>
              </a:spcBef>
              <a:buClr>
                <a:srgbClr val="FF0000"/>
              </a:buClr>
              <a:buFont typeface="Symbol" panose="05050102010706020507" pitchFamily="18" charset="2"/>
              <a:buChar char="©"/>
              <a:defRPr kumimoji="1" sz="2000">
                <a:solidFill>
                  <a:schemeClr val="tx1"/>
                </a:solidFill>
                <a:latin typeface="Times New Roman" panose="02020603050405020304" pitchFamily="18" charset="0"/>
                <a:ea typeface="굴림" panose="020B0600000101010101" pitchFamily="50" charset="-127"/>
              </a:defRPr>
            </a:lvl2pPr>
            <a:lvl3pPr marL="1143000" indent="-228600" eaLnBrk="0" hangingPunct="0">
              <a:spcBef>
                <a:spcPct val="20000"/>
              </a:spcBef>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3pPr>
            <a:lvl4pPr marL="1600200" indent="-228600" eaLnBrk="0" hangingPunct="0">
              <a:spcBef>
                <a:spcPct val="20000"/>
              </a:spcBef>
              <a:buFont typeface="Symbol" panose="05050102010706020507" pitchFamily="18" charset="2"/>
              <a:buChar char="ª"/>
              <a:defRPr kumimoji="1" sz="1600">
                <a:solidFill>
                  <a:schemeClr val="tx1"/>
                </a:solidFill>
                <a:latin typeface="Times New Roman" panose="02020603050405020304" pitchFamily="18" charset="0"/>
                <a:ea typeface="굴림" panose="020B0600000101010101" pitchFamily="50" charset="-127"/>
              </a:defRPr>
            </a:lvl4pPr>
            <a:lvl5pPr marL="2057400" indent="-228600" eaLnBrk="0" hangingPunct="0">
              <a:spcBef>
                <a:spcPct val="20000"/>
              </a:spcBef>
              <a:buChar char="»"/>
              <a:defRPr kumimoji="1" sz="1400">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9pPr>
          </a:lstStyle>
          <a:p>
            <a:pPr algn="ctr">
              <a:spcBef>
                <a:spcPct val="0"/>
              </a:spcBef>
              <a:buClrTx/>
              <a:buFontTx/>
              <a:buNone/>
            </a:pPr>
            <a:r>
              <a:rPr lang="en-US" altLang="ko-KR" sz="2000">
                <a:solidFill>
                  <a:schemeClr val="bg2"/>
                </a:solidFill>
                <a:latin typeface="Comic Sans MS" panose="030F0702030302020204" pitchFamily="66" charset="0"/>
              </a:rPr>
              <a:t>Phy</a:t>
            </a:r>
          </a:p>
        </p:txBody>
      </p:sp>
      <p:sp>
        <p:nvSpPr>
          <p:cNvPr id="49203" name="Rectangle 321"/>
          <p:cNvSpPr>
            <a:spLocks noChangeArrowheads="1"/>
          </p:cNvSpPr>
          <p:nvPr/>
        </p:nvSpPr>
        <p:spPr bwMode="auto">
          <a:xfrm>
            <a:off x="8820150" y="5300663"/>
            <a:ext cx="111125" cy="381000"/>
          </a:xfrm>
          <a:prstGeom prst="rect">
            <a:avLst/>
          </a:prstGeom>
          <a:solidFill>
            <a:srgbClr val="FF0066"/>
          </a:solidFill>
          <a:ln w="9525">
            <a:solidFill>
              <a:schemeClr val="tx1"/>
            </a:solidFill>
            <a:miter lim="800000"/>
            <a:headEnd/>
            <a:tailEnd/>
          </a:ln>
          <a:effectLst>
            <a:outerShdw dist="107763" dir="2700000" algn="ctr" rotWithShape="0">
              <a:schemeClr val="bg2"/>
            </a:outerShdw>
          </a:effectLst>
        </p:spPr>
        <p:txBody>
          <a:bodyPr wrap="none" anchor="ctr"/>
          <a:lstStyle>
            <a:lvl1pPr eaLnBrk="0" hangingPunct="0">
              <a:defRPr kumimoji="1" sz="2400">
                <a:solidFill>
                  <a:schemeClr val="tx1"/>
                </a:solidFill>
                <a:latin typeface="Times New Roman" panose="02020603050405020304" pitchFamily="18" charset="0"/>
                <a:ea typeface="굴림" panose="020B0600000101010101" pitchFamily="50" charset="-127"/>
              </a:defRPr>
            </a:lvl1pPr>
            <a:lvl2pPr marL="742950" indent="-285750" eaLnBrk="0" hangingPunct="0">
              <a:defRPr kumimoji="1" sz="2400">
                <a:solidFill>
                  <a:schemeClr val="tx1"/>
                </a:solidFill>
                <a:latin typeface="Times New Roman" panose="02020603050405020304" pitchFamily="18" charset="0"/>
                <a:ea typeface="굴림" panose="020B0600000101010101" pitchFamily="50" charset="-127"/>
              </a:defRPr>
            </a:lvl2pPr>
            <a:lvl3pPr marL="1143000" indent="-228600" eaLnBrk="0" hangingPunct="0">
              <a:defRPr kumimoji="1" sz="2400">
                <a:solidFill>
                  <a:schemeClr val="tx1"/>
                </a:solidFill>
                <a:latin typeface="Times New Roman" panose="02020603050405020304" pitchFamily="18" charset="0"/>
                <a:ea typeface="굴림" panose="020B0600000101010101" pitchFamily="50" charset="-127"/>
              </a:defRPr>
            </a:lvl3pPr>
            <a:lvl4pPr marL="1600200" indent="-228600" eaLnBrk="0" hangingPunct="0">
              <a:defRPr kumimoji="1" sz="2400">
                <a:solidFill>
                  <a:schemeClr val="tx1"/>
                </a:solidFill>
                <a:latin typeface="Times New Roman" panose="02020603050405020304" pitchFamily="18" charset="0"/>
                <a:ea typeface="굴림" panose="020B0600000101010101" pitchFamily="50" charset="-127"/>
              </a:defRPr>
            </a:lvl4pPr>
            <a:lvl5pPr marL="2057400" indent="-228600" eaLnBrk="0" hangingPunct="0">
              <a:defRPr kumimoji="1" sz="2400">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굴림" panose="020B0600000101010101" pitchFamily="50" charset="-127"/>
              </a:defRPr>
            </a:lvl9pPr>
          </a:lstStyle>
          <a:p>
            <a:pPr algn="ctr"/>
            <a:endParaRPr lang="ko-KR" altLang="ko-KR" sz="2000">
              <a:solidFill>
                <a:schemeClr val="bg2"/>
              </a:solidFill>
              <a:latin typeface="Comic Sans MS" panose="030F0702030302020204" pitchFamily="66" charset="0"/>
            </a:endParaRPr>
          </a:p>
        </p:txBody>
      </p:sp>
      <p:sp>
        <p:nvSpPr>
          <p:cNvPr id="49204" name="Rectangle 322"/>
          <p:cNvSpPr>
            <a:spLocks noChangeArrowheads="1"/>
          </p:cNvSpPr>
          <p:nvPr/>
        </p:nvSpPr>
        <p:spPr bwMode="auto">
          <a:xfrm>
            <a:off x="7883525" y="5300663"/>
            <a:ext cx="111125" cy="381000"/>
          </a:xfrm>
          <a:prstGeom prst="rect">
            <a:avLst/>
          </a:prstGeom>
          <a:solidFill>
            <a:srgbClr val="FF0066"/>
          </a:solidFill>
          <a:ln w="9525">
            <a:solidFill>
              <a:schemeClr val="tx1"/>
            </a:solidFill>
            <a:miter lim="800000"/>
            <a:headEnd/>
            <a:tailEnd/>
          </a:ln>
        </p:spPr>
        <p:txBody>
          <a:bodyPr wrap="none" anchor="ctr"/>
          <a:lstStyle>
            <a:lvl1pPr eaLnBrk="0" hangingPunct="0">
              <a:spcBef>
                <a:spcPct val="20000"/>
              </a:spcBef>
              <a:buClr>
                <a:srgbClr val="FF0066"/>
              </a:buClr>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1pPr>
            <a:lvl2pPr marL="742950" indent="-285750" eaLnBrk="0" hangingPunct="0">
              <a:spcBef>
                <a:spcPct val="20000"/>
              </a:spcBef>
              <a:buClr>
                <a:srgbClr val="FF0000"/>
              </a:buClr>
              <a:buFont typeface="Symbol" panose="05050102010706020507" pitchFamily="18" charset="2"/>
              <a:buChar char="©"/>
              <a:defRPr kumimoji="1" sz="2000">
                <a:solidFill>
                  <a:schemeClr val="tx1"/>
                </a:solidFill>
                <a:latin typeface="Times New Roman" panose="02020603050405020304" pitchFamily="18" charset="0"/>
                <a:ea typeface="굴림" panose="020B0600000101010101" pitchFamily="50" charset="-127"/>
              </a:defRPr>
            </a:lvl2pPr>
            <a:lvl3pPr marL="1143000" indent="-228600" eaLnBrk="0" hangingPunct="0">
              <a:spcBef>
                <a:spcPct val="20000"/>
              </a:spcBef>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3pPr>
            <a:lvl4pPr marL="1600200" indent="-228600" eaLnBrk="0" hangingPunct="0">
              <a:spcBef>
                <a:spcPct val="20000"/>
              </a:spcBef>
              <a:buFont typeface="Symbol" panose="05050102010706020507" pitchFamily="18" charset="2"/>
              <a:buChar char="ª"/>
              <a:defRPr kumimoji="1" sz="1600">
                <a:solidFill>
                  <a:schemeClr val="tx1"/>
                </a:solidFill>
                <a:latin typeface="Times New Roman" panose="02020603050405020304" pitchFamily="18" charset="0"/>
                <a:ea typeface="굴림" panose="020B0600000101010101" pitchFamily="50" charset="-127"/>
              </a:defRPr>
            </a:lvl4pPr>
            <a:lvl5pPr marL="2057400" indent="-228600" eaLnBrk="0" hangingPunct="0">
              <a:spcBef>
                <a:spcPct val="20000"/>
              </a:spcBef>
              <a:buChar char="»"/>
              <a:defRPr kumimoji="1" sz="1400">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9pPr>
          </a:lstStyle>
          <a:p>
            <a:pPr algn="ctr">
              <a:spcBef>
                <a:spcPct val="0"/>
              </a:spcBef>
              <a:buClrTx/>
              <a:buFontTx/>
              <a:buNone/>
            </a:pPr>
            <a:endParaRPr lang="ko-KR" altLang="ko-KR" sz="2000">
              <a:solidFill>
                <a:schemeClr val="bg2"/>
              </a:solidFill>
              <a:latin typeface="Comic Sans MS" panose="030F0702030302020204" pitchFamily="66"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ChangeArrowheads="1"/>
          </p:cNvSpPr>
          <p:nvPr/>
        </p:nvSpPr>
        <p:spPr bwMode="auto">
          <a:xfrm>
            <a:off x="209550" y="209550"/>
            <a:ext cx="180975"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spcBef>
                <a:spcPct val="20000"/>
              </a:spcBef>
              <a:buClr>
                <a:srgbClr val="FF0066"/>
              </a:buClr>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1pPr>
            <a:lvl2pPr marL="742950" indent="-285750" eaLnBrk="0" hangingPunct="0">
              <a:spcBef>
                <a:spcPct val="20000"/>
              </a:spcBef>
              <a:buClr>
                <a:srgbClr val="FF0000"/>
              </a:buClr>
              <a:buFont typeface="Symbol" panose="05050102010706020507" pitchFamily="18" charset="2"/>
              <a:buChar char="©"/>
              <a:defRPr kumimoji="1" sz="2000">
                <a:solidFill>
                  <a:schemeClr val="tx1"/>
                </a:solidFill>
                <a:latin typeface="Times New Roman" panose="02020603050405020304" pitchFamily="18" charset="0"/>
                <a:ea typeface="굴림" panose="020B0600000101010101" pitchFamily="50" charset="-127"/>
              </a:defRPr>
            </a:lvl2pPr>
            <a:lvl3pPr marL="1143000" indent="-228600" eaLnBrk="0" hangingPunct="0">
              <a:spcBef>
                <a:spcPct val="20000"/>
              </a:spcBef>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3pPr>
            <a:lvl4pPr marL="1600200" indent="-228600" eaLnBrk="0" hangingPunct="0">
              <a:spcBef>
                <a:spcPct val="20000"/>
              </a:spcBef>
              <a:buFont typeface="Symbol" panose="05050102010706020507" pitchFamily="18" charset="2"/>
              <a:buChar char="ª"/>
              <a:defRPr kumimoji="1" sz="1600">
                <a:solidFill>
                  <a:schemeClr val="tx1"/>
                </a:solidFill>
                <a:latin typeface="Times New Roman" panose="02020603050405020304" pitchFamily="18" charset="0"/>
                <a:ea typeface="굴림" panose="020B0600000101010101" pitchFamily="50" charset="-127"/>
              </a:defRPr>
            </a:lvl4pPr>
            <a:lvl5pPr marL="2057400" indent="-228600" eaLnBrk="0" hangingPunct="0">
              <a:spcBef>
                <a:spcPct val="20000"/>
              </a:spcBef>
              <a:buChar char="»"/>
              <a:defRPr kumimoji="1" sz="1400">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9pPr>
          </a:lstStyle>
          <a:p>
            <a:pPr eaLnBrk="1" hangingPunct="1">
              <a:spcBef>
                <a:spcPct val="0"/>
              </a:spcBef>
              <a:buClrTx/>
              <a:buFontTx/>
              <a:buNone/>
            </a:pPr>
            <a:endParaRPr lang="ko-KR" altLang="ko-KR" b="1">
              <a:latin typeface="Arial" panose="020B0604020202020204" pitchFamily="34" charset="0"/>
            </a:endParaRPr>
          </a:p>
        </p:txBody>
      </p:sp>
      <p:sp>
        <p:nvSpPr>
          <p:cNvPr id="10243" name="Rectangle 21"/>
          <p:cNvSpPr>
            <a:spLocks noChangeArrowheads="1"/>
          </p:cNvSpPr>
          <p:nvPr/>
        </p:nvSpPr>
        <p:spPr bwMode="auto">
          <a:xfrm>
            <a:off x="3949700" y="228600"/>
            <a:ext cx="1165225" cy="538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493" tIns="25397" rIns="63493" bIns="25397">
            <a:spAutoFit/>
          </a:bodyPr>
          <a:lstStyle>
            <a:lvl1pPr eaLnBrk="0" hangingPunct="0">
              <a:spcBef>
                <a:spcPct val="20000"/>
              </a:spcBef>
              <a:buClr>
                <a:srgbClr val="FF0066"/>
              </a:buClr>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1pPr>
            <a:lvl2pPr marL="742950" indent="-285750" eaLnBrk="0" hangingPunct="0">
              <a:spcBef>
                <a:spcPct val="20000"/>
              </a:spcBef>
              <a:buClr>
                <a:srgbClr val="FF0000"/>
              </a:buClr>
              <a:buFont typeface="Symbol" panose="05050102010706020507" pitchFamily="18" charset="2"/>
              <a:buChar char="©"/>
              <a:defRPr kumimoji="1" sz="2000">
                <a:solidFill>
                  <a:schemeClr val="tx1"/>
                </a:solidFill>
                <a:latin typeface="Times New Roman" panose="02020603050405020304" pitchFamily="18" charset="0"/>
                <a:ea typeface="굴림" panose="020B0600000101010101" pitchFamily="50" charset="-127"/>
              </a:defRPr>
            </a:lvl2pPr>
            <a:lvl3pPr marL="1143000" indent="-228600" eaLnBrk="0" hangingPunct="0">
              <a:spcBef>
                <a:spcPct val="20000"/>
              </a:spcBef>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3pPr>
            <a:lvl4pPr marL="1600200" indent="-228600" eaLnBrk="0" hangingPunct="0">
              <a:spcBef>
                <a:spcPct val="20000"/>
              </a:spcBef>
              <a:buFont typeface="Symbol" panose="05050102010706020507" pitchFamily="18" charset="2"/>
              <a:buChar char="ª"/>
              <a:defRPr kumimoji="1" sz="1600">
                <a:solidFill>
                  <a:schemeClr val="tx1"/>
                </a:solidFill>
                <a:latin typeface="Times New Roman" panose="02020603050405020304" pitchFamily="18" charset="0"/>
                <a:ea typeface="굴림" panose="020B0600000101010101" pitchFamily="50" charset="-127"/>
              </a:defRPr>
            </a:lvl4pPr>
            <a:lvl5pPr marL="2057400" indent="-228600" eaLnBrk="0" hangingPunct="0">
              <a:spcBef>
                <a:spcPct val="20000"/>
              </a:spcBef>
              <a:buChar char="»"/>
              <a:defRPr kumimoji="1" sz="1400">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9pPr>
          </a:lstStyle>
          <a:p>
            <a:pPr algn="ctr" eaLnBrk="1" hangingPunct="1">
              <a:spcBef>
                <a:spcPct val="0"/>
              </a:spcBef>
              <a:buClrTx/>
              <a:buFontTx/>
              <a:buNone/>
            </a:pPr>
            <a:r>
              <a:rPr lang="en-US" altLang="ko-KR" sz="3200">
                <a:solidFill>
                  <a:schemeClr val="tx2"/>
                </a:solidFill>
              </a:rPr>
              <a:t>Signal</a:t>
            </a:r>
          </a:p>
        </p:txBody>
      </p:sp>
      <p:sp>
        <p:nvSpPr>
          <p:cNvPr id="352278" name="Rectangle 22"/>
          <p:cNvSpPr>
            <a:spLocks noChangeArrowheads="1"/>
          </p:cNvSpPr>
          <p:nvPr/>
        </p:nvSpPr>
        <p:spPr bwMode="auto">
          <a:xfrm>
            <a:off x="323850" y="836613"/>
            <a:ext cx="2609850" cy="393700"/>
          </a:xfrm>
          <a:prstGeom prst="rect">
            <a:avLst/>
          </a:prstGeom>
          <a:noFill/>
          <a:ln w="12700">
            <a:noFill/>
            <a:miter lim="800000"/>
            <a:headEnd/>
            <a:tailEnd/>
          </a:ln>
          <a:effectLst/>
        </p:spPr>
        <p:txBody>
          <a:bodyPr wrap="none" lIns="90488" tIns="44450" rIns="90488" bIns="44450">
            <a:spAutoFit/>
          </a:bodyPr>
          <a:lstStyle/>
          <a:p>
            <a:pPr>
              <a:defRPr/>
            </a:pPr>
            <a:r>
              <a:rPr lang="en-US" altLang="ko-KR" sz="2000">
                <a:effectLst>
                  <a:outerShdw blurRad="38100" dist="38100" dir="2700000" algn="tl">
                    <a:srgbClr val="C0C0C0"/>
                  </a:outerShdw>
                </a:effectLst>
                <a:latin typeface="Arial" pitchFamily="34" charset="0"/>
              </a:rPr>
              <a:t>Data....Digital Signals</a:t>
            </a:r>
          </a:p>
        </p:txBody>
      </p:sp>
      <p:grpSp>
        <p:nvGrpSpPr>
          <p:cNvPr id="10245" name="Group 28"/>
          <p:cNvGrpSpPr>
            <a:grpSpLocks/>
          </p:cNvGrpSpPr>
          <p:nvPr/>
        </p:nvGrpSpPr>
        <p:grpSpPr bwMode="auto">
          <a:xfrm>
            <a:off x="762000" y="5257800"/>
            <a:ext cx="7537450" cy="1063625"/>
            <a:chOff x="480" y="3072"/>
            <a:chExt cx="4748" cy="670"/>
          </a:xfrm>
        </p:grpSpPr>
        <p:sp>
          <p:nvSpPr>
            <p:cNvPr id="10281" name="Rectangle 29"/>
            <p:cNvSpPr>
              <a:spLocks noChangeArrowheads="1"/>
            </p:cNvSpPr>
            <p:nvPr/>
          </p:nvSpPr>
          <p:spPr bwMode="auto">
            <a:xfrm>
              <a:off x="1377" y="3072"/>
              <a:ext cx="649" cy="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spcBef>
                  <a:spcPct val="20000"/>
                </a:spcBef>
                <a:buClr>
                  <a:srgbClr val="FF0066"/>
                </a:buClr>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1pPr>
              <a:lvl2pPr marL="742950" indent="-285750" eaLnBrk="0" hangingPunct="0">
                <a:spcBef>
                  <a:spcPct val="20000"/>
                </a:spcBef>
                <a:buClr>
                  <a:srgbClr val="FF0000"/>
                </a:buClr>
                <a:buFont typeface="Symbol" panose="05050102010706020507" pitchFamily="18" charset="2"/>
                <a:buChar char="©"/>
                <a:defRPr kumimoji="1" sz="2000">
                  <a:solidFill>
                    <a:schemeClr val="tx1"/>
                  </a:solidFill>
                  <a:latin typeface="Times New Roman" panose="02020603050405020304" pitchFamily="18" charset="0"/>
                  <a:ea typeface="굴림" panose="020B0600000101010101" pitchFamily="50" charset="-127"/>
                </a:defRPr>
              </a:lvl2pPr>
              <a:lvl3pPr marL="1143000" indent="-228600" eaLnBrk="0" hangingPunct="0">
                <a:spcBef>
                  <a:spcPct val="20000"/>
                </a:spcBef>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3pPr>
              <a:lvl4pPr marL="1600200" indent="-228600" eaLnBrk="0" hangingPunct="0">
                <a:spcBef>
                  <a:spcPct val="20000"/>
                </a:spcBef>
                <a:buFont typeface="Symbol" panose="05050102010706020507" pitchFamily="18" charset="2"/>
                <a:buChar char="ª"/>
                <a:defRPr kumimoji="1" sz="1600">
                  <a:solidFill>
                    <a:schemeClr val="tx1"/>
                  </a:solidFill>
                  <a:latin typeface="Times New Roman" panose="02020603050405020304" pitchFamily="18" charset="0"/>
                  <a:ea typeface="굴림" panose="020B0600000101010101" pitchFamily="50" charset="-127"/>
                </a:defRPr>
              </a:lvl4pPr>
              <a:lvl5pPr marL="2057400" indent="-228600" eaLnBrk="0" hangingPunct="0">
                <a:spcBef>
                  <a:spcPct val="20000"/>
                </a:spcBef>
                <a:buChar char="»"/>
                <a:defRPr kumimoji="1" sz="1400">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9pPr>
            </a:lstStyle>
            <a:p>
              <a:pPr eaLnBrk="1" hangingPunct="1">
                <a:spcBef>
                  <a:spcPct val="0"/>
                </a:spcBef>
                <a:buClrTx/>
                <a:buFontTx/>
                <a:buNone/>
              </a:pPr>
              <a:r>
                <a:rPr lang="en-US" altLang="ko-KR" sz="2800">
                  <a:latin typeface="Arial" panose="020B0604020202020204" pitchFamily="34" charset="0"/>
                </a:rPr>
                <a:t>Cat...</a:t>
              </a:r>
            </a:p>
          </p:txBody>
        </p:sp>
        <p:graphicFrame>
          <p:nvGraphicFramePr>
            <p:cNvPr id="10282" name="Object 30">
              <a:hlinkClick r:id="" action="ppaction://ole?verb=0"/>
            </p:cNvPr>
            <p:cNvGraphicFramePr>
              <a:graphicFrameLocks/>
            </p:cNvGraphicFramePr>
            <p:nvPr/>
          </p:nvGraphicFramePr>
          <p:xfrm>
            <a:off x="4167" y="3127"/>
            <a:ext cx="1061" cy="615"/>
          </p:xfrm>
          <a:graphic>
            <a:graphicData uri="http://schemas.openxmlformats.org/presentationml/2006/ole">
              <mc:AlternateContent xmlns:mc="http://schemas.openxmlformats.org/markup-compatibility/2006">
                <mc:Choice xmlns:v="urn:schemas-microsoft-com:vml" Requires="v">
                  <p:oleObj spid="_x0000_s10336" name="Clip" r:id="rId4" imgW="3469015" imgH="3102938" progId="MS_ClipArt_Gallery.2">
                    <p:embed/>
                  </p:oleObj>
                </mc:Choice>
                <mc:Fallback>
                  <p:oleObj name="Clip" r:id="rId4" imgW="3469015" imgH="3102938" progId="MS_ClipArt_Gallery.2">
                    <p:embed/>
                    <p:pic>
                      <p:nvPicPr>
                        <p:cNvPr id="0" name="Object 30"/>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67" y="3127"/>
                          <a:ext cx="1061" cy="6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283" name="Rectangle 31"/>
            <p:cNvSpPr>
              <a:spLocks noChangeArrowheads="1"/>
            </p:cNvSpPr>
            <p:nvPr/>
          </p:nvSpPr>
          <p:spPr bwMode="auto">
            <a:xfrm>
              <a:off x="2273" y="3072"/>
              <a:ext cx="1337" cy="624"/>
            </a:xfrm>
            <a:prstGeom prst="rect">
              <a:avLst/>
            </a:prstGeom>
            <a:solidFill>
              <a:srgbClr val="FFFFFF"/>
            </a:solidFill>
            <a:ln w="12700">
              <a:solidFill>
                <a:schemeClr val="tx1"/>
              </a:solidFill>
              <a:miter lim="800000"/>
              <a:headEnd/>
              <a:tailEnd/>
            </a:ln>
          </p:spPr>
          <p:txBody>
            <a:bodyPr wrap="none" anchor="ctr"/>
            <a:lstStyle>
              <a:lvl1pPr eaLnBrk="0" hangingPunct="0">
                <a:spcBef>
                  <a:spcPct val="20000"/>
                </a:spcBef>
                <a:buClr>
                  <a:srgbClr val="FF0066"/>
                </a:buClr>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1pPr>
              <a:lvl2pPr marL="742950" indent="-285750" eaLnBrk="0" hangingPunct="0">
                <a:spcBef>
                  <a:spcPct val="20000"/>
                </a:spcBef>
                <a:buClr>
                  <a:srgbClr val="FF0000"/>
                </a:buClr>
                <a:buFont typeface="Symbol" panose="05050102010706020507" pitchFamily="18" charset="2"/>
                <a:buChar char="©"/>
                <a:defRPr kumimoji="1" sz="2000">
                  <a:solidFill>
                    <a:schemeClr val="tx1"/>
                  </a:solidFill>
                  <a:latin typeface="Times New Roman" panose="02020603050405020304" pitchFamily="18" charset="0"/>
                  <a:ea typeface="굴림" panose="020B0600000101010101" pitchFamily="50" charset="-127"/>
                </a:defRPr>
              </a:lvl2pPr>
              <a:lvl3pPr marL="1143000" indent="-228600" eaLnBrk="0" hangingPunct="0">
                <a:spcBef>
                  <a:spcPct val="20000"/>
                </a:spcBef>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3pPr>
              <a:lvl4pPr marL="1600200" indent="-228600" eaLnBrk="0" hangingPunct="0">
                <a:spcBef>
                  <a:spcPct val="20000"/>
                </a:spcBef>
                <a:buFont typeface="Symbol" panose="05050102010706020507" pitchFamily="18" charset="2"/>
                <a:buChar char="ª"/>
                <a:defRPr kumimoji="1" sz="1600">
                  <a:solidFill>
                    <a:schemeClr val="tx1"/>
                  </a:solidFill>
                  <a:latin typeface="Times New Roman" panose="02020603050405020304" pitchFamily="18" charset="0"/>
                  <a:ea typeface="굴림" panose="020B0600000101010101" pitchFamily="50" charset="-127"/>
                </a:defRPr>
              </a:lvl4pPr>
              <a:lvl5pPr marL="2057400" indent="-228600" eaLnBrk="0" hangingPunct="0">
                <a:spcBef>
                  <a:spcPct val="20000"/>
                </a:spcBef>
                <a:buChar char="»"/>
                <a:defRPr kumimoji="1" sz="1400">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9pPr>
            </a:lstStyle>
            <a:p>
              <a:pPr eaLnBrk="1" hangingPunct="1">
                <a:spcBef>
                  <a:spcPct val="0"/>
                </a:spcBef>
                <a:buClrTx/>
                <a:buFontTx/>
                <a:buNone/>
              </a:pPr>
              <a:endParaRPr lang="ko-KR" altLang="en-US"/>
            </a:p>
          </p:txBody>
        </p:sp>
        <p:sp>
          <p:nvSpPr>
            <p:cNvPr id="10284" name="Rectangle 32"/>
            <p:cNvSpPr>
              <a:spLocks noChangeArrowheads="1"/>
            </p:cNvSpPr>
            <p:nvPr/>
          </p:nvSpPr>
          <p:spPr bwMode="auto">
            <a:xfrm>
              <a:off x="2448" y="3072"/>
              <a:ext cx="914" cy="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spcBef>
                  <a:spcPct val="20000"/>
                </a:spcBef>
                <a:buClr>
                  <a:srgbClr val="FF0066"/>
                </a:buClr>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1pPr>
              <a:lvl2pPr marL="742950" indent="-285750" eaLnBrk="0" hangingPunct="0">
                <a:spcBef>
                  <a:spcPct val="20000"/>
                </a:spcBef>
                <a:buClr>
                  <a:srgbClr val="FF0000"/>
                </a:buClr>
                <a:buFont typeface="Symbol" panose="05050102010706020507" pitchFamily="18" charset="2"/>
                <a:buChar char="©"/>
                <a:defRPr kumimoji="1" sz="2000">
                  <a:solidFill>
                    <a:schemeClr val="tx1"/>
                  </a:solidFill>
                  <a:latin typeface="Times New Roman" panose="02020603050405020304" pitchFamily="18" charset="0"/>
                  <a:ea typeface="굴림" panose="020B0600000101010101" pitchFamily="50" charset="-127"/>
                </a:defRPr>
              </a:lvl2pPr>
              <a:lvl3pPr marL="1143000" indent="-228600" eaLnBrk="0" hangingPunct="0">
                <a:spcBef>
                  <a:spcPct val="20000"/>
                </a:spcBef>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3pPr>
              <a:lvl4pPr marL="1600200" indent="-228600" eaLnBrk="0" hangingPunct="0">
                <a:spcBef>
                  <a:spcPct val="20000"/>
                </a:spcBef>
                <a:buFont typeface="Symbol" panose="05050102010706020507" pitchFamily="18" charset="2"/>
                <a:buChar char="ª"/>
                <a:defRPr kumimoji="1" sz="1600">
                  <a:solidFill>
                    <a:schemeClr val="tx1"/>
                  </a:solidFill>
                  <a:latin typeface="Times New Roman" panose="02020603050405020304" pitchFamily="18" charset="0"/>
                  <a:ea typeface="굴림" panose="020B0600000101010101" pitchFamily="50" charset="-127"/>
                </a:defRPr>
              </a:lvl4pPr>
              <a:lvl5pPr marL="2057400" indent="-228600" eaLnBrk="0" hangingPunct="0">
                <a:spcBef>
                  <a:spcPct val="20000"/>
                </a:spcBef>
                <a:buChar char="»"/>
                <a:defRPr kumimoji="1" sz="1400">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9pPr>
            </a:lstStyle>
            <a:p>
              <a:pPr eaLnBrk="1" hangingPunct="1">
                <a:spcBef>
                  <a:spcPct val="0"/>
                </a:spcBef>
                <a:buClrTx/>
                <a:buFontTx/>
                <a:buNone/>
              </a:pPr>
              <a:r>
                <a:rPr lang="en-US" altLang="ko-KR" sz="2000">
                  <a:latin typeface="Arial" panose="020B0604020202020204" pitchFamily="34" charset="0"/>
                </a:rPr>
                <a:t>0011 0010</a:t>
              </a:r>
            </a:p>
            <a:p>
              <a:pPr eaLnBrk="1" hangingPunct="1">
                <a:spcBef>
                  <a:spcPct val="0"/>
                </a:spcBef>
                <a:buClrTx/>
                <a:buFontTx/>
                <a:buNone/>
              </a:pPr>
              <a:r>
                <a:rPr lang="en-US" altLang="ko-KR" sz="2000">
                  <a:latin typeface="Arial" panose="020B0604020202020204" pitchFamily="34" charset="0"/>
                </a:rPr>
                <a:t>1110 0110 </a:t>
              </a:r>
            </a:p>
            <a:p>
              <a:pPr eaLnBrk="1" hangingPunct="1">
                <a:spcBef>
                  <a:spcPct val="0"/>
                </a:spcBef>
                <a:buClrTx/>
                <a:buFontTx/>
                <a:buNone/>
              </a:pPr>
              <a:r>
                <a:rPr lang="en-US" altLang="ko-KR" sz="2000">
                  <a:latin typeface="Arial" panose="020B0604020202020204" pitchFamily="34" charset="0"/>
                </a:rPr>
                <a:t>1011 1111</a:t>
              </a:r>
            </a:p>
          </p:txBody>
        </p:sp>
        <p:sp>
          <p:nvSpPr>
            <p:cNvPr id="10285" name="Line 33"/>
            <p:cNvSpPr>
              <a:spLocks noChangeShapeType="1"/>
            </p:cNvSpPr>
            <p:nvPr/>
          </p:nvSpPr>
          <p:spPr bwMode="auto">
            <a:xfrm>
              <a:off x="1377" y="3341"/>
              <a:ext cx="896"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286" name="Line 34"/>
            <p:cNvSpPr>
              <a:spLocks noChangeShapeType="1"/>
            </p:cNvSpPr>
            <p:nvPr/>
          </p:nvSpPr>
          <p:spPr bwMode="auto">
            <a:xfrm>
              <a:off x="3618" y="3341"/>
              <a:ext cx="717"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ko-KR" altLang="en-US"/>
            </a:p>
          </p:txBody>
        </p:sp>
        <p:graphicFrame>
          <p:nvGraphicFramePr>
            <p:cNvPr id="10287" name="Object 35">
              <a:hlinkClick r:id="" action="ppaction://ole?verb=0"/>
            </p:cNvPr>
            <p:cNvGraphicFramePr>
              <a:graphicFrameLocks/>
            </p:cNvGraphicFramePr>
            <p:nvPr/>
          </p:nvGraphicFramePr>
          <p:xfrm>
            <a:off x="480" y="3106"/>
            <a:ext cx="1061" cy="614"/>
          </p:xfrm>
          <a:graphic>
            <a:graphicData uri="http://schemas.openxmlformats.org/presentationml/2006/ole">
              <mc:AlternateContent xmlns:mc="http://schemas.openxmlformats.org/markup-compatibility/2006">
                <mc:Choice xmlns:v="urn:schemas-microsoft-com:vml" Requires="v">
                  <p:oleObj spid="_x0000_s10337" name="Clip" r:id="rId6" imgW="3469015" imgH="3102938" progId="MS_ClipArt_Gallery.2">
                    <p:embed/>
                  </p:oleObj>
                </mc:Choice>
                <mc:Fallback>
                  <p:oleObj name="Clip" r:id="rId6" imgW="3469015" imgH="3102938" progId="MS_ClipArt_Gallery.2">
                    <p:embed/>
                    <p:pic>
                      <p:nvPicPr>
                        <p:cNvPr id="0" name="Object 35"/>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0" y="3106"/>
                          <a:ext cx="1061" cy="6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nvGrpSpPr>
          <p:cNvPr id="10246" name="Group 36"/>
          <p:cNvGrpSpPr>
            <a:grpSpLocks/>
          </p:cNvGrpSpPr>
          <p:nvPr/>
        </p:nvGrpSpPr>
        <p:grpSpPr bwMode="auto">
          <a:xfrm>
            <a:off x="1352550" y="4633913"/>
            <a:ext cx="5211763" cy="366712"/>
            <a:chOff x="852" y="2919"/>
            <a:chExt cx="3283" cy="231"/>
          </a:xfrm>
        </p:grpSpPr>
        <p:sp>
          <p:nvSpPr>
            <p:cNvPr id="10261" name="Line 37"/>
            <p:cNvSpPr>
              <a:spLocks noChangeShapeType="1"/>
            </p:cNvSpPr>
            <p:nvPr/>
          </p:nvSpPr>
          <p:spPr bwMode="auto">
            <a:xfrm>
              <a:off x="852" y="3150"/>
              <a:ext cx="267" cy="0"/>
            </a:xfrm>
            <a:prstGeom prst="line">
              <a:avLst/>
            </a:prstGeom>
            <a:noFill/>
            <a:ln w="28575">
              <a:solidFill>
                <a:schemeClr val="accent1"/>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262" name="Line 38"/>
            <p:cNvSpPr>
              <a:spLocks noChangeShapeType="1"/>
            </p:cNvSpPr>
            <p:nvPr/>
          </p:nvSpPr>
          <p:spPr bwMode="auto">
            <a:xfrm flipV="1">
              <a:off x="1122" y="2919"/>
              <a:ext cx="0" cy="231"/>
            </a:xfrm>
            <a:prstGeom prst="line">
              <a:avLst/>
            </a:prstGeom>
            <a:noFill/>
            <a:ln w="28575">
              <a:solidFill>
                <a:schemeClr val="accent1"/>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263" name="Line 39"/>
            <p:cNvSpPr>
              <a:spLocks noChangeShapeType="1"/>
            </p:cNvSpPr>
            <p:nvPr/>
          </p:nvSpPr>
          <p:spPr bwMode="auto">
            <a:xfrm>
              <a:off x="1126" y="2919"/>
              <a:ext cx="267" cy="0"/>
            </a:xfrm>
            <a:prstGeom prst="line">
              <a:avLst/>
            </a:prstGeom>
            <a:noFill/>
            <a:ln w="28575">
              <a:solidFill>
                <a:schemeClr val="accent1"/>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264" name="Line 40"/>
            <p:cNvSpPr>
              <a:spLocks noChangeShapeType="1"/>
            </p:cNvSpPr>
            <p:nvPr/>
          </p:nvSpPr>
          <p:spPr bwMode="auto">
            <a:xfrm>
              <a:off x="1397" y="2923"/>
              <a:ext cx="0" cy="223"/>
            </a:xfrm>
            <a:prstGeom prst="line">
              <a:avLst/>
            </a:prstGeom>
            <a:noFill/>
            <a:ln w="28575">
              <a:solidFill>
                <a:schemeClr val="accent1"/>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265" name="Line 41"/>
            <p:cNvSpPr>
              <a:spLocks noChangeShapeType="1"/>
            </p:cNvSpPr>
            <p:nvPr/>
          </p:nvSpPr>
          <p:spPr bwMode="auto">
            <a:xfrm>
              <a:off x="1401" y="3150"/>
              <a:ext cx="266" cy="0"/>
            </a:xfrm>
            <a:prstGeom prst="line">
              <a:avLst/>
            </a:prstGeom>
            <a:noFill/>
            <a:ln w="28575">
              <a:solidFill>
                <a:schemeClr val="accent1"/>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266" name="Line 42"/>
            <p:cNvSpPr>
              <a:spLocks noChangeShapeType="1"/>
            </p:cNvSpPr>
            <p:nvPr/>
          </p:nvSpPr>
          <p:spPr bwMode="auto">
            <a:xfrm flipV="1">
              <a:off x="1671" y="2919"/>
              <a:ext cx="0" cy="231"/>
            </a:xfrm>
            <a:prstGeom prst="line">
              <a:avLst/>
            </a:prstGeom>
            <a:noFill/>
            <a:ln w="28575">
              <a:solidFill>
                <a:schemeClr val="accent1"/>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267" name="Line 43"/>
            <p:cNvSpPr>
              <a:spLocks noChangeShapeType="1"/>
            </p:cNvSpPr>
            <p:nvPr/>
          </p:nvSpPr>
          <p:spPr bwMode="auto">
            <a:xfrm>
              <a:off x="1675" y="2919"/>
              <a:ext cx="266" cy="0"/>
            </a:xfrm>
            <a:prstGeom prst="line">
              <a:avLst/>
            </a:prstGeom>
            <a:noFill/>
            <a:ln w="28575">
              <a:solidFill>
                <a:schemeClr val="accent1"/>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268" name="Line 44"/>
            <p:cNvSpPr>
              <a:spLocks noChangeShapeType="1"/>
            </p:cNvSpPr>
            <p:nvPr/>
          </p:nvSpPr>
          <p:spPr bwMode="auto">
            <a:xfrm>
              <a:off x="1949" y="2919"/>
              <a:ext cx="267" cy="0"/>
            </a:xfrm>
            <a:prstGeom prst="line">
              <a:avLst/>
            </a:prstGeom>
            <a:noFill/>
            <a:ln w="28575">
              <a:solidFill>
                <a:schemeClr val="accent1"/>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269" name="Line 45"/>
            <p:cNvSpPr>
              <a:spLocks noChangeShapeType="1"/>
            </p:cNvSpPr>
            <p:nvPr/>
          </p:nvSpPr>
          <p:spPr bwMode="auto">
            <a:xfrm flipV="1">
              <a:off x="2219" y="2919"/>
              <a:ext cx="0" cy="231"/>
            </a:xfrm>
            <a:prstGeom prst="line">
              <a:avLst/>
            </a:prstGeom>
            <a:noFill/>
            <a:ln w="28575">
              <a:solidFill>
                <a:schemeClr val="accent1"/>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270" name="Line 46"/>
            <p:cNvSpPr>
              <a:spLocks noChangeShapeType="1"/>
            </p:cNvSpPr>
            <p:nvPr/>
          </p:nvSpPr>
          <p:spPr bwMode="auto">
            <a:xfrm>
              <a:off x="2223" y="3150"/>
              <a:ext cx="267" cy="0"/>
            </a:xfrm>
            <a:prstGeom prst="line">
              <a:avLst/>
            </a:prstGeom>
            <a:noFill/>
            <a:ln w="28575">
              <a:solidFill>
                <a:schemeClr val="accent1"/>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271" name="Line 47"/>
            <p:cNvSpPr>
              <a:spLocks noChangeShapeType="1"/>
            </p:cNvSpPr>
            <p:nvPr/>
          </p:nvSpPr>
          <p:spPr bwMode="auto">
            <a:xfrm>
              <a:off x="2498" y="3150"/>
              <a:ext cx="266" cy="0"/>
            </a:xfrm>
            <a:prstGeom prst="line">
              <a:avLst/>
            </a:prstGeom>
            <a:noFill/>
            <a:ln w="28575">
              <a:solidFill>
                <a:schemeClr val="accent1"/>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272" name="Line 48"/>
            <p:cNvSpPr>
              <a:spLocks noChangeShapeType="1"/>
            </p:cNvSpPr>
            <p:nvPr/>
          </p:nvSpPr>
          <p:spPr bwMode="auto">
            <a:xfrm flipV="1">
              <a:off x="2768" y="2919"/>
              <a:ext cx="0" cy="231"/>
            </a:xfrm>
            <a:prstGeom prst="line">
              <a:avLst/>
            </a:prstGeom>
            <a:noFill/>
            <a:ln w="28575">
              <a:solidFill>
                <a:schemeClr val="accent1"/>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273" name="Line 49"/>
            <p:cNvSpPr>
              <a:spLocks noChangeShapeType="1"/>
            </p:cNvSpPr>
            <p:nvPr/>
          </p:nvSpPr>
          <p:spPr bwMode="auto">
            <a:xfrm>
              <a:off x="2772" y="2919"/>
              <a:ext cx="266" cy="0"/>
            </a:xfrm>
            <a:prstGeom prst="line">
              <a:avLst/>
            </a:prstGeom>
            <a:noFill/>
            <a:ln w="28575">
              <a:solidFill>
                <a:schemeClr val="accent1"/>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274" name="Line 50"/>
            <p:cNvSpPr>
              <a:spLocks noChangeShapeType="1"/>
            </p:cNvSpPr>
            <p:nvPr/>
          </p:nvSpPr>
          <p:spPr bwMode="auto">
            <a:xfrm>
              <a:off x="3042" y="2923"/>
              <a:ext cx="0" cy="223"/>
            </a:xfrm>
            <a:prstGeom prst="line">
              <a:avLst/>
            </a:prstGeom>
            <a:noFill/>
            <a:ln w="28575">
              <a:solidFill>
                <a:schemeClr val="accent1"/>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275" name="Line 51"/>
            <p:cNvSpPr>
              <a:spLocks noChangeShapeType="1"/>
            </p:cNvSpPr>
            <p:nvPr/>
          </p:nvSpPr>
          <p:spPr bwMode="auto">
            <a:xfrm>
              <a:off x="3046" y="3150"/>
              <a:ext cx="267" cy="0"/>
            </a:xfrm>
            <a:prstGeom prst="line">
              <a:avLst/>
            </a:prstGeom>
            <a:noFill/>
            <a:ln w="28575">
              <a:solidFill>
                <a:schemeClr val="accent1"/>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276" name="Line 52"/>
            <p:cNvSpPr>
              <a:spLocks noChangeShapeType="1"/>
            </p:cNvSpPr>
            <p:nvPr/>
          </p:nvSpPr>
          <p:spPr bwMode="auto">
            <a:xfrm>
              <a:off x="3320" y="3150"/>
              <a:ext cx="267" cy="0"/>
            </a:xfrm>
            <a:prstGeom prst="line">
              <a:avLst/>
            </a:prstGeom>
            <a:noFill/>
            <a:ln w="28575">
              <a:solidFill>
                <a:schemeClr val="accent1"/>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277" name="Line 53"/>
            <p:cNvSpPr>
              <a:spLocks noChangeShapeType="1"/>
            </p:cNvSpPr>
            <p:nvPr/>
          </p:nvSpPr>
          <p:spPr bwMode="auto">
            <a:xfrm>
              <a:off x="3591" y="2923"/>
              <a:ext cx="0" cy="223"/>
            </a:xfrm>
            <a:prstGeom prst="line">
              <a:avLst/>
            </a:prstGeom>
            <a:noFill/>
            <a:ln w="28575">
              <a:solidFill>
                <a:schemeClr val="accent1"/>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278" name="Line 54"/>
            <p:cNvSpPr>
              <a:spLocks noChangeShapeType="1"/>
            </p:cNvSpPr>
            <p:nvPr/>
          </p:nvSpPr>
          <p:spPr bwMode="auto">
            <a:xfrm>
              <a:off x="3595" y="2919"/>
              <a:ext cx="266" cy="0"/>
            </a:xfrm>
            <a:prstGeom prst="line">
              <a:avLst/>
            </a:prstGeom>
            <a:noFill/>
            <a:ln w="28575">
              <a:solidFill>
                <a:schemeClr val="accent1"/>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279" name="Line 55"/>
            <p:cNvSpPr>
              <a:spLocks noChangeShapeType="1"/>
            </p:cNvSpPr>
            <p:nvPr/>
          </p:nvSpPr>
          <p:spPr bwMode="auto">
            <a:xfrm>
              <a:off x="3869" y="3150"/>
              <a:ext cx="266" cy="0"/>
            </a:xfrm>
            <a:prstGeom prst="line">
              <a:avLst/>
            </a:prstGeom>
            <a:noFill/>
            <a:ln w="28575">
              <a:solidFill>
                <a:schemeClr val="accent1"/>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280" name="Line 56"/>
            <p:cNvSpPr>
              <a:spLocks noChangeShapeType="1"/>
            </p:cNvSpPr>
            <p:nvPr/>
          </p:nvSpPr>
          <p:spPr bwMode="auto">
            <a:xfrm>
              <a:off x="3865" y="2923"/>
              <a:ext cx="0" cy="223"/>
            </a:xfrm>
            <a:prstGeom prst="line">
              <a:avLst/>
            </a:prstGeom>
            <a:noFill/>
            <a:ln w="28575">
              <a:solidFill>
                <a:schemeClr val="accent1"/>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grpSp>
      <p:sp>
        <p:nvSpPr>
          <p:cNvPr id="10247" name="Rectangle 57"/>
          <p:cNvSpPr>
            <a:spLocks noChangeArrowheads="1"/>
          </p:cNvSpPr>
          <p:nvPr/>
        </p:nvSpPr>
        <p:spPr bwMode="auto">
          <a:xfrm>
            <a:off x="1404938" y="4343400"/>
            <a:ext cx="279400"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78" tIns="44446" rIns="90478" bIns="44446">
            <a:spAutoFit/>
          </a:bodyPr>
          <a:lstStyle>
            <a:lvl1pPr eaLnBrk="0" hangingPunct="0">
              <a:spcBef>
                <a:spcPct val="20000"/>
              </a:spcBef>
              <a:buClr>
                <a:srgbClr val="FF0066"/>
              </a:buClr>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1pPr>
            <a:lvl2pPr marL="742950" indent="-285750" eaLnBrk="0" hangingPunct="0">
              <a:spcBef>
                <a:spcPct val="20000"/>
              </a:spcBef>
              <a:buClr>
                <a:srgbClr val="FF0000"/>
              </a:buClr>
              <a:buFont typeface="Symbol" panose="05050102010706020507" pitchFamily="18" charset="2"/>
              <a:buChar char="©"/>
              <a:defRPr kumimoji="1" sz="2000">
                <a:solidFill>
                  <a:schemeClr val="tx1"/>
                </a:solidFill>
                <a:latin typeface="Times New Roman" panose="02020603050405020304" pitchFamily="18" charset="0"/>
                <a:ea typeface="굴림" panose="020B0600000101010101" pitchFamily="50" charset="-127"/>
              </a:defRPr>
            </a:lvl2pPr>
            <a:lvl3pPr marL="1143000" indent="-228600" eaLnBrk="0" hangingPunct="0">
              <a:spcBef>
                <a:spcPct val="20000"/>
              </a:spcBef>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3pPr>
            <a:lvl4pPr marL="1600200" indent="-228600" eaLnBrk="0" hangingPunct="0">
              <a:spcBef>
                <a:spcPct val="20000"/>
              </a:spcBef>
              <a:buFont typeface="Symbol" panose="05050102010706020507" pitchFamily="18" charset="2"/>
              <a:buChar char="ª"/>
              <a:defRPr kumimoji="1" sz="1600">
                <a:solidFill>
                  <a:schemeClr val="tx1"/>
                </a:solidFill>
                <a:latin typeface="Times New Roman" panose="02020603050405020304" pitchFamily="18" charset="0"/>
                <a:ea typeface="굴림" panose="020B0600000101010101" pitchFamily="50" charset="-127"/>
              </a:defRPr>
            </a:lvl4pPr>
            <a:lvl5pPr marL="2057400" indent="-228600" eaLnBrk="0" hangingPunct="0">
              <a:spcBef>
                <a:spcPct val="20000"/>
              </a:spcBef>
              <a:buChar char="»"/>
              <a:defRPr kumimoji="1" sz="1400">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9pPr>
          </a:lstStyle>
          <a:p>
            <a:pPr eaLnBrk="1" hangingPunct="1">
              <a:spcBef>
                <a:spcPct val="0"/>
              </a:spcBef>
              <a:buClrTx/>
              <a:buFontTx/>
              <a:buNone/>
            </a:pPr>
            <a:r>
              <a:rPr lang="en-US" altLang="ko-KR" sz="1400" b="1">
                <a:solidFill>
                  <a:srgbClr val="000000"/>
                </a:solidFill>
                <a:latin typeface="Helvetica" panose="020B0604020202020204" pitchFamily="34" charset="0"/>
              </a:rPr>
              <a:t>0</a:t>
            </a:r>
          </a:p>
        </p:txBody>
      </p:sp>
      <p:sp>
        <p:nvSpPr>
          <p:cNvPr id="10248" name="Rectangle 58"/>
          <p:cNvSpPr>
            <a:spLocks noChangeArrowheads="1"/>
          </p:cNvSpPr>
          <p:nvPr/>
        </p:nvSpPr>
        <p:spPr bwMode="auto">
          <a:xfrm>
            <a:off x="1841500" y="4343400"/>
            <a:ext cx="279400"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78" tIns="44446" rIns="90478" bIns="44446">
            <a:spAutoFit/>
          </a:bodyPr>
          <a:lstStyle>
            <a:lvl1pPr eaLnBrk="0" hangingPunct="0">
              <a:spcBef>
                <a:spcPct val="20000"/>
              </a:spcBef>
              <a:buClr>
                <a:srgbClr val="FF0066"/>
              </a:buClr>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1pPr>
            <a:lvl2pPr marL="742950" indent="-285750" eaLnBrk="0" hangingPunct="0">
              <a:spcBef>
                <a:spcPct val="20000"/>
              </a:spcBef>
              <a:buClr>
                <a:srgbClr val="FF0000"/>
              </a:buClr>
              <a:buFont typeface="Symbol" panose="05050102010706020507" pitchFamily="18" charset="2"/>
              <a:buChar char="©"/>
              <a:defRPr kumimoji="1" sz="2000">
                <a:solidFill>
                  <a:schemeClr val="tx1"/>
                </a:solidFill>
                <a:latin typeface="Times New Roman" panose="02020603050405020304" pitchFamily="18" charset="0"/>
                <a:ea typeface="굴림" panose="020B0600000101010101" pitchFamily="50" charset="-127"/>
              </a:defRPr>
            </a:lvl2pPr>
            <a:lvl3pPr marL="1143000" indent="-228600" eaLnBrk="0" hangingPunct="0">
              <a:spcBef>
                <a:spcPct val="20000"/>
              </a:spcBef>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3pPr>
            <a:lvl4pPr marL="1600200" indent="-228600" eaLnBrk="0" hangingPunct="0">
              <a:spcBef>
                <a:spcPct val="20000"/>
              </a:spcBef>
              <a:buFont typeface="Symbol" panose="05050102010706020507" pitchFamily="18" charset="2"/>
              <a:buChar char="ª"/>
              <a:defRPr kumimoji="1" sz="1600">
                <a:solidFill>
                  <a:schemeClr val="tx1"/>
                </a:solidFill>
                <a:latin typeface="Times New Roman" panose="02020603050405020304" pitchFamily="18" charset="0"/>
                <a:ea typeface="굴림" panose="020B0600000101010101" pitchFamily="50" charset="-127"/>
              </a:defRPr>
            </a:lvl4pPr>
            <a:lvl5pPr marL="2057400" indent="-228600" eaLnBrk="0" hangingPunct="0">
              <a:spcBef>
                <a:spcPct val="20000"/>
              </a:spcBef>
              <a:buChar char="»"/>
              <a:defRPr kumimoji="1" sz="1400">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9pPr>
          </a:lstStyle>
          <a:p>
            <a:pPr eaLnBrk="1" hangingPunct="1">
              <a:spcBef>
                <a:spcPct val="0"/>
              </a:spcBef>
              <a:buClrTx/>
              <a:buFontTx/>
              <a:buNone/>
            </a:pPr>
            <a:r>
              <a:rPr lang="en-US" altLang="ko-KR" sz="1400" b="1">
                <a:solidFill>
                  <a:srgbClr val="000000"/>
                </a:solidFill>
                <a:latin typeface="Helvetica" panose="020B0604020202020204" pitchFamily="34" charset="0"/>
              </a:rPr>
              <a:t>1</a:t>
            </a:r>
          </a:p>
        </p:txBody>
      </p:sp>
      <p:sp>
        <p:nvSpPr>
          <p:cNvPr id="10249" name="Rectangle 59"/>
          <p:cNvSpPr>
            <a:spLocks noChangeArrowheads="1"/>
          </p:cNvSpPr>
          <p:nvPr/>
        </p:nvSpPr>
        <p:spPr bwMode="auto">
          <a:xfrm>
            <a:off x="2276475" y="4343400"/>
            <a:ext cx="279400"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78" tIns="44446" rIns="90478" bIns="44446">
            <a:spAutoFit/>
          </a:bodyPr>
          <a:lstStyle>
            <a:lvl1pPr eaLnBrk="0" hangingPunct="0">
              <a:spcBef>
                <a:spcPct val="20000"/>
              </a:spcBef>
              <a:buClr>
                <a:srgbClr val="FF0066"/>
              </a:buClr>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1pPr>
            <a:lvl2pPr marL="742950" indent="-285750" eaLnBrk="0" hangingPunct="0">
              <a:spcBef>
                <a:spcPct val="20000"/>
              </a:spcBef>
              <a:buClr>
                <a:srgbClr val="FF0000"/>
              </a:buClr>
              <a:buFont typeface="Symbol" panose="05050102010706020507" pitchFamily="18" charset="2"/>
              <a:buChar char="©"/>
              <a:defRPr kumimoji="1" sz="2000">
                <a:solidFill>
                  <a:schemeClr val="tx1"/>
                </a:solidFill>
                <a:latin typeface="Times New Roman" panose="02020603050405020304" pitchFamily="18" charset="0"/>
                <a:ea typeface="굴림" panose="020B0600000101010101" pitchFamily="50" charset="-127"/>
              </a:defRPr>
            </a:lvl2pPr>
            <a:lvl3pPr marL="1143000" indent="-228600" eaLnBrk="0" hangingPunct="0">
              <a:spcBef>
                <a:spcPct val="20000"/>
              </a:spcBef>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3pPr>
            <a:lvl4pPr marL="1600200" indent="-228600" eaLnBrk="0" hangingPunct="0">
              <a:spcBef>
                <a:spcPct val="20000"/>
              </a:spcBef>
              <a:buFont typeface="Symbol" panose="05050102010706020507" pitchFamily="18" charset="2"/>
              <a:buChar char="ª"/>
              <a:defRPr kumimoji="1" sz="1600">
                <a:solidFill>
                  <a:schemeClr val="tx1"/>
                </a:solidFill>
                <a:latin typeface="Times New Roman" panose="02020603050405020304" pitchFamily="18" charset="0"/>
                <a:ea typeface="굴림" panose="020B0600000101010101" pitchFamily="50" charset="-127"/>
              </a:defRPr>
            </a:lvl4pPr>
            <a:lvl5pPr marL="2057400" indent="-228600" eaLnBrk="0" hangingPunct="0">
              <a:spcBef>
                <a:spcPct val="20000"/>
              </a:spcBef>
              <a:buChar char="»"/>
              <a:defRPr kumimoji="1" sz="1400">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9pPr>
          </a:lstStyle>
          <a:p>
            <a:pPr eaLnBrk="1" hangingPunct="1">
              <a:spcBef>
                <a:spcPct val="0"/>
              </a:spcBef>
              <a:buClrTx/>
              <a:buFontTx/>
              <a:buNone/>
            </a:pPr>
            <a:r>
              <a:rPr lang="en-US" altLang="ko-KR" sz="1400" b="1">
                <a:solidFill>
                  <a:srgbClr val="000000"/>
                </a:solidFill>
                <a:latin typeface="Helvetica" panose="020B0604020202020204" pitchFamily="34" charset="0"/>
              </a:rPr>
              <a:t>0</a:t>
            </a:r>
          </a:p>
        </p:txBody>
      </p:sp>
      <p:sp>
        <p:nvSpPr>
          <p:cNvPr id="10250" name="Rectangle 60"/>
          <p:cNvSpPr>
            <a:spLocks noChangeArrowheads="1"/>
          </p:cNvSpPr>
          <p:nvPr/>
        </p:nvSpPr>
        <p:spPr bwMode="auto">
          <a:xfrm>
            <a:off x="2711450" y="4343400"/>
            <a:ext cx="279400"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78" tIns="44446" rIns="90478" bIns="44446">
            <a:spAutoFit/>
          </a:bodyPr>
          <a:lstStyle>
            <a:lvl1pPr eaLnBrk="0" hangingPunct="0">
              <a:spcBef>
                <a:spcPct val="20000"/>
              </a:spcBef>
              <a:buClr>
                <a:srgbClr val="FF0066"/>
              </a:buClr>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1pPr>
            <a:lvl2pPr marL="742950" indent="-285750" eaLnBrk="0" hangingPunct="0">
              <a:spcBef>
                <a:spcPct val="20000"/>
              </a:spcBef>
              <a:buClr>
                <a:srgbClr val="FF0000"/>
              </a:buClr>
              <a:buFont typeface="Symbol" panose="05050102010706020507" pitchFamily="18" charset="2"/>
              <a:buChar char="©"/>
              <a:defRPr kumimoji="1" sz="2000">
                <a:solidFill>
                  <a:schemeClr val="tx1"/>
                </a:solidFill>
                <a:latin typeface="Times New Roman" panose="02020603050405020304" pitchFamily="18" charset="0"/>
                <a:ea typeface="굴림" panose="020B0600000101010101" pitchFamily="50" charset="-127"/>
              </a:defRPr>
            </a:lvl2pPr>
            <a:lvl3pPr marL="1143000" indent="-228600" eaLnBrk="0" hangingPunct="0">
              <a:spcBef>
                <a:spcPct val="20000"/>
              </a:spcBef>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3pPr>
            <a:lvl4pPr marL="1600200" indent="-228600" eaLnBrk="0" hangingPunct="0">
              <a:spcBef>
                <a:spcPct val="20000"/>
              </a:spcBef>
              <a:buFont typeface="Symbol" panose="05050102010706020507" pitchFamily="18" charset="2"/>
              <a:buChar char="ª"/>
              <a:defRPr kumimoji="1" sz="1600">
                <a:solidFill>
                  <a:schemeClr val="tx1"/>
                </a:solidFill>
                <a:latin typeface="Times New Roman" panose="02020603050405020304" pitchFamily="18" charset="0"/>
                <a:ea typeface="굴림" panose="020B0600000101010101" pitchFamily="50" charset="-127"/>
              </a:defRPr>
            </a:lvl4pPr>
            <a:lvl5pPr marL="2057400" indent="-228600" eaLnBrk="0" hangingPunct="0">
              <a:spcBef>
                <a:spcPct val="20000"/>
              </a:spcBef>
              <a:buChar char="»"/>
              <a:defRPr kumimoji="1" sz="1400">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9pPr>
          </a:lstStyle>
          <a:p>
            <a:pPr eaLnBrk="1" hangingPunct="1">
              <a:spcBef>
                <a:spcPct val="0"/>
              </a:spcBef>
              <a:buClrTx/>
              <a:buFontTx/>
              <a:buNone/>
            </a:pPr>
            <a:r>
              <a:rPr lang="en-US" altLang="ko-KR" sz="1400" b="1">
                <a:solidFill>
                  <a:srgbClr val="000000"/>
                </a:solidFill>
                <a:latin typeface="Helvetica" panose="020B0604020202020204" pitchFamily="34" charset="0"/>
              </a:rPr>
              <a:t>1</a:t>
            </a:r>
          </a:p>
        </p:txBody>
      </p:sp>
      <p:sp>
        <p:nvSpPr>
          <p:cNvPr id="10251" name="Rectangle 61"/>
          <p:cNvSpPr>
            <a:spLocks noChangeArrowheads="1"/>
          </p:cNvSpPr>
          <p:nvPr/>
        </p:nvSpPr>
        <p:spPr bwMode="auto">
          <a:xfrm>
            <a:off x="3146425" y="4343400"/>
            <a:ext cx="279400"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78" tIns="44446" rIns="90478" bIns="44446">
            <a:spAutoFit/>
          </a:bodyPr>
          <a:lstStyle>
            <a:lvl1pPr eaLnBrk="0" hangingPunct="0">
              <a:spcBef>
                <a:spcPct val="20000"/>
              </a:spcBef>
              <a:buClr>
                <a:srgbClr val="FF0066"/>
              </a:buClr>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1pPr>
            <a:lvl2pPr marL="742950" indent="-285750" eaLnBrk="0" hangingPunct="0">
              <a:spcBef>
                <a:spcPct val="20000"/>
              </a:spcBef>
              <a:buClr>
                <a:srgbClr val="FF0000"/>
              </a:buClr>
              <a:buFont typeface="Symbol" panose="05050102010706020507" pitchFamily="18" charset="2"/>
              <a:buChar char="©"/>
              <a:defRPr kumimoji="1" sz="2000">
                <a:solidFill>
                  <a:schemeClr val="tx1"/>
                </a:solidFill>
                <a:latin typeface="Times New Roman" panose="02020603050405020304" pitchFamily="18" charset="0"/>
                <a:ea typeface="굴림" panose="020B0600000101010101" pitchFamily="50" charset="-127"/>
              </a:defRPr>
            </a:lvl2pPr>
            <a:lvl3pPr marL="1143000" indent="-228600" eaLnBrk="0" hangingPunct="0">
              <a:spcBef>
                <a:spcPct val="20000"/>
              </a:spcBef>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3pPr>
            <a:lvl4pPr marL="1600200" indent="-228600" eaLnBrk="0" hangingPunct="0">
              <a:spcBef>
                <a:spcPct val="20000"/>
              </a:spcBef>
              <a:buFont typeface="Symbol" panose="05050102010706020507" pitchFamily="18" charset="2"/>
              <a:buChar char="ª"/>
              <a:defRPr kumimoji="1" sz="1600">
                <a:solidFill>
                  <a:schemeClr val="tx1"/>
                </a:solidFill>
                <a:latin typeface="Times New Roman" panose="02020603050405020304" pitchFamily="18" charset="0"/>
                <a:ea typeface="굴림" panose="020B0600000101010101" pitchFamily="50" charset="-127"/>
              </a:defRPr>
            </a:lvl4pPr>
            <a:lvl5pPr marL="2057400" indent="-228600" eaLnBrk="0" hangingPunct="0">
              <a:spcBef>
                <a:spcPct val="20000"/>
              </a:spcBef>
              <a:buChar char="»"/>
              <a:defRPr kumimoji="1" sz="1400">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9pPr>
          </a:lstStyle>
          <a:p>
            <a:pPr eaLnBrk="1" hangingPunct="1">
              <a:spcBef>
                <a:spcPct val="0"/>
              </a:spcBef>
              <a:buClrTx/>
              <a:buFontTx/>
              <a:buNone/>
            </a:pPr>
            <a:r>
              <a:rPr lang="en-US" altLang="ko-KR" sz="1400" b="1">
                <a:solidFill>
                  <a:srgbClr val="000000"/>
                </a:solidFill>
                <a:latin typeface="Helvetica" panose="020B0604020202020204" pitchFamily="34" charset="0"/>
              </a:rPr>
              <a:t>1</a:t>
            </a:r>
          </a:p>
        </p:txBody>
      </p:sp>
      <p:sp>
        <p:nvSpPr>
          <p:cNvPr id="10252" name="Rectangle 62"/>
          <p:cNvSpPr>
            <a:spLocks noChangeArrowheads="1"/>
          </p:cNvSpPr>
          <p:nvPr/>
        </p:nvSpPr>
        <p:spPr bwMode="auto">
          <a:xfrm>
            <a:off x="3582988" y="4343400"/>
            <a:ext cx="279400"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78" tIns="44446" rIns="90478" bIns="44446">
            <a:spAutoFit/>
          </a:bodyPr>
          <a:lstStyle>
            <a:lvl1pPr eaLnBrk="0" hangingPunct="0">
              <a:spcBef>
                <a:spcPct val="20000"/>
              </a:spcBef>
              <a:buClr>
                <a:srgbClr val="FF0066"/>
              </a:buClr>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1pPr>
            <a:lvl2pPr marL="742950" indent="-285750" eaLnBrk="0" hangingPunct="0">
              <a:spcBef>
                <a:spcPct val="20000"/>
              </a:spcBef>
              <a:buClr>
                <a:srgbClr val="FF0000"/>
              </a:buClr>
              <a:buFont typeface="Symbol" panose="05050102010706020507" pitchFamily="18" charset="2"/>
              <a:buChar char="©"/>
              <a:defRPr kumimoji="1" sz="2000">
                <a:solidFill>
                  <a:schemeClr val="tx1"/>
                </a:solidFill>
                <a:latin typeface="Times New Roman" panose="02020603050405020304" pitchFamily="18" charset="0"/>
                <a:ea typeface="굴림" panose="020B0600000101010101" pitchFamily="50" charset="-127"/>
              </a:defRPr>
            </a:lvl2pPr>
            <a:lvl3pPr marL="1143000" indent="-228600" eaLnBrk="0" hangingPunct="0">
              <a:spcBef>
                <a:spcPct val="20000"/>
              </a:spcBef>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3pPr>
            <a:lvl4pPr marL="1600200" indent="-228600" eaLnBrk="0" hangingPunct="0">
              <a:spcBef>
                <a:spcPct val="20000"/>
              </a:spcBef>
              <a:buFont typeface="Symbol" panose="05050102010706020507" pitchFamily="18" charset="2"/>
              <a:buChar char="ª"/>
              <a:defRPr kumimoji="1" sz="1600">
                <a:solidFill>
                  <a:schemeClr val="tx1"/>
                </a:solidFill>
                <a:latin typeface="Times New Roman" panose="02020603050405020304" pitchFamily="18" charset="0"/>
                <a:ea typeface="굴림" panose="020B0600000101010101" pitchFamily="50" charset="-127"/>
              </a:defRPr>
            </a:lvl4pPr>
            <a:lvl5pPr marL="2057400" indent="-228600" eaLnBrk="0" hangingPunct="0">
              <a:spcBef>
                <a:spcPct val="20000"/>
              </a:spcBef>
              <a:buChar char="»"/>
              <a:defRPr kumimoji="1" sz="1400">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9pPr>
          </a:lstStyle>
          <a:p>
            <a:pPr eaLnBrk="1" hangingPunct="1">
              <a:spcBef>
                <a:spcPct val="0"/>
              </a:spcBef>
              <a:buClrTx/>
              <a:buFontTx/>
              <a:buNone/>
            </a:pPr>
            <a:r>
              <a:rPr lang="en-US" altLang="ko-KR" sz="1400" b="1">
                <a:solidFill>
                  <a:srgbClr val="000000"/>
                </a:solidFill>
                <a:latin typeface="Helvetica" panose="020B0604020202020204" pitchFamily="34" charset="0"/>
              </a:rPr>
              <a:t>0</a:t>
            </a:r>
          </a:p>
        </p:txBody>
      </p:sp>
      <p:sp>
        <p:nvSpPr>
          <p:cNvPr id="10253" name="Rectangle 63"/>
          <p:cNvSpPr>
            <a:spLocks noChangeArrowheads="1"/>
          </p:cNvSpPr>
          <p:nvPr/>
        </p:nvSpPr>
        <p:spPr bwMode="auto">
          <a:xfrm>
            <a:off x="4017963" y="4343400"/>
            <a:ext cx="279400"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78" tIns="44446" rIns="90478" bIns="44446">
            <a:spAutoFit/>
          </a:bodyPr>
          <a:lstStyle>
            <a:lvl1pPr eaLnBrk="0" hangingPunct="0">
              <a:spcBef>
                <a:spcPct val="20000"/>
              </a:spcBef>
              <a:buClr>
                <a:srgbClr val="FF0066"/>
              </a:buClr>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1pPr>
            <a:lvl2pPr marL="742950" indent="-285750" eaLnBrk="0" hangingPunct="0">
              <a:spcBef>
                <a:spcPct val="20000"/>
              </a:spcBef>
              <a:buClr>
                <a:srgbClr val="FF0000"/>
              </a:buClr>
              <a:buFont typeface="Symbol" panose="05050102010706020507" pitchFamily="18" charset="2"/>
              <a:buChar char="©"/>
              <a:defRPr kumimoji="1" sz="2000">
                <a:solidFill>
                  <a:schemeClr val="tx1"/>
                </a:solidFill>
                <a:latin typeface="Times New Roman" panose="02020603050405020304" pitchFamily="18" charset="0"/>
                <a:ea typeface="굴림" panose="020B0600000101010101" pitchFamily="50" charset="-127"/>
              </a:defRPr>
            </a:lvl2pPr>
            <a:lvl3pPr marL="1143000" indent="-228600" eaLnBrk="0" hangingPunct="0">
              <a:spcBef>
                <a:spcPct val="20000"/>
              </a:spcBef>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3pPr>
            <a:lvl4pPr marL="1600200" indent="-228600" eaLnBrk="0" hangingPunct="0">
              <a:spcBef>
                <a:spcPct val="20000"/>
              </a:spcBef>
              <a:buFont typeface="Symbol" panose="05050102010706020507" pitchFamily="18" charset="2"/>
              <a:buChar char="ª"/>
              <a:defRPr kumimoji="1" sz="1600">
                <a:solidFill>
                  <a:schemeClr val="tx1"/>
                </a:solidFill>
                <a:latin typeface="Times New Roman" panose="02020603050405020304" pitchFamily="18" charset="0"/>
                <a:ea typeface="굴림" panose="020B0600000101010101" pitchFamily="50" charset="-127"/>
              </a:defRPr>
            </a:lvl4pPr>
            <a:lvl5pPr marL="2057400" indent="-228600" eaLnBrk="0" hangingPunct="0">
              <a:spcBef>
                <a:spcPct val="20000"/>
              </a:spcBef>
              <a:buChar char="»"/>
              <a:defRPr kumimoji="1" sz="1400">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9pPr>
          </a:lstStyle>
          <a:p>
            <a:pPr eaLnBrk="1" hangingPunct="1">
              <a:spcBef>
                <a:spcPct val="0"/>
              </a:spcBef>
              <a:buClrTx/>
              <a:buFontTx/>
              <a:buNone/>
            </a:pPr>
            <a:r>
              <a:rPr lang="en-US" altLang="ko-KR" sz="1400" b="1">
                <a:solidFill>
                  <a:srgbClr val="000000"/>
                </a:solidFill>
                <a:latin typeface="Helvetica" panose="020B0604020202020204" pitchFamily="34" charset="0"/>
              </a:rPr>
              <a:t>0</a:t>
            </a:r>
          </a:p>
        </p:txBody>
      </p:sp>
      <p:sp>
        <p:nvSpPr>
          <p:cNvPr id="10254" name="Rectangle 64"/>
          <p:cNvSpPr>
            <a:spLocks noChangeArrowheads="1"/>
          </p:cNvSpPr>
          <p:nvPr/>
        </p:nvSpPr>
        <p:spPr bwMode="auto">
          <a:xfrm>
            <a:off x="4452938" y="4343400"/>
            <a:ext cx="279400"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78" tIns="44446" rIns="90478" bIns="44446">
            <a:spAutoFit/>
          </a:bodyPr>
          <a:lstStyle>
            <a:lvl1pPr eaLnBrk="0" hangingPunct="0">
              <a:spcBef>
                <a:spcPct val="20000"/>
              </a:spcBef>
              <a:buClr>
                <a:srgbClr val="FF0066"/>
              </a:buClr>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1pPr>
            <a:lvl2pPr marL="742950" indent="-285750" eaLnBrk="0" hangingPunct="0">
              <a:spcBef>
                <a:spcPct val="20000"/>
              </a:spcBef>
              <a:buClr>
                <a:srgbClr val="FF0000"/>
              </a:buClr>
              <a:buFont typeface="Symbol" panose="05050102010706020507" pitchFamily="18" charset="2"/>
              <a:buChar char="©"/>
              <a:defRPr kumimoji="1" sz="2000">
                <a:solidFill>
                  <a:schemeClr val="tx1"/>
                </a:solidFill>
                <a:latin typeface="Times New Roman" panose="02020603050405020304" pitchFamily="18" charset="0"/>
                <a:ea typeface="굴림" panose="020B0600000101010101" pitchFamily="50" charset="-127"/>
              </a:defRPr>
            </a:lvl2pPr>
            <a:lvl3pPr marL="1143000" indent="-228600" eaLnBrk="0" hangingPunct="0">
              <a:spcBef>
                <a:spcPct val="20000"/>
              </a:spcBef>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3pPr>
            <a:lvl4pPr marL="1600200" indent="-228600" eaLnBrk="0" hangingPunct="0">
              <a:spcBef>
                <a:spcPct val="20000"/>
              </a:spcBef>
              <a:buFont typeface="Symbol" panose="05050102010706020507" pitchFamily="18" charset="2"/>
              <a:buChar char="ª"/>
              <a:defRPr kumimoji="1" sz="1600">
                <a:solidFill>
                  <a:schemeClr val="tx1"/>
                </a:solidFill>
                <a:latin typeface="Times New Roman" panose="02020603050405020304" pitchFamily="18" charset="0"/>
                <a:ea typeface="굴림" panose="020B0600000101010101" pitchFamily="50" charset="-127"/>
              </a:defRPr>
            </a:lvl4pPr>
            <a:lvl5pPr marL="2057400" indent="-228600" eaLnBrk="0" hangingPunct="0">
              <a:spcBef>
                <a:spcPct val="20000"/>
              </a:spcBef>
              <a:buChar char="»"/>
              <a:defRPr kumimoji="1" sz="1400">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9pPr>
          </a:lstStyle>
          <a:p>
            <a:pPr eaLnBrk="1" hangingPunct="1">
              <a:spcBef>
                <a:spcPct val="0"/>
              </a:spcBef>
              <a:buClrTx/>
              <a:buFontTx/>
              <a:buNone/>
            </a:pPr>
            <a:r>
              <a:rPr lang="en-US" altLang="ko-KR" sz="1400" b="1">
                <a:solidFill>
                  <a:srgbClr val="000000"/>
                </a:solidFill>
                <a:latin typeface="Helvetica" panose="020B0604020202020204" pitchFamily="34" charset="0"/>
              </a:rPr>
              <a:t>1</a:t>
            </a:r>
          </a:p>
        </p:txBody>
      </p:sp>
      <p:sp>
        <p:nvSpPr>
          <p:cNvPr id="10255" name="Rectangle 65"/>
          <p:cNvSpPr>
            <a:spLocks noChangeArrowheads="1"/>
          </p:cNvSpPr>
          <p:nvPr/>
        </p:nvSpPr>
        <p:spPr bwMode="auto">
          <a:xfrm>
            <a:off x="4887913" y="4343400"/>
            <a:ext cx="279400"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78" tIns="44446" rIns="90478" bIns="44446">
            <a:spAutoFit/>
          </a:bodyPr>
          <a:lstStyle>
            <a:lvl1pPr eaLnBrk="0" hangingPunct="0">
              <a:spcBef>
                <a:spcPct val="20000"/>
              </a:spcBef>
              <a:buClr>
                <a:srgbClr val="FF0066"/>
              </a:buClr>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1pPr>
            <a:lvl2pPr marL="742950" indent="-285750" eaLnBrk="0" hangingPunct="0">
              <a:spcBef>
                <a:spcPct val="20000"/>
              </a:spcBef>
              <a:buClr>
                <a:srgbClr val="FF0000"/>
              </a:buClr>
              <a:buFont typeface="Symbol" panose="05050102010706020507" pitchFamily="18" charset="2"/>
              <a:buChar char="©"/>
              <a:defRPr kumimoji="1" sz="2000">
                <a:solidFill>
                  <a:schemeClr val="tx1"/>
                </a:solidFill>
                <a:latin typeface="Times New Roman" panose="02020603050405020304" pitchFamily="18" charset="0"/>
                <a:ea typeface="굴림" panose="020B0600000101010101" pitchFamily="50" charset="-127"/>
              </a:defRPr>
            </a:lvl2pPr>
            <a:lvl3pPr marL="1143000" indent="-228600" eaLnBrk="0" hangingPunct="0">
              <a:spcBef>
                <a:spcPct val="20000"/>
              </a:spcBef>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3pPr>
            <a:lvl4pPr marL="1600200" indent="-228600" eaLnBrk="0" hangingPunct="0">
              <a:spcBef>
                <a:spcPct val="20000"/>
              </a:spcBef>
              <a:buFont typeface="Symbol" panose="05050102010706020507" pitchFamily="18" charset="2"/>
              <a:buChar char="ª"/>
              <a:defRPr kumimoji="1" sz="1600">
                <a:solidFill>
                  <a:schemeClr val="tx1"/>
                </a:solidFill>
                <a:latin typeface="Times New Roman" panose="02020603050405020304" pitchFamily="18" charset="0"/>
                <a:ea typeface="굴림" panose="020B0600000101010101" pitchFamily="50" charset="-127"/>
              </a:defRPr>
            </a:lvl4pPr>
            <a:lvl5pPr marL="2057400" indent="-228600" eaLnBrk="0" hangingPunct="0">
              <a:spcBef>
                <a:spcPct val="20000"/>
              </a:spcBef>
              <a:buChar char="»"/>
              <a:defRPr kumimoji="1" sz="1400">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9pPr>
          </a:lstStyle>
          <a:p>
            <a:pPr eaLnBrk="1" hangingPunct="1">
              <a:spcBef>
                <a:spcPct val="0"/>
              </a:spcBef>
              <a:buClrTx/>
              <a:buFontTx/>
              <a:buNone/>
            </a:pPr>
            <a:r>
              <a:rPr lang="en-US" altLang="ko-KR" sz="1400" b="1">
                <a:solidFill>
                  <a:srgbClr val="000000"/>
                </a:solidFill>
                <a:latin typeface="Helvetica" panose="020B0604020202020204" pitchFamily="34" charset="0"/>
              </a:rPr>
              <a:t>0</a:t>
            </a:r>
          </a:p>
        </p:txBody>
      </p:sp>
      <p:sp>
        <p:nvSpPr>
          <p:cNvPr id="10256" name="Rectangle 66"/>
          <p:cNvSpPr>
            <a:spLocks noChangeArrowheads="1"/>
          </p:cNvSpPr>
          <p:nvPr/>
        </p:nvSpPr>
        <p:spPr bwMode="auto">
          <a:xfrm>
            <a:off x="5324475" y="4343400"/>
            <a:ext cx="279400"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78" tIns="44446" rIns="90478" bIns="44446">
            <a:spAutoFit/>
          </a:bodyPr>
          <a:lstStyle>
            <a:lvl1pPr eaLnBrk="0" hangingPunct="0">
              <a:spcBef>
                <a:spcPct val="20000"/>
              </a:spcBef>
              <a:buClr>
                <a:srgbClr val="FF0066"/>
              </a:buClr>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1pPr>
            <a:lvl2pPr marL="742950" indent="-285750" eaLnBrk="0" hangingPunct="0">
              <a:spcBef>
                <a:spcPct val="20000"/>
              </a:spcBef>
              <a:buClr>
                <a:srgbClr val="FF0000"/>
              </a:buClr>
              <a:buFont typeface="Symbol" panose="05050102010706020507" pitchFamily="18" charset="2"/>
              <a:buChar char="©"/>
              <a:defRPr kumimoji="1" sz="2000">
                <a:solidFill>
                  <a:schemeClr val="tx1"/>
                </a:solidFill>
                <a:latin typeface="Times New Roman" panose="02020603050405020304" pitchFamily="18" charset="0"/>
                <a:ea typeface="굴림" panose="020B0600000101010101" pitchFamily="50" charset="-127"/>
              </a:defRPr>
            </a:lvl2pPr>
            <a:lvl3pPr marL="1143000" indent="-228600" eaLnBrk="0" hangingPunct="0">
              <a:spcBef>
                <a:spcPct val="20000"/>
              </a:spcBef>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3pPr>
            <a:lvl4pPr marL="1600200" indent="-228600" eaLnBrk="0" hangingPunct="0">
              <a:spcBef>
                <a:spcPct val="20000"/>
              </a:spcBef>
              <a:buFont typeface="Symbol" panose="05050102010706020507" pitchFamily="18" charset="2"/>
              <a:buChar char="ª"/>
              <a:defRPr kumimoji="1" sz="1600">
                <a:solidFill>
                  <a:schemeClr val="tx1"/>
                </a:solidFill>
                <a:latin typeface="Times New Roman" panose="02020603050405020304" pitchFamily="18" charset="0"/>
                <a:ea typeface="굴림" panose="020B0600000101010101" pitchFamily="50" charset="-127"/>
              </a:defRPr>
            </a:lvl4pPr>
            <a:lvl5pPr marL="2057400" indent="-228600" eaLnBrk="0" hangingPunct="0">
              <a:spcBef>
                <a:spcPct val="20000"/>
              </a:spcBef>
              <a:buChar char="»"/>
              <a:defRPr kumimoji="1" sz="1400">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9pPr>
          </a:lstStyle>
          <a:p>
            <a:pPr eaLnBrk="1" hangingPunct="1">
              <a:spcBef>
                <a:spcPct val="0"/>
              </a:spcBef>
              <a:buClrTx/>
              <a:buFontTx/>
              <a:buNone/>
            </a:pPr>
            <a:r>
              <a:rPr lang="en-US" altLang="ko-KR" sz="1400" b="1">
                <a:solidFill>
                  <a:srgbClr val="000000"/>
                </a:solidFill>
                <a:latin typeface="Helvetica" panose="020B0604020202020204" pitchFamily="34" charset="0"/>
              </a:rPr>
              <a:t>0</a:t>
            </a:r>
          </a:p>
        </p:txBody>
      </p:sp>
      <p:sp>
        <p:nvSpPr>
          <p:cNvPr id="10257" name="Rectangle 67"/>
          <p:cNvSpPr>
            <a:spLocks noChangeArrowheads="1"/>
          </p:cNvSpPr>
          <p:nvPr/>
        </p:nvSpPr>
        <p:spPr bwMode="auto">
          <a:xfrm>
            <a:off x="5759450" y="4343400"/>
            <a:ext cx="279400"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78" tIns="44446" rIns="90478" bIns="44446">
            <a:spAutoFit/>
          </a:bodyPr>
          <a:lstStyle>
            <a:lvl1pPr eaLnBrk="0" hangingPunct="0">
              <a:spcBef>
                <a:spcPct val="20000"/>
              </a:spcBef>
              <a:buClr>
                <a:srgbClr val="FF0066"/>
              </a:buClr>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1pPr>
            <a:lvl2pPr marL="742950" indent="-285750" eaLnBrk="0" hangingPunct="0">
              <a:spcBef>
                <a:spcPct val="20000"/>
              </a:spcBef>
              <a:buClr>
                <a:srgbClr val="FF0000"/>
              </a:buClr>
              <a:buFont typeface="Symbol" panose="05050102010706020507" pitchFamily="18" charset="2"/>
              <a:buChar char="©"/>
              <a:defRPr kumimoji="1" sz="2000">
                <a:solidFill>
                  <a:schemeClr val="tx1"/>
                </a:solidFill>
                <a:latin typeface="Times New Roman" panose="02020603050405020304" pitchFamily="18" charset="0"/>
                <a:ea typeface="굴림" panose="020B0600000101010101" pitchFamily="50" charset="-127"/>
              </a:defRPr>
            </a:lvl2pPr>
            <a:lvl3pPr marL="1143000" indent="-228600" eaLnBrk="0" hangingPunct="0">
              <a:spcBef>
                <a:spcPct val="20000"/>
              </a:spcBef>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3pPr>
            <a:lvl4pPr marL="1600200" indent="-228600" eaLnBrk="0" hangingPunct="0">
              <a:spcBef>
                <a:spcPct val="20000"/>
              </a:spcBef>
              <a:buFont typeface="Symbol" panose="05050102010706020507" pitchFamily="18" charset="2"/>
              <a:buChar char="ª"/>
              <a:defRPr kumimoji="1" sz="1600">
                <a:solidFill>
                  <a:schemeClr val="tx1"/>
                </a:solidFill>
                <a:latin typeface="Times New Roman" panose="02020603050405020304" pitchFamily="18" charset="0"/>
                <a:ea typeface="굴림" panose="020B0600000101010101" pitchFamily="50" charset="-127"/>
              </a:defRPr>
            </a:lvl4pPr>
            <a:lvl5pPr marL="2057400" indent="-228600" eaLnBrk="0" hangingPunct="0">
              <a:spcBef>
                <a:spcPct val="20000"/>
              </a:spcBef>
              <a:buChar char="»"/>
              <a:defRPr kumimoji="1" sz="1400">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9pPr>
          </a:lstStyle>
          <a:p>
            <a:pPr eaLnBrk="1" hangingPunct="1">
              <a:spcBef>
                <a:spcPct val="0"/>
              </a:spcBef>
              <a:buClrTx/>
              <a:buFontTx/>
              <a:buNone/>
            </a:pPr>
            <a:r>
              <a:rPr lang="en-US" altLang="ko-KR" sz="1400" b="1">
                <a:solidFill>
                  <a:srgbClr val="000000"/>
                </a:solidFill>
                <a:latin typeface="Helvetica" panose="020B0604020202020204" pitchFamily="34" charset="0"/>
              </a:rPr>
              <a:t>1</a:t>
            </a:r>
          </a:p>
        </p:txBody>
      </p:sp>
      <p:sp>
        <p:nvSpPr>
          <p:cNvPr id="10258" name="Rectangle 68"/>
          <p:cNvSpPr>
            <a:spLocks noChangeArrowheads="1"/>
          </p:cNvSpPr>
          <p:nvPr/>
        </p:nvSpPr>
        <p:spPr bwMode="auto">
          <a:xfrm>
            <a:off x="6194425" y="4343400"/>
            <a:ext cx="279400"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78" tIns="44446" rIns="90478" bIns="44446">
            <a:spAutoFit/>
          </a:bodyPr>
          <a:lstStyle>
            <a:lvl1pPr eaLnBrk="0" hangingPunct="0">
              <a:spcBef>
                <a:spcPct val="20000"/>
              </a:spcBef>
              <a:buClr>
                <a:srgbClr val="FF0066"/>
              </a:buClr>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1pPr>
            <a:lvl2pPr marL="742950" indent="-285750" eaLnBrk="0" hangingPunct="0">
              <a:spcBef>
                <a:spcPct val="20000"/>
              </a:spcBef>
              <a:buClr>
                <a:srgbClr val="FF0000"/>
              </a:buClr>
              <a:buFont typeface="Symbol" panose="05050102010706020507" pitchFamily="18" charset="2"/>
              <a:buChar char="©"/>
              <a:defRPr kumimoji="1" sz="2000">
                <a:solidFill>
                  <a:schemeClr val="tx1"/>
                </a:solidFill>
                <a:latin typeface="Times New Roman" panose="02020603050405020304" pitchFamily="18" charset="0"/>
                <a:ea typeface="굴림" panose="020B0600000101010101" pitchFamily="50" charset="-127"/>
              </a:defRPr>
            </a:lvl2pPr>
            <a:lvl3pPr marL="1143000" indent="-228600" eaLnBrk="0" hangingPunct="0">
              <a:spcBef>
                <a:spcPct val="20000"/>
              </a:spcBef>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3pPr>
            <a:lvl4pPr marL="1600200" indent="-228600" eaLnBrk="0" hangingPunct="0">
              <a:spcBef>
                <a:spcPct val="20000"/>
              </a:spcBef>
              <a:buFont typeface="Symbol" panose="05050102010706020507" pitchFamily="18" charset="2"/>
              <a:buChar char="ª"/>
              <a:defRPr kumimoji="1" sz="1600">
                <a:solidFill>
                  <a:schemeClr val="tx1"/>
                </a:solidFill>
                <a:latin typeface="Times New Roman" panose="02020603050405020304" pitchFamily="18" charset="0"/>
                <a:ea typeface="굴림" panose="020B0600000101010101" pitchFamily="50" charset="-127"/>
              </a:defRPr>
            </a:lvl4pPr>
            <a:lvl5pPr marL="2057400" indent="-228600" eaLnBrk="0" hangingPunct="0">
              <a:spcBef>
                <a:spcPct val="20000"/>
              </a:spcBef>
              <a:buChar char="»"/>
              <a:defRPr kumimoji="1" sz="1400">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9pPr>
          </a:lstStyle>
          <a:p>
            <a:pPr eaLnBrk="1" hangingPunct="1">
              <a:spcBef>
                <a:spcPct val="0"/>
              </a:spcBef>
              <a:buClrTx/>
              <a:buFontTx/>
              <a:buNone/>
            </a:pPr>
            <a:r>
              <a:rPr lang="en-US" altLang="ko-KR" sz="1400" b="1">
                <a:solidFill>
                  <a:srgbClr val="000000"/>
                </a:solidFill>
                <a:latin typeface="Helvetica" panose="020B0604020202020204" pitchFamily="34" charset="0"/>
              </a:rPr>
              <a:t>0</a:t>
            </a:r>
          </a:p>
        </p:txBody>
      </p:sp>
      <p:sp>
        <p:nvSpPr>
          <p:cNvPr id="10259" name="Rectangle 69"/>
          <p:cNvSpPr>
            <a:spLocks noChangeArrowheads="1"/>
          </p:cNvSpPr>
          <p:nvPr/>
        </p:nvSpPr>
        <p:spPr bwMode="auto">
          <a:xfrm>
            <a:off x="6934200" y="4800600"/>
            <a:ext cx="1933575" cy="363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78" tIns="44446" rIns="90478" bIns="44446">
            <a:spAutoFit/>
          </a:bodyPr>
          <a:lstStyle>
            <a:lvl1pPr eaLnBrk="0" hangingPunct="0">
              <a:spcBef>
                <a:spcPct val="20000"/>
              </a:spcBef>
              <a:buClr>
                <a:srgbClr val="FF0066"/>
              </a:buClr>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1pPr>
            <a:lvl2pPr marL="742950" indent="-285750" eaLnBrk="0" hangingPunct="0">
              <a:spcBef>
                <a:spcPct val="20000"/>
              </a:spcBef>
              <a:buClr>
                <a:srgbClr val="FF0000"/>
              </a:buClr>
              <a:buFont typeface="Symbol" panose="05050102010706020507" pitchFamily="18" charset="2"/>
              <a:buChar char="©"/>
              <a:defRPr kumimoji="1" sz="2000">
                <a:solidFill>
                  <a:schemeClr val="tx1"/>
                </a:solidFill>
                <a:latin typeface="Times New Roman" panose="02020603050405020304" pitchFamily="18" charset="0"/>
                <a:ea typeface="굴림" panose="020B0600000101010101" pitchFamily="50" charset="-127"/>
              </a:defRPr>
            </a:lvl2pPr>
            <a:lvl3pPr marL="1143000" indent="-228600" eaLnBrk="0" hangingPunct="0">
              <a:spcBef>
                <a:spcPct val="20000"/>
              </a:spcBef>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3pPr>
            <a:lvl4pPr marL="1600200" indent="-228600" eaLnBrk="0" hangingPunct="0">
              <a:spcBef>
                <a:spcPct val="20000"/>
              </a:spcBef>
              <a:buFont typeface="Symbol" panose="05050102010706020507" pitchFamily="18" charset="2"/>
              <a:buChar char="ª"/>
              <a:defRPr kumimoji="1" sz="1600">
                <a:solidFill>
                  <a:schemeClr val="tx1"/>
                </a:solidFill>
                <a:latin typeface="Times New Roman" panose="02020603050405020304" pitchFamily="18" charset="0"/>
                <a:ea typeface="굴림" panose="020B0600000101010101" pitchFamily="50" charset="-127"/>
              </a:defRPr>
            </a:lvl4pPr>
            <a:lvl5pPr marL="2057400" indent="-228600" eaLnBrk="0" hangingPunct="0">
              <a:spcBef>
                <a:spcPct val="20000"/>
              </a:spcBef>
              <a:buChar char="»"/>
              <a:defRPr kumimoji="1" sz="1400">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9pPr>
          </a:lstStyle>
          <a:p>
            <a:pPr eaLnBrk="1" hangingPunct="1">
              <a:spcBef>
                <a:spcPct val="0"/>
              </a:spcBef>
              <a:buClrTx/>
              <a:buFontTx/>
              <a:buNone/>
            </a:pPr>
            <a:r>
              <a:rPr lang="en-US" altLang="ko-KR" sz="1800" b="1">
                <a:solidFill>
                  <a:srgbClr val="000000"/>
                </a:solidFill>
                <a:latin typeface="Helvetica" panose="020B0604020202020204" pitchFamily="34" charset="0"/>
              </a:rPr>
              <a:t>binary signaling</a:t>
            </a:r>
          </a:p>
        </p:txBody>
      </p:sp>
      <p:pic>
        <p:nvPicPr>
          <p:cNvPr id="10260" name="Picture 71" descr="Fig02-03"/>
          <p:cNvPicPr>
            <a:picLocks noChangeAspect="1" noChangeArrowheads="1"/>
          </p:cNvPicPr>
          <p:nvPr/>
        </p:nvPicPr>
        <p:blipFill>
          <a:blip r:embed="rId7">
            <a:lum bright="-6000"/>
            <a:extLst>
              <a:ext uri="{28A0092B-C50C-407E-A947-70E740481C1C}">
                <a14:useLocalDpi xmlns:a14="http://schemas.microsoft.com/office/drawing/2010/main" val="0"/>
              </a:ext>
            </a:extLst>
          </a:blip>
          <a:srcRect/>
          <a:stretch>
            <a:fillRect/>
          </a:stretch>
        </p:blipFill>
        <p:spPr bwMode="auto">
          <a:xfrm>
            <a:off x="1547813" y="1412875"/>
            <a:ext cx="6480175" cy="266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a:xfrm>
            <a:off x="684213" y="188913"/>
            <a:ext cx="8077200" cy="762000"/>
          </a:xfrm>
        </p:spPr>
        <p:txBody>
          <a:bodyPr/>
          <a:lstStyle/>
          <a:p>
            <a:pPr eaLnBrk="1" hangingPunct="1"/>
            <a:r>
              <a:rPr lang="en-US" altLang="ko-KR" smtClean="0"/>
              <a:t>HTTP (HyperText Transfer Protocol)</a:t>
            </a:r>
          </a:p>
        </p:txBody>
      </p:sp>
      <p:sp>
        <p:nvSpPr>
          <p:cNvPr id="50179" name="Rectangle 3"/>
          <p:cNvSpPr>
            <a:spLocks noGrp="1" noChangeArrowheads="1"/>
          </p:cNvSpPr>
          <p:nvPr>
            <p:ph type="body" idx="1"/>
          </p:nvPr>
        </p:nvSpPr>
        <p:spPr>
          <a:xfrm>
            <a:off x="179388" y="3716338"/>
            <a:ext cx="4392612" cy="503237"/>
          </a:xfrm>
        </p:spPr>
        <p:txBody>
          <a:bodyPr/>
          <a:lstStyle/>
          <a:p>
            <a:pPr eaLnBrk="1" hangingPunct="1"/>
            <a:r>
              <a:rPr lang="en-US" altLang="ko-KR" smtClean="0"/>
              <a:t>Sample HTTP Request</a:t>
            </a:r>
          </a:p>
        </p:txBody>
      </p:sp>
      <p:grpSp>
        <p:nvGrpSpPr>
          <p:cNvPr id="50180" name="Group 12"/>
          <p:cNvGrpSpPr>
            <a:grpSpLocks/>
          </p:cNvGrpSpPr>
          <p:nvPr/>
        </p:nvGrpSpPr>
        <p:grpSpPr bwMode="auto">
          <a:xfrm>
            <a:off x="1547813" y="981075"/>
            <a:ext cx="6019800" cy="1438275"/>
            <a:chOff x="1200" y="3036"/>
            <a:chExt cx="3792" cy="906"/>
          </a:xfrm>
        </p:grpSpPr>
        <p:sp>
          <p:nvSpPr>
            <p:cNvPr id="50185" name="Rectangle 4"/>
            <p:cNvSpPr>
              <a:spLocks noChangeArrowheads="1"/>
            </p:cNvSpPr>
            <p:nvPr/>
          </p:nvSpPr>
          <p:spPr bwMode="auto">
            <a:xfrm>
              <a:off x="1200" y="3107"/>
              <a:ext cx="1056" cy="576"/>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lr>
                  <a:srgbClr val="FF0066"/>
                </a:buClr>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1pPr>
              <a:lvl2pPr marL="742950" indent="-285750" eaLnBrk="0" hangingPunct="0">
                <a:spcBef>
                  <a:spcPct val="20000"/>
                </a:spcBef>
                <a:buClr>
                  <a:srgbClr val="FF0000"/>
                </a:buClr>
                <a:buFont typeface="Symbol" panose="05050102010706020507" pitchFamily="18" charset="2"/>
                <a:buChar char="©"/>
                <a:defRPr kumimoji="1" sz="2000">
                  <a:solidFill>
                    <a:schemeClr val="tx1"/>
                  </a:solidFill>
                  <a:latin typeface="Times New Roman" panose="02020603050405020304" pitchFamily="18" charset="0"/>
                  <a:ea typeface="굴림" panose="020B0600000101010101" pitchFamily="50" charset="-127"/>
                </a:defRPr>
              </a:lvl2pPr>
              <a:lvl3pPr marL="1143000" indent="-228600" eaLnBrk="0" hangingPunct="0">
                <a:spcBef>
                  <a:spcPct val="20000"/>
                </a:spcBef>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3pPr>
              <a:lvl4pPr marL="1600200" indent="-228600" eaLnBrk="0" hangingPunct="0">
                <a:spcBef>
                  <a:spcPct val="20000"/>
                </a:spcBef>
                <a:buFont typeface="Symbol" panose="05050102010706020507" pitchFamily="18" charset="2"/>
                <a:buChar char="ª"/>
                <a:defRPr kumimoji="1" sz="1600">
                  <a:solidFill>
                    <a:schemeClr val="tx1"/>
                  </a:solidFill>
                  <a:latin typeface="Times New Roman" panose="02020603050405020304" pitchFamily="18" charset="0"/>
                  <a:ea typeface="굴림" panose="020B0600000101010101" pitchFamily="50" charset="-127"/>
                </a:defRPr>
              </a:lvl4pPr>
              <a:lvl5pPr marL="2057400" indent="-228600" eaLnBrk="0" hangingPunct="0">
                <a:spcBef>
                  <a:spcPct val="20000"/>
                </a:spcBef>
                <a:buChar char="»"/>
                <a:defRPr kumimoji="1" sz="1400">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9pPr>
            </a:lstStyle>
            <a:p>
              <a:pPr algn="ctr" latinLnBrk="0">
                <a:spcBef>
                  <a:spcPct val="0"/>
                </a:spcBef>
                <a:buClrTx/>
                <a:buFontTx/>
                <a:buNone/>
              </a:pPr>
              <a:r>
                <a:rPr kumimoji="0" lang="en-US" altLang="ko-KR">
                  <a:latin typeface="Arial" panose="020B0604020202020204" pitchFamily="34" charset="0"/>
                </a:rPr>
                <a:t>Browser</a:t>
              </a:r>
            </a:p>
          </p:txBody>
        </p:sp>
        <p:sp>
          <p:nvSpPr>
            <p:cNvPr id="50186" name="Rectangle 5"/>
            <p:cNvSpPr>
              <a:spLocks noChangeArrowheads="1"/>
            </p:cNvSpPr>
            <p:nvPr/>
          </p:nvSpPr>
          <p:spPr bwMode="auto">
            <a:xfrm>
              <a:off x="3744" y="3107"/>
              <a:ext cx="1248" cy="576"/>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lr>
                  <a:srgbClr val="FF0066"/>
                </a:buClr>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1pPr>
              <a:lvl2pPr marL="742950" indent="-285750" eaLnBrk="0" hangingPunct="0">
                <a:spcBef>
                  <a:spcPct val="20000"/>
                </a:spcBef>
                <a:buClr>
                  <a:srgbClr val="FF0000"/>
                </a:buClr>
                <a:buFont typeface="Symbol" panose="05050102010706020507" pitchFamily="18" charset="2"/>
                <a:buChar char="©"/>
                <a:defRPr kumimoji="1" sz="2000">
                  <a:solidFill>
                    <a:schemeClr val="tx1"/>
                  </a:solidFill>
                  <a:latin typeface="Times New Roman" panose="02020603050405020304" pitchFamily="18" charset="0"/>
                  <a:ea typeface="굴림" panose="020B0600000101010101" pitchFamily="50" charset="-127"/>
                </a:defRPr>
              </a:lvl2pPr>
              <a:lvl3pPr marL="1143000" indent="-228600" eaLnBrk="0" hangingPunct="0">
                <a:spcBef>
                  <a:spcPct val="20000"/>
                </a:spcBef>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3pPr>
              <a:lvl4pPr marL="1600200" indent="-228600" eaLnBrk="0" hangingPunct="0">
                <a:spcBef>
                  <a:spcPct val="20000"/>
                </a:spcBef>
                <a:buFont typeface="Symbol" panose="05050102010706020507" pitchFamily="18" charset="2"/>
                <a:buChar char="ª"/>
                <a:defRPr kumimoji="1" sz="1600">
                  <a:solidFill>
                    <a:schemeClr val="tx1"/>
                  </a:solidFill>
                  <a:latin typeface="Times New Roman" panose="02020603050405020304" pitchFamily="18" charset="0"/>
                  <a:ea typeface="굴림" panose="020B0600000101010101" pitchFamily="50" charset="-127"/>
                </a:defRPr>
              </a:lvl4pPr>
              <a:lvl5pPr marL="2057400" indent="-228600" eaLnBrk="0" hangingPunct="0">
                <a:spcBef>
                  <a:spcPct val="20000"/>
                </a:spcBef>
                <a:buChar char="»"/>
                <a:defRPr kumimoji="1" sz="1400">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9pPr>
            </a:lstStyle>
            <a:p>
              <a:pPr algn="ctr" latinLnBrk="0">
                <a:spcBef>
                  <a:spcPct val="0"/>
                </a:spcBef>
                <a:buClrTx/>
                <a:buFontTx/>
                <a:buNone/>
              </a:pPr>
              <a:r>
                <a:rPr kumimoji="0" lang="en-US" altLang="ko-KR">
                  <a:latin typeface="Arial" panose="020B0604020202020204" pitchFamily="34" charset="0"/>
                </a:rPr>
                <a:t>Webserver</a:t>
              </a:r>
            </a:p>
            <a:p>
              <a:pPr algn="ctr" latinLnBrk="0">
                <a:spcBef>
                  <a:spcPct val="0"/>
                </a:spcBef>
                <a:buClrTx/>
                <a:buFontTx/>
                <a:buNone/>
              </a:pPr>
              <a:r>
                <a:rPr kumimoji="0" lang="en-US" altLang="ko-KR">
                  <a:latin typeface="Arial" panose="020B0604020202020204" pitchFamily="34" charset="0"/>
                </a:rPr>
                <a:t>Program</a:t>
              </a:r>
            </a:p>
          </p:txBody>
        </p:sp>
        <p:sp>
          <p:nvSpPr>
            <p:cNvPr id="50187" name="Line 6"/>
            <p:cNvSpPr>
              <a:spLocks noChangeShapeType="1"/>
            </p:cNvSpPr>
            <p:nvPr/>
          </p:nvSpPr>
          <p:spPr bwMode="auto">
            <a:xfrm>
              <a:off x="2400" y="3395"/>
              <a:ext cx="1152" cy="0"/>
            </a:xfrm>
            <a:prstGeom prst="line">
              <a:avLst/>
            </a:prstGeom>
            <a:noFill/>
            <a:ln w="3810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50188" name="Rectangle 7"/>
            <p:cNvSpPr>
              <a:spLocks noChangeArrowheads="1"/>
            </p:cNvSpPr>
            <p:nvPr/>
          </p:nvSpPr>
          <p:spPr bwMode="auto">
            <a:xfrm>
              <a:off x="2592" y="3539"/>
              <a:ext cx="768" cy="384"/>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lr>
                  <a:srgbClr val="FF0066"/>
                </a:buClr>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1pPr>
              <a:lvl2pPr marL="742950" indent="-285750" eaLnBrk="0" hangingPunct="0">
                <a:spcBef>
                  <a:spcPct val="20000"/>
                </a:spcBef>
                <a:buClr>
                  <a:srgbClr val="FF0000"/>
                </a:buClr>
                <a:buFont typeface="Symbol" panose="05050102010706020507" pitchFamily="18" charset="2"/>
                <a:buChar char="©"/>
                <a:defRPr kumimoji="1" sz="2000">
                  <a:solidFill>
                    <a:schemeClr val="tx1"/>
                  </a:solidFill>
                  <a:latin typeface="Times New Roman" panose="02020603050405020304" pitchFamily="18" charset="0"/>
                  <a:ea typeface="굴림" panose="020B0600000101010101" pitchFamily="50" charset="-127"/>
                </a:defRPr>
              </a:lvl2pPr>
              <a:lvl3pPr marL="1143000" indent="-228600" eaLnBrk="0" hangingPunct="0">
                <a:spcBef>
                  <a:spcPct val="20000"/>
                </a:spcBef>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3pPr>
              <a:lvl4pPr marL="1600200" indent="-228600" eaLnBrk="0" hangingPunct="0">
                <a:spcBef>
                  <a:spcPct val="20000"/>
                </a:spcBef>
                <a:buFont typeface="Symbol" panose="05050102010706020507" pitchFamily="18" charset="2"/>
                <a:buChar char="ª"/>
                <a:defRPr kumimoji="1" sz="1600">
                  <a:solidFill>
                    <a:schemeClr val="tx1"/>
                  </a:solidFill>
                  <a:latin typeface="Times New Roman" panose="02020603050405020304" pitchFamily="18" charset="0"/>
                  <a:ea typeface="굴림" panose="020B0600000101010101" pitchFamily="50" charset="-127"/>
                </a:defRPr>
              </a:lvl4pPr>
              <a:lvl5pPr marL="2057400" indent="-228600" eaLnBrk="0" hangingPunct="0">
                <a:spcBef>
                  <a:spcPct val="20000"/>
                </a:spcBef>
                <a:buChar char="»"/>
                <a:defRPr kumimoji="1" sz="1400">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9pPr>
            </a:lstStyle>
            <a:p>
              <a:pPr algn="ctr" latinLnBrk="0">
                <a:spcBef>
                  <a:spcPct val="0"/>
                </a:spcBef>
                <a:buClrTx/>
                <a:buFontTx/>
                <a:buNone/>
              </a:pPr>
              <a:r>
                <a:rPr kumimoji="0" lang="en-US" altLang="ko-KR">
                  <a:latin typeface="Arial" panose="020B0604020202020204" pitchFamily="34" charset="0"/>
                </a:rPr>
                <a:t>HTML</a:t>
              </a:r>
            </a:p>
          </p:txBody>
        </p:sp>
        <p:sp>
          <p:nvSpPr>
            <p:cNvPr id="50189" name="Text Box 8"/>
            <p:cNvSpPr txBox="1">
              <a:spLocks noChangeArrowheads="1"/>
            </p:cNvSpPr>
            <p:nvPr/>
          </p:nvSpPr>
          <p:spPr bwMode="auto">
            <a:xfrm>
              <a:off x="2669" y="3036"/>
              <a:ext cx="617"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rgbClr val="FF0066"/>
                </a:buClr>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1pPr>
              <a:lvl2pPr marL="742950" indent="-285750" eaLnBrk="0" hangingPunct="0">
                <a:spcBef>
                  <a:spcPct val="20000"/>
                </a:spcBef>
                <a:buClr>
                  <a:srgbClr val="FF0000"/>
                </a:buClr>
                <a:buFont typeface="Symbol" panose="05050102010706020507" pitchFamily="18" charset="2"/>
                <a:buChar char="©"/>
                <a:defRPr kumimoji="1" sz="2000">
                  <a:solidFill>
                    <a:schemeClr val="tx1"/>
                  </a:solidFill>
                  <a:latin typeface="Times New Roman" panose="02020603050405020304" pitchFamily="18" charset="0"/>
                  <a:ea typeface="굴림" panose="020B0600000101010101" pitchFamily="50" charset="-127"/>
                </a:defRPr>
              </a:lvl2pPr>
              <a:lvl3pPr marL="1143000" indent="-228600" eaLnBrk="0" hangingPunct="0">
                <a:spcBef>
                  <a:spcPct val="20000"/>
                </a:spcBef>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3pPr>
              <a:lvl4pPr marL="1600200" indent="-228600" eaLnBrk="0" hangingPunct="0">
                <a:spcBef>
                  <a:spcPct val="20000"/>
                </a:spcBef>
                <a:buFont typeface="Symbol" panose="05050102010706020507" pitchFamily="18" charset="2"/>
                <a:buChar char="ª"/>
                <a:defRPr kumimoji="1" sz="1600">
                  <a:solidFill>
                    <a:schemeClr val="tx1"/>
                  </a:solidFill>
                  <a:latin typeface="Times New Roman" panose="02020603050405020304" pitchFamily="18" charset="0"/>
                  <a:ea typeface="굴림" panose="020B0600000101010101" pitchFamily="50" charset="-127"/>
                </a:defRPr>
              </a:lvl4pPr>
              <a:lvl5pPr marL="2057400" indent="-228600" eaLnBrk="0" hangingPunct="0">
                <a:spcBef>
                  <a:spcPct val="20000"/>
                </a:spcBef>
                <a:buChar char="»"/>
                <a:defRPr kumimoji="1" sz="1400">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9pPr>
            </a:lstStyle>
            <a:p>
              <a:pPr algn="ctr" latinLnBrk="0">
                <a:spcBef>
                  <a:spcPct val="0"/>
                </a:spcBef>
                <a:buClrTx/>
                <a:buFontTx/>
                <a:buNone/>
              </a:pPr>
              <a:r>
                <a:rPr kumimoji="0" lang="en-US" altLang="ko-KR">
                  <a:latin typeface="Arial" panose="020B0604020202020204" pitchFamily="34" charset="0"/>
                </a:rPr>
                <a:t>HTTP</a:t>
              </a:r>
            </a:p>
          </p:txBody>
        </p:sp>
        <p:sp>
          <p:nvSpPr>
            <p:cNvPr id="342025" name="Rectangle 9"/>
            <p:cNvSpPr>
              <a:spLocks noChangeArrowheads="1"/>
            </p:cNvSpPr>
            <p:nvPr/>
          </p:nvSpPr>
          <p:spPr bwMode="auto">
            <a:xfrm>
              <a:off x="1292" y="3702"/>
              <a:ext cx="768" cy="240"/>
            </a:xfrm>
            <a:prstGeom prst="rect">
              <a:avLst/>
            </a:prstGeom>
            <a:noFill/>
            <a:ln w="9525">
              <a:noFill/>
              <a:miter lim="800000"/>
              <a:headEnd/>
              <a:tailEnd/>
            </a:ln>
            <a:effectLst/>
          </p:spPr>
          <p:txBody>
            <a:bodyPr wrap="none" anchor="ctr"/>
            <a:lstStyle/>
            <a:p>
              <a:pPr algn="ctr" eaLnBrk="0" hangingPunct="0">
                <a:defRPr/>
              </a:pPr>
              <a:r>
                <a:rPr lang="en-US" altLang="ko-KR" sz="2000">
                  <a:latin typeface="Comic Sans MS" pitchFamily="66" charset="0"/>
                </a:rPr>
                <a:t>User PC</a:t>
              </a:r>
              <a:endParaRPr lang="en-US" altLang="ko-KR" sz="2000">
                <a:effectLst>
                  <a:outerShdw blurRad="38100" dist="38100" dir="2700000" algn="tl">
                    <a:srgbClr val="C0C0C0"/>
                  </a:outerShdw>
                </a:effectLst>
                <a:latin typeface="Comic Sans MS" pitchFamily="66" charset="0"/>
              </a:endParaRPr>
            </a:p>
          </p:txBody>
        </p:sp>
        <p:sp>
          <p:nvSpPr>
            <p:cNvPr id="342026" name="Rectangle 10"/>
            <p:cNvSpPr>
              <a:spLocks noChangeArrowheads="1"/>
            </p:cNvSpPr>
            <p:nvPr/>
          </p:nvSpPr>
          <p:spPr bwMode="auto">
            <a:xfrm>
              <a:off x="4059" y="3702"/>
              <a:ext cx="720" cy="240"/>
            </a:xfrm>
            <a:prstGeom prst="rect">
              <a:avLst/>
            </a:prstGeom>
            <a:noFill/>
            <a:ln w="9525">
              <a:noFill/>
              <a:miter lim="800000"/>
              <a:headEnd/>
              <a:tailEnd/>
            </a:ln>
            <a:effectLst/>
          </p:spPr>
          <p:txBody>
            <a:bodyPr wrap="none" anchor="ctr"/>
            <a:lstStyle/>
            <a:p>
              <a:pPr algn="ctr" eaLnBrk="0" hangingPunct="0">
                <a:defRPr/>
              </a:pPr>
              <a:r>
                <a:rPr lang="en-US" altLang="ko-KR" sz="2000">
                  <a:latin typeface="Comic Sans MS" pitchFamily="66" charset="0"/>
                </a:rPr>
                <a:t>Webserver</a:t>
              </a:r>
              <a:endParaRPr lang="en-US" altLang="ko-KR" sz="2000">
                <a:effectLst>
                  <a:outerShdw blurRad="38100" dist="38100" dir="2700000" algn="tl">
                    <a:srgbClr val="C0C0C0"/>
                  </a:outerShdw>
                </a:effectLst>
                <a:latin typeface="Comic Sans MS" pitchFamily="66" charset="0"/>
              </a:endParaRPr>
            </a:p>
          </p:txBody>
        </p:sp>
      </p:grpSp>
      <p:sp>
        <p:nvSpPr>
          <p:cNvPr id="50181" name="Text Box 11"/>
          <p:cNvSpPr txBox="1">
            <a:spLocks noChangeArrowheads="1"/>
          </p:cNvSpPr>
          <p:nvPr/>
        </p:nvSpPr>
        <p:spPr bwMode="auto">
          <a:xfrm>
            <a:off x="252413" y="4508500"/>
            <a:ext cx="3816350" cy="185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rgbClr val="FF0066"/>
              </a:buClr>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1pPr>
            <a:lvl2pPr marL="742950" indent="-285750" eaLnBrk="0" hangingPunct="0">
              <a:spcBef>
                <a:spcPct val="20000"/>
              </a:spcBef>
              <a:buClr>
                <a:srgbClr val="FF0000"/>
              </a:buClr>
              <a:buFont typeface="Symbol" panose="05050102010706020507" pitchFamily="18" charset="2"/>
              <a:buChar char="©"/>
              <a:defRPr kumimoji="1" sz="2000">
                <a:solidFill>
                  <a:schemeClr val="tx1"/>
                </a:solidFill>
                <a:latin typeface="Times New Roman" panose="02020603050405020304" pitchFamily="18" charset="0"/>
                <a:ea typeface="굴림" panose="020B0600000101010101" pitchFamily="50" charset="-127"/>
              </a:defRPr>
            </a:lvl2pPr>
            <a:lvl3pPr marL="1143000" indent="-228600" eaLnBrk="0" hangingPunct="0">
              <a:spcBef>
                <a:spcPct val="20000"/>
              </a:spcBef>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3pPr>
            <a:lvl4pPr marL="1600200" indent="-228600" eaLnBrk="0" hangingPunct="0">
              <a:spcBef>
                <a:spcPct val="20000"/>
              </a:spcBef>
              <a:buFont typeface="Symbol" panose="05050102010706020507" pitchFamily="18" charset="2"/>
              <a:buChar char="ª"/>
              <a:defRPr kumimoji="1" sz="1600">
                <a:solidFill>
                  <a:schemeClr val="tx1"/>
                </a:solidFill>
                <a:latin typeface="Times New Roman" panose="02020603050405020304" pitchFamily="18" charset="0"/>
                <a:ea typeface="굴림" panose="020B0600000101010101" pitchFamily="50" charset="-127"/>
              </a:defRPr>
            </a:lvl4pPr>
            <a:lvl5pPr marL="2057400" indent="-228600" eaLnBrk="0" hangingPunct="0">
              <a:spcBef>
                <a:spcPct val="20000"/>
              </a:spcBef>
              <a:buChar char="»"/>
              <a:defRPr kumimoji="1" sz="1400">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9pPr>
          </a:lstStyle>
          <a:p>
            <a:pPr latinLnBrk="0">
              <a:spcBef>
                <a:spcPct val="0"/>
              </a:spcBef>
              <a:buClrTx/>
              <a:buFontTx/>
              <a:buNone/>
            </a:pPr>
            <a:r>
              <a:rPr kumimoji="0" lang="en-US" altLang="ko-KR" sz="1600"/>
              <a:t>GET /report1/home.htm HTTP/1.1[CRLF]</a:t>
            </a:r>
          </a:p>
          <a:p>
            <a:pPr latinLnBrk="0">
              <a:buClrTx/>
              <a:buFontTx/>
              <a:buNone/>
            </a:pPr>
            <a:r>
              <a:rPr kumimoji="0" lang="en-US" altLang="ko-KR" sz="1600"/>
              <a:t>Host:ddm.korea.ac.kr</a:t>
            </a:r>
          </a:p>
          <a:p>
            <a:pPr eaLnBrk="1" hangingPunct="1">
              <a:spcBef>
                <a:spcPct val="0"/>
              </a:spcBef>
              <a:buClrTx/>
              <a:buFontTx/>
              <a:buNone/>
            </a:pPr>
            <a:r>
              <a:rPr lang="en-US" altLang="ko-KR" sz="1600"/>
              <a:t>Accept: image/gif.</a:t>
            </a:r>
          </a:p>
          <a:p>
            <a:pPr eaLnBrk="1" hangingPunct="1">
              <a:spcBef>
                <a:spcPct val="0"/>
              </a:spcBef>
              <a:buClrTx/>
              <a:buFontTx/>
              <a:buNone/>
            </a:pPr>
            <a:r>
              <a:rPr lang="en-US" altLang="ko-KR" sz="1600"/>
              <a:t>Accept-Language: en</a:t>
            </a:r>
          </a:p>
          <a:p>
            <a:pPr eaLnBrk="1" hangingPunct="1">
              <a:spcBef>
                <a:spcPct val="0"/>
              </a:spcBef>
              <a:buClrTx/>
              <a:buFontTx/>
              <a:buNone/>
            </a:pPr>
            <a:r>
              <a:rPr lang="en-US" altLang="ko-KR" sz="1600"/>
              <a:t>UA-pixels: 1024*768</a:t>
            </a:r>
          </a:p>
          <a:p>
            <a:pPr eaLnBrk="1" hangingPunct="1">
              <a:spcBef>
                <a:spcPct val="0"/>
              </a:spcBef>
              <a:buClrTx/>
              <a:buFontTx/>
              <a:buNone/>
            </a:pPr>
            <a:r>
              <a:rPr lang="en-US" altLang="ko-KR" sz="1600"/>
              <a:t>UA-color: color16</a:t>
            </a:r>
          </a:p>
          <a:p>
            <a:pPr eaLnBrk="1" hangingPunct="1">
              <a:spcBef>
                <a:spcPct val="0"/>
              </a:spcBef>
              <a:buClrTx/>
              <a:buFontTx/>
              <a:buNone/>
            </a:pPr>
            <a:r>
              <a:rPr lang="en-US" altLang="ko-KR" sz="1600"/>
              <a:t>UA-OS: Windows 98</a:t>
            </a:r>
          </a:p>
        </p:txBody>
      </p:sp>
      <p:sp>
        <p:nvSpPr>
          <p:cNvPr id="50182" name="Rectangle 14"/>
          <p:cNvSpPr>
            <a:spLocks noChangeArrowheads="1"/>
          </p:cNvSpPr>
          <p:nvPr/>
        </p:nvSpPr>
        <p:spPr bwMode="auto">
          <a:xfrm>
            <a:off x="4716463" y="3716338"/>
            <a:ext cx="4176712"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spcBef>
                <a:spcPct val="20000"/>
              </a:spcBef>
              <a:buClr>
                <a:srgbClr val="FF0066"/>
              </a:buClr>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1pPr>
            <a:lvl2pPr marL="742950" indent="-285750" eaLnBrk="0" hangingPunct="0">
              <a:spcBef>
                <a:spcPct val="20000"/>
              </a:spcBef>
              <a:buClr>
                <a:srgbClr val="FF0000"/>
              </a:buClr>
              <a:buFont typeface="Symbol" panose="05050102010706020507" pitchFamily="18" charset="2"/>
              <a:buChar char="©"/>
              <a:defRPr kumimoji="1" sz="2000">
                <a:solidFill>
                  <a:schemeClr val="tx1"/>
                </a:solidFill>
                <a:latin typeface="Times New Roman" panose="02020603050405020304" pitchFamily="18" charset="0"/>
                <a:ea typeface="굴림" panose="020B0600000101010101" pitchFamily="50" charset="-127"/>
              </a:defRPr>
            </a:lvl2pPr>
            <a:lvl3pPr marL="1143000" indent="-228600" eaLnBrk="0" hangingPunct="0">
              <a:spcBef>
                <a:spcPct val="20000"/>
              </a:spcBef>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3pPr>
            <a:lvl4pPr marL="1600200" indent="-228600" eaLnBrk="0" hangingPunct="0">
              <a:spcBef>
                <a:spcPct val="20000"/>
              </a:spcBef>
              <a:buFont typeface="Symbol" panose="05050102010706020507" pitchFamily="18" charset="2"/>
              <a:buChar char="ª"/>
              <a:defRPr kumimoji="1" sz="1600">
                <a:solidFill>
                  <a:schemeClr val="tx1"/>
                </a:solidFill>
                <a:latin typeface="Times New Roman" panose="02020603050405020304" pitchFamily="18" charset="0"/>
                <a:ea typeface="굴림" panose="020B0600000101010101" pitchFamily="50" charset="-127"/>
              </a:defRPr>
            </a:lvl4pPr>
            <a:lvl5pPr marL="2057400" indent="-228600" eaLnBrk="0" hangingPunct="0">
              <a:spcBef>
                <a:spcPct val="20000"/>
              </a:spcBef>
              <a:buChar char="»"/>
              <a:defRPr kumimoji="1" sz="1400">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9pPr>
          </a:lstStyle>
          <a:p>
            <a:pPr eaLnBrk="1" hangingPunct="1"/>
            <a:r>
              <a:rPr lang="en-US" altLang="ko-KR"/>
              <a:t>Sample HTTP Response</a:t>
            </a:r>
          </a:p>
        </p:txBody>
      </p:sp>
      <p:sp>
        <p:nvSpPr>
          <p:cNvPr id="50183" name="Rectangle 15"/>
          <p:cNvSpPr>
            <a:spLocks noChangeArrowheads="1"/>
          </p:cNvSpPr>
          <p:nvPr/>
        </p:nvSpPr>
        <p:spPr bwMode="auto">
          <a:xfrm>
            <a:off x="4284663" y="4508500"/>
            <a:ext cx="4608512" cy="180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rgbClr val="FF0066"/>
              </a:buClr>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1pPr>
            <a:lvl2pPr marL="742950" indent="-285750" eaLnBrk="0" hangingPunct="0">
              <a:spcBef>
                <a:spcPct val="20000"/>
              </a:spcBef>
              <a:buClr>
                <a:srgbClr val="FF0000"/>
              </a:buClr>
              <a:buFont typeface="Symbol" panose="05050102010706020507" pitchFamily="18" charset="2"/>
              <a:buChar char="©"/>
              <a:defRPr kumimoji="1" sz="2000">
                <a:solidFill>
                  <a:schemeClr val="tx1"/>
                </a:solidFill>
                <a:latin typeface="Times New Roman" panose="02020603050405020304" pitchFamily="18" charset="0"/>
                <a:ea typeface="굴림" panose="020B0600000101010101" pitchFamily="50" charset="-127"/>
              </a:defRPr>
            </a:lvl2pPr>
            <a:lvl3pPr marL="1143000" indent="-228600" eaLnBrk="0" hangingPunct="0">
              <a:spcBef>
                <a:spcPct val="20000"/>
              </a:spcBef>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3pPr>
            <a:lvl4pPr marL="1600200" indent="-228600" eaLnBrk="0" hangingPunct="0">
              <a:spcBef>
                <a:spcPct val="20000"/>
              </a:spcBef>
              <a:buFont typeface="Symbol" panose="05050102010706020507" pitchFamily="18" charset="2"/>
              <a:buChar char="ª"/>
              <a:defRPr kumimoji="1" sz="1600">
                <a:solidFill>
                  <a:schemeClr val="tx1"/>
                </a:solidFill>
                <a:latin typeface="Times New Roman" panose="02020603050405020304" pitchFamily="18" charset="0"/>
                <a:ea typeface="굴림" panose="020B0600000101010101" pitchFamily="50" charset="-127"/>
              </a:defRPr>
            </a:lvl4pPr>
            <a:lvl5pPr marL="2057400" indent="-228600" eaLnBrk="0" hangingPunct="0">
              <a:spcBef>
                <a:spcPct val="20000"/>
              </a:spcBef>
              <a:buChar char="»"/>
              <a:defRPr kumimoji="1" sz="1400">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9pPr>
          </a:lstStyle>
          <a:p>
            <a:pPr latinLnBrk="0">
              <a:spcBef>
                <a:spcPct val="0"/>
              </a:spcBef>
              <a:buClrTx/>
              <a:buFontTx/>
              <a:buNone/>
            </a:pPr>
            <a:r>
              <a:rPr kumimoji="0" lang="en-US" altLang="ko-KR" sz="1600">
                <a:cs typeface="Times New Roman" panose="02020603050405020304" pitchFamily="18" charset="0"/>
              </a:rPr>
              <a:t>HTTP/1.1 200 OK[CRLF]</a:t>
            </a:r>
            <a:br>
              <a:rPr kumimoji="0" lang="en-US" altLang="ko-KR" sz="1600">
                <a:cs typeface="Times New Roman" panose="02020603050405020304" pitchFamily="18" charset="0"/>
              </a:rPr>
            </a:br>
            <a:r>
              <a:rPr kumimoji="0" lang="en-US" altLang="ko-KR" sz="1600">
                <a:cs typeface="Times New Roman" panose="02020603050405020304" pitchFamily="18" charset="0"/>
              </a:rPr>
              <a:t>Date: Tuesday, 20-JAN-1999 18:32:15 GMT[CRLF]</a:t>
            </a:r>
            <a:br>
              <a:rPr kumimoji="0" lang="en-US" altLang="ko-KR" sz="1600">
                <a:cs typeface="Times New Roman" panose="02020603050405020304" pitchFamily="18" charset="0"/>
              </a:rPr>
            </a:br>
            <a:r>
              <a:rPr kumimoji="0" lang="en-US" altLang="ko-KR" sz="1600">
                <a:cs typeface="Times New Roman" panose="02020603050405020304" pitchFamily="18" charset="0"/>
              </a:rPr>
              <a:t>Server: </a:t>
            </a:r>
            <a:r>
              <a:rPr kumimoji="0" lang="en-US" altLang="ko-KR" sz="1600" i="1">
                <a:cs typeface="Times New Roman" panose="02020603050405020304" pitchFamily="18" charset="0"/>
              </a:rPr>
              <a:t>name of server software</a:t>
            </a:r>
            <a:r>
              <a:rPr kumimoji="0" lang="en-US" altLang="ko-KR" sz="1600">
                <a:cs typeface="Times New Roman" panose="02020603050405020304" pitchFamily="18" charset="0"/>
              </a:rPr>
              <a:t>[CRLF]</a:t>
            </a:r>
            <a:br>
              <a:rPr kumimoji="0" lang="en-US" altLang="ko-KR" sz="1600">
                <a:cs typeface="Times New Roman" panose="02020603050405020304" pitchFamily="18" charset="0"/>
              </a:rPr>
            </a:br>
            <a:r>
              <a:rPr kumimoji="0" lang="en-US" altLang="ko-KR" sz="1600">
                <a:cs typeface="Times New Roman" panose="02020603050405020304" pitchFamily="18" charset="0"/>
              </a:rPr>
              <a:t>MIME-version: 1.0[CRLF]</a:t>
            </a:r>
            <a:br>
              <a:rPr kumimoji="0" lang="en-US" altLang="ko-KR" sz="1600">
                <a:cs typeface="Times New Roman" panose="02020603050405020304" pitchFamily="18" charset="0"/>
              </a:rPr>
            </a:br>
            <a:r>
              <a:rPr kumimoji="0" lang="en-US" altLang="ko-KR" sz="1600">
                <a:cs typeface="Times New Roman" panose="02020603050405020304" pitchFamily="18" charset="0"/>
              </a:rPr>
              <a:t>Content-type: text/plain[CRLF]</a:t>
            </a:r>
            <a:br>
              <a:rPr kumimoji="0" lang="en-US" altLang="ko-KR" sz="1600">
                <a:cs typeface="Times New Roman" panose="02020603050405020304" pitchFamily="18" charset="0"/>
              </a:rPr>
            </a:br>
            <a:r>
              <a:rPr kumimoji="0" lang="en-US" altLang="ko-KR" sz="1600">
                <a:cs typeface="Times New Roman" panose="02020603050405020304" pitchFamily="18" charset="0"/>
              </a:rPr>
              <a:t>[CRLF]</a:t>
            </a:r>
            <a:br>
              <a:rPr kumimoji="0" lang="en-US" altLang="ko-KR" sz="1600">
                <a:cs typeface="Times New Roman" panose="02020603050405020304" pitchFamily="18" charset="0"/>
              </a:rPr>
            </a:br>
            <a:r>
              <a:rPr kumimoji="0" lang="en-US" altLang="ko-KR" sz="1600" i="1">
                <a:cs typeface="Times New Roman" panose="02020603050405020304" pitchFamily="18" charset="0"/>
              </a:rPr>
              <a:t>File to be downloaded.</a:t>
            </a:r>
            <a:r>
              <a:rPr kumimoji="0" lang="en-US" altLang="ko-KR" sz="1600"/>
              <a:t> </a:t>
            </a:r>
          </a:p>
        </p:txBody>
      </p:sp>
      <p:sp>
        <p:nvSpPr>
          <p:cNvPr id="50184" name="Rectangle 17"/>
          <p:cNvSpPr>
            <a:spLocks noChangeArrowheads="1"/>
          </p:cNvSpPr>
          <p:nvPr/>
        </p:nvSpPr>
        <p:spPr bwMode="auto">
          <a:xfrm>
            <a:off x="323850" y="2565400"/>
            <a:ext cx="82804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rgbClr val="FF0066"/>
              </a:buClr>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1pPr>
            <a:lvl2pPr marL="742950" indent="-285750" eaLnBrk="0" hangingPunct="0">
              <a:spcBef>
                <a:spcPct val="20000"/>
              </a:spcBef>
              <a:buClr>
                <a:srgbClr val="FF0000"/>
              </a:buClr>
              <a:buFont typeface="Symbol" panose="05050102010706020507" pitchFamily="18" charset="2"/>
              <a:buChar char="©"/>
              <a:defRPr kumimoji="1" sz="2000">
                <a:solidFill>
                  <a:schemeClr val="tx1"/>
                </a:solidFill>
                <a:latin typeface="Times New Roman" panose="02020603050405020304" pitchFamily="18" charset="0"/>
                <a:ea typeface="굴림" panose="020B0600000101010101" pitchFamily="50" charset="-127"/>
              </a:defRPr>
            </a:lvl2pPr>
            <a:lvl3pPr marL="1143000" indent="-228600" eaLnBrk="0" hangingPunct="0">
              <a:spcBef>
                <a:spcPct val="20000"/>
              </a:spcBef>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3pPr>
            <a:lvl4pPr marL="1600200" indent="-228600" eaLnBrk="0" hangingPunct="0">
              <a:spcBef>
                <a:spcPct val="20000"/>
              </a:spcBef>
              <a:buFont typeface="Symbol" panose="05050102010706020507" pitchFamily="18" charset="2"/>
              <a:buChar char="ª"/>
              <a:defRPr kumimoji="1" sz="1600">
                <a:solidFill>
                  <a:schemeClr val="tx1"/>
                </a:solidFill>
                <a:latin typeface="Times New Roman" panose="02020603050405020304" pitchFamily="18" charset="0"/>
                <a:ea typeface="굴림" panose="020B0600000101010101" pitchFamily="50" charset="-127"/>
              </a:defRPr>
            </a:lvl4pPr>
            <a:lvl5pPr marL="2057400" indent="-228600" eaLnBrk="0" hangingPunct="0">
              <a:spcBef>
                <a:spcPct val="20000"/>
              </a:spcBef>
              <a:buChar char="»"/>
              <a:defRPr kumimoji="1" sz="1400">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9pPr>
          </a:lstStyle>
          <a:p>
            <a:pPr eaLnBrk="1" hangingPunct="1">
              <a:spcBef>
                <a:spcPct val="0"/>
              </a:spcBef>
              <a:buClrTx/>
              <a:buFontTx/>
              <a:buNone/>
            </a:pPr>
            <a:r>
              <a:rPr lang="en-US" altLang="ko-KR"/>
              <a:t>Universal resource locator</a:t>
            </a:r>
          </a:p>
          <a:p>
            <a:pPr eaLnBrk="1" hangingPunct="1">
              <a:spcBef>
                <a:spcPct val="0"/>
              </a:spcBef>
              <a:buClrTx/>
              <a:buFontTx/>
              <a:buNone/>
            </a:pPr>
            <a:r>
              <a:rPr lang="en-US" altLang="ko-KR"/>
              <a:t>    [protocol]://[web server address]:[port]/[directory]/[file name]</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a:xfrm>
            <a:off x="251520" y="32745"/>
            <a:ext cx="8077200" cy="647700"/>
          </a:xfrm>
        </p:spPr>
        <p:txBody>
          <a:bodyPr/>
          <a:lstStyle/>
          <a:p>
            <a:pPr eaLnBrk="1" hangingPunct="1"/>
            <a:r>
              <a:rPr lang="en-US" altLang="ko-KR" dirty="0" smtClean="0"/>
              <a:t>HTTP</a:t>
            </a:r>
          </a:p>
        </p:txBody>
      </p:sp>
      <p:sp>
        <p:nvSpPr>
          <p:cNvPr id="2" name="내용 개체 틀 1"/>
          <p:cNvSpPr>
            <a:spLocks noGrp="1"/>
          </p:cNvSpPr>
          <p:nvPr>
            <p:ph idx="1"/>
          </p:nvPr>
        </p:nvSpPr>
        <p:spPr>
          <a:xfrm>
            <a:off x="683568" y="548680"/>
            <a:ext cx="7772400" cy="1596427"/>
          </a:xfrm>
        </p:spPr>
        <p:txBody>
          <a:bodyPr/>
          <a:lstStyle/>
          <a:p>
            <a:r>
              <a:rPr lang="en-US" altLang="ko-KR" dirty="0"/>
              <a:t>HTTP with </a:t>
            </a:r>
            <a:endParaRPr lang="en-US" altLang="ko-KR" dirty="0" smtClean="0"/>
          </a:p>
          <a:p>
            <a:pPr lvl="1"/>
            <a:r>
              <a:rPr lang="en-US" altLang="ko-KR" dirty="0" smtClean="0"/>
              <a:t>(</a:t>
            </a:r>
            <a:r>
              <a:rPr lang="en-US" altLang="ko-KR" dirty="0"/>
              <a:t>a) multiple connections and sequential </a:t>
            </a:r>
            <a:r>
              <a:rPr lang="en-US" altLang="ko-KR" dirty="0" smtClean="0"/>
              <a:t>requests: http/1.1</a:t>
            </a:r>
          </a:p>
          <a:p>
            <a:pPr lvl="1"/>
            <a:r>
              <a:rPr lang="en-US" altLang="ko-KR" dirty="0" smtClean="0"/>
              <a:t>(</a:t>
            </a:r>
            <a:r>
              <a:rPr lang="en-US" altLang="ko-KR" dirty="0"/>
              <a:t>b) A persistent connection and sequential requests. </a:t>
            </a:r>
            <a:endParaRPr lang="en-US" altLang="ko-KR" dirty="0" smtClean="0"/>
          </a:p>
          <a:p>
            <a:pPr lvl="1"/>
            <a:r>
              <a:rPr lang="en-US" altLang="ko-KR" dirty="0" smtClean="0"/>
              <a:t>(</a:t>
            </a:r>
            <a:r>
              <a:rPr lang="en-US" altLang="ko-KR" dirty="0"/>
              <a:t>c) A persistent connection and pipelined </a:t>
            </a:r>
            <a:r>
              <a:rPr lang="en-US" altLang="ko-KR" dirty="0" smtClean="0"/>
              <a:t>requests: http/2</a:t>
            </a:r>
            <a:endParaRPr lang="en-US" altLang="ko-KR" dirty="0"/>
          </a:p>
          <a:p>
            <a:endParaRPr lang="ko-KR" altLang="en-US" dirty="0"/>
          </a:p>
        </p:txBody>
      </p:sp>
      <p:pic>
        <p:nvPicPr>
          <p:cNvPr id="5" name="Picture Placeholder 3" descr="Figure 7-29. HTTP with (a) multiple connections and sequential requests. (b) A persistent connection and sequential requests. (c) A persistent connection and pipelined requests.&#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9556" y="2276872"/>
            <a:ext cx="7448828" cy="4104456"/>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83518" y="78135"/>
            <a:ext cx="8077200" cy="614561"/>
          </a:xfrm>
        </p:spPr>
        <p:txBody>
          <a:bodyPr/>
          <a:lstStyle/>
          <a:p>
            <a:r>
              <a:rPr lang="en-US" altLang="ko-KR" smtClean="0"/>
              <a:t>HTTP(x)</a:t>
            </a:r>
            <a:endParaRPr lang="ko-KR" altLang="en-US" dirty="0"/>
          </a:p>
        </p:txBody>
      </p:sp>
      <p:sp>
        <p:nvSpPr>
          <p:cNvPr id="3" name="내용 개체 틀 2"/>
          <p:cNvSpPr>
            <a:spLocks noGrp="1"/>
          </p:cNvSpPr>
          <p:nvPr>
            <p:ph idx="1"/>
          </p:nvPr>
        </p:nvSpPr>
        <p:spPr>
          <a:xfrm>
            <a:off x="107524" y="548680"/>
            <a:ext cx="5616604" cy="861774"/>
          </a:xfrm>
        </p:spPr>
        <p:txBody>
          <a:bodyPr/>
          <a:lstStyle/>
          <a:p>
            <a:r>
              <a:rPr lang="en-US" altLang="ko-KR" dirty="0"/>
              <a:t>(a) Getting a Web page in </a:t>
            </a:r>
            <a:r>
              <a:rPr lang="en-US" altLang="ko-KR" dirty="0" smtClean="0"/>
              <a:t>HTTP/1.1 </a:t>
            </a:r>
          </a:p>
          <a:p>
            <a:pPr>
              <a:spcBef>
                <a:spcPts val="0"/>
              </a:spcBef>
            </a:pPr>
            <a:r>
              <a:rPr lang="en-US" altLang="ko-KR" dirty="0" smtClean="0"/>
              <a:t>(</a:t>
            </a:r>
            <a:r>
              <a:rPr lang="en-US" altLang="ko-KR" dirty="0"/>
              <a:t>b) Getting the same page in HTTP/2</a:t>
            </a:r>
            <a:endParaRPr lang="ko-KR" altLang="en-US" dirty="0"/>
          </a:p>
        </p:txBody>
      </p:sp>
      <p:pic>
        <p:nvPicPr>
          <p:cNvPr id="4" name="Picture Placeholder 3" descr="Figure 7-30. (a) Getting a Web page in HTTP/1.1. (b) Getting the same page in HTTP/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504" y="1564774"/>
            <a:ext cx="4176464" cy="4898946"/>
          </a:xfrm>
          <a:prstGeom prst="rect">
            <a:avLst/>
          </a:prstGeom>
        </p:spPr>
      </p:pic>
      <p:pic>
        <p:nvPicPr>
          <p:cNvPr id="9" name="그림 8"/>
          <p:cNvPicPr>
            <a:picLocks noChangeAspect="1"/>
          </p:cNvPicPr>
          <p:nvPr/>
        </p:nvPicPr>
        <p:blipFill>
          <a:blip r:embed="rId3"/>
          <a:stretch>
            <a:fillRect/>
          </a:stretch>
        </p:blipFill>
        <p:spPr>
          <a:xfrm>
            <a:off x="4386844" y="1340768"/>
            <a:ext cx="4746842" cy="3827854"/>
          </a:xfrm>
          <a:prstGeom prst="rect">
            <a:avLst/>
          </a:prstGeom>
        </p:spPr>
      </p:pic>
      <p:sp>
        <p:nvSpPr>
          <p:cNvPr id="7" name="내용 개체 틀 2"/>
          <p:cNvSpPr txBox="1">
            <a:spLocks/>
          </p:cNvSpPr>
          <p:nvPr/>
        </p:nvSpPr>
        <p:spPr bwMode="auto">
          <a:xfrm>
            <a:off x="4425752" y="5157192"/>
            <a:ext cx="4610744" cy="1584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latinLnBrk="1" hangingPunct="0">
              <a:spcBef>
                <a:spcPct val="20000"/>
              </a:spcBef>
              <a:spcAft>
                <a:spcPct val="0"/>
              </a:spcAft>
              <a:buClr>
                <a:srgbClr val="FF0066"/>
              </a:buClr>
              <a:buFont typeface="Symbol" panose="05050102010706020507" pitchFamily="18" charset="2"/>
              <a:buChar char="¨"/>
              <a:defRPr kumimoji="1" sz="2400">
                <a:solidFill>
                  <a:schemeClr val="tx1"/>
                </a:solidFill>
                <a:latin typeface="Arial" panose="020B0604020202020204" pitchFamily="34" charset="0"/>
                <a:ea typeface="+mn-ea"/>
                <a:cs typeface="Arial" panose="020B0604020202020204" pitchFamily="34" charset="0"/>
              </a:defRPr>
            </a:lvl1pPr>
            <a:lvl2pPr marL="742950" indent="-285750" algn="l" rtl="0" eaLnBrk="0" fontAlgn="base" latinLnBrk="1" hangingPunct="0">
              <a:spcBef>
                <a:spcPct val="20000"/>
              </a:spcBef>
              <a:spcAft>
                <a:spcPct val="0"/>
              </a:spcAft>
              <a:buClr>
                <a:srgbClr val="FF0000"/>
              </a:buClr>
              <a:buFont typeface="Symbol" panose="05050102010706020507" pitchFamily="18" charset="2"/>
              <a:buChar char="©"/>
              <a:defRPr kumimoji="1" sz="2000">
                <a:solidFill>
                  <a:schemeClr val="tx1"/>
                </a:solidFill>
                <a:latin typeface="Arial" panose="020B0604020202020204" pitchFamily="34" charset="0"/>
                <a:ea typeface="+mn-ea"/>
                <a:cs typeface="Arial" panose="020B0604020202020204" pitchFamily="34" charset="0"/>
              </a:defRPr>
            </a:lvl2pPr>
            <a:lvl3pPr marL="1143000" indent="-228600" algn="l" rtl="0" eaLnBrk="0" fontAlgn="base" latinLnBrk="1" hangingPunct="0">
              <a:spcBef>
                <a:spcPct val="20000"/>
              </a:spcBef>
              <a:spcAft>
                <a:spcPct val="0"/>
              </a:spcAft>
              <a:buClr>
                <a:srgbClr val="33CC33"/>
              </a:buClr>
              <a:buFont typeface="Times New Roman" panose="02020603050405020304" pitchFamily="18" charset="0"/>
              <a:buChar char="♣"/>
              <a:defRPr kumimoji="1" sz="1800">
                <a:solidFill>
                  <a:schemeClr val="tx1"/>
                </a:solidFill>
                <a:latin typeface="Arial" panose="020B0604020202020204" pitchFamily="34" charset="0"/>
                <a:ea typeface="+mn-ea"/>
                <a:cs typeface="Arial" panose="020B0604020202020204" pitchFamily="34" charset="0"/>
              </a:defRPr>
            </a:lvl3pPr>
            <a:lvl4pPr marL="1600200" indent="-228600" algn="l" rtl="0" eaLnBrk="0" fontAlgn="base" latinLnBrk="1" hangingPunct="0">
              <a:spcBef>
                <a:spcPct val="20000"/>
              </a:spcBef>
              <a:spcAft>
                <a:spcPct val="0"/>
              </a:spcAft>
              <a:buFont typeface="Symbol" panose="05050102010706020507" pitchFamily="18" charset="2"/>
              <a:buChar char="ª"/>
              <a:defRPr kumimoji="1" sz="1600">
                <a:solidFill>
                  <a:schemeClr val="tx1"/>
                </a:solidFill>
                <a:latin typeface="Arial" panose="020B0604020202020204" pitchFamily="34" charset="0"/>
                <a:ea typeface="+mn-ea"/>
                <a:cs typeface="Arial" panose="020B0604020202020204" pitchFamily="34" charset="0"/>
              </a:defRPr>
            </a:lvl4pPr>
            <a:lvl5pPr marL="2057400" indent="-228600" algn="l" rtl="0" eaLnBrk="0" fontAlgn="base" latinLnBrk="1" hangingPunct="0">
              <a:spcBef>
                <a:spcPct val="20000"/>
              </a:spcBef>
              <a:spcAft>
                <a:spcPct val="0"/>
              </a:spcAft>
              <a:buChar char="»"/>
              <a:defRPr kumimoji="1" sz="1400">
                <a:solidFill>
                  <a:schemeClr val="tx1"/>
                </a:solidFill>
                <a:latin typeface="Arial" panose="020B0604020202020204" pitchFamily="34" charset="0"/>
                <a:ea typeface="+mn-ea"/>
                <a:cs typeface="Arial" panose="020B0604020202020204" pitchFamily="34" charset="0"/>
              </a:defRPr>
            </a:lvl5pPr>
            <a:lvl6pPr marL="2514600" indent="-228600" algn="l" rtl="0" fontAlgn="base" latinLnBrk="1">
              <a:spcBef>
                <a:spcPct val="20000"/>
              </a:spcBef>
              <a:spcAft>
                <a:spcPct val="0"/>
              </a:spcAft>
              <a:buChar char="»"/>
              <a:defRPr kumimoji="1" sz="1400">
                <a:solidFill>
                  <a:schemeClr val="tx1"/>
                </a:solidFill>
                <a:latin typeface="+mn-lt"/>
                <a:ea typeface="+mn-ea"/>
              </a:defRPr>
            </a:lvl6pPr>
            <a:lvl7pPr marL="2971800" indent="-228600" algn="l" rtl="0" fontAlgn="base" latinLnBrk="1">
              <a:spcBef>
                <a:spcPct val="20000"/>
              </a:spcBef>
              <a:spcAft>
                <a:spcPct val="0"/>
              </a:spcAft>
              <a:buChar char="»"/>
              <a:defRPr kumimoji="1" sz="1400">
                <a:solidFill>
                  <a:schemeClr val="tx1"/>
                </a:solidFill>
                <a:latin typeface="+mn-lt"/>
                <a:ea typeface="+mn-ea"/>
              </a:defRPr>
            </a:lvl7pPr>
            <a:lvl8pPr marL="3429000" indent="-228600" algn="l" rtl="0" fontAlgn="base" latinLnBrk="1">
              <a:spcBef>
                <a:spcPct val="20000"/>
              </a:spcBef>
              <a:spcAft>
                <a:spcPct val="0"/>
              </a:spcAft>
              <a:buChar char="»"/>
              <a:defRPr kumimoji="1" sz="1400">
                <a:solidFill>
                  <a:schemeClr val="tx1"/>
                </a:solidFill>
                <a:latin typeface="+mn-lt"/>
                <a:ea typeface="+mn-ea"/>
              </a:defRPr>
            </a:lvl8pPr>
            <a:lvl9pPr marL="3886200" indent="-228600" algn="l" rtl="0" fontAlgn="base" latinLnBrk="1">
              <a:spcBef>
                <a:spcPct val="20000"/>
              </a:spcBef>
              <a:spcAft>
                <a:spcPct val="0"/>
              </a:spcAft>
              <a:buChar char="»"/>
              <a:defRPr kumimoji="1" sz="1400">
                <a:solidFill>
                  <a:schemeClr val="tx1"/>
                </a:solidFill>
                <a:latin typeface="+mn-lt"/>
                <a:ea typeface="+mn-ea"/>
              </a:defRPr>
            </a:lvl9pPr>
          </a:lstStyle>
          <a:p>
            <a:pPr>
              <a:spcBef>
                <a:spcPts val="0"/>
              </a:spcBef>
            </a:pPr>
            <a:r>
              <a:rPr lang="en-US" altLang="ko-KR" kern="0" dirty="0" smtClean="0"/>
              <a:t>HTTP/2</a:t>
            </a:r>
          </a:p>
          <a:p>
            <a:pPr lvl="1">
              <a:spcBef>
                <a:spcPts val="0"/>
              </a:spcBef>
            </a:pPr>
            <a:r>
              <a:rPr lang="en-US" altLang="ko-KR" kern="0" dirty="0"/>
              <a:t>Multiplexed </a:t>
            </a:r>
            <a:r>
              <a:rPr lang="en-US" altLang="ko-KR" kern="0" dirty="0" smtClean="0"/>
              <a:t>Streams</a:t>
            </a:r>
          </a:p>
          <a:p>
            <a:pPr lvl="1">
              <a:spcBef>
                <a:spcPts val="0"/>
              </a:spcBef>
            </a:pPr>
            <a:r>
              <a:rPr lang="en-US" altLang="ko-KR" kern="0" dirty="0" smtClean="0"/>
              <a:t>Stream </a:t>
            </a:r>
            <a:r>
              <a:rPr lang="en-US" altLang="ko-KR" dirty="0" smtClean="0"/>
              <a:t>Prioritization</a:t>
            </a:r>
          </a:p>
          <a:p>
            <a:pPr lvl="1">
              <a:spcBef>
                <a:spcPts val="0"/>
              </a:spcBef>
            </a:pPr>
            <a:r>
              <a:rPr lang="en-US" altLang="ko-KR" dirty="0"/>
              <a:t>Server </a:t>
            </a:r>
            <a:r>
              <a:rPr lang="en-US" altLang="ko-KR" dirty="0" smtClean="0"/>
              <a:t>Push</a:t>
            </a:r>
          </a:p>
          <a:p>
            <a:pPr lvl="1">
              <a:spcBef>
                <a:spcPts val="0"/>
              </a:spcBef>
            </a:pPr>
            <a:r>
              <a:rPr lang="en-US" altLang="ko-KR" dirty="0"/>
              <a:t>Header Compression</a:t>
            </a:r>
            <a:endParaRPr lang="en-US" altLang="ko-KR" kern="0" dirty="0"/>
          </a:p>
          <a:p>
            <a:pPr lvl="1">
              <a:spcBef>
                <a:spcPts val="0"/>
              </a:spcBef>
            </a:pPr>
            <a:endParaRPr lang="ko-KR" altLang="en-US" kern="0" dirty="0"/>
          </a:p>
        </p:txBody>
      </p:sp>
    </p:spTree>
    <p:extLst>
      <p:ext uri="{BB962C8B-B14F-4D97-AF65-F5344CB8AC3E}">
        <p14:creationId xmlns:p14="http://schemas.microsoft.com/office/powerpoint/2010/main" val="381600538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p:txBody>
          <a:bodyPr/>
          <a:lstStyle/>
          <a:p>
            <a:pPr eaLnBrk="1" hangingPunct="1"/>
            <a:r>
              <a:rPr lang="en-US" altLang="ko-KR" smtClean="0"/>
              <a:t>TCP (Transmission Control Protocol)</a:t>
            </a:r>
          </a:p>
        </p:txBody>
      </p:sp>
      <p:sp>
        <p:nvSpPr>
          <p:cNvPr id="52227" name="Rectangle 3"/>
          <p:cNvSpPr>
            <a:spLocks noGrp="1" noChangeArrowheads="1"/>
          </p:cNvSpPr>
          <p:nvPr>
            <p:ph type="body" idx="1"/>
          </p:nvPr>
        </p:nvSpPr>
        <p:spPr>
          <a:xfrm>
            <a:off x="685800" y="1341438"/>
            <a:ext cx="7772400" cy="4754562"/>
          </a:xfrm>
        </p:spPr>
        <p:txBody>
          <a:bodyPr/>
          <a:lstStyle/>
          <a:p>
            <a:pPr eaLnBrk="1" hangingPunct="1"/>
            <a:r>
              <a:rPr lang="en-US" altLang="ko-KR" smtClean="0"/>
              <a:t>Transport layer process stores the HTTP Request Temporarily</a:t>
            </a:r>
          </a:p>
          <a:p>
            <a:pPr eaLnBrk="1" hangingPunct="1"/>
            <a:r>
              <a:rPr lang="en-US" altLang="ko-KR" smtClean="0"/>
              <a:t>User PC transport process opens a </a:t>
            </a:r>
            <a:r>
              <a:rPr lang="en-US" altLang="ko-KR" i="1" smtClean="0"/>
              <a:t>connection</a:t>
            </a:r>
            <a:r>
              <a:rPr lang="en-US" altLang="ko-KR" smtClean="0"/>
              <a:t> to the webserver transport layer process</a:t>
            </a:r>
          </a:p>
          <a:p>
            <a:pPr eaLnBrk="1" hangingPunct="1"/>
            <a:r>
              <a:rPr lang="en-US" altLang="ko-KR" smtClean="0"/>
              <a:t>Next, user PC sends the HTTP Request</a:t>
            </a:r>
          </a:p>
          <a:p>
            <a:pPr eaLnBrk="1" hangingPunct="1"/>
            <a:r>
              <a:rPr lang="en-US" altLang="ko-KR" smtClean="0"/>
              <a:t>Transport layer process on the webserver receives the TCP segment delivering the HTTP Request</a:t>
            </a:r>
          </a:p>
          <a:p>
            <a:pPr eaLnBrk="1" hangingPunct="1"/>
            <a:r>
              <a:rPr lang="en-US" altLang="ko-KR" smtClean="0"/>
              <a:t>Webserver application creates the HTTP Response message</a:t>
            </a:r>
          </a:p>
          <a:p>
            <a:pPr eaLnBrk="1" hangingPunct="1"/>
            <a:r>
              <a:rPr lang="en-US" altLang="ko-KR" smtClean="0"/>
              <a:t>Webserver Transport Process Delivers the Response</a:t>
            </a:r>
          </a:p>
          <a:p>
            <a:pPr eaLnBrk="1" hangingPunct="1"/>
            <a:r>
              <a:rPr lang="en-US" altLang="ko-KR" smtClean="0"/>
              <a:t>Closing the Connection takes 4 TCP Segments</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p:txBody>
          <a:bodyPr/>
          <a:lstStyle/>
          <a:p>
            <a:pPr eaLnBrk="1" hangingPunct="1"/>
            <a:r>
              <a:rPr lang="en-US" altLang="ko-KR" smtClean="0"/>
              <a:t>TCP: </a:t>
            </a:r>
            <a:r>
              <a:rPr lang="en-US" altLang="ko-KR" smtClean="0">
                <a:solidFill>
                  <a:schemeClr val="tx1"/>
                </a:solidFill>
              </a:rPr>
              <a:t>Opens a </a:t>
            </a:r>
            <a:r>
              <a:rPr lang="en-US" altLang="ko-KR" i="1" smtClean="0">
                <a:solidFill>
                  <a:schemeClr val="tx1"/>
                </a:solidFill>
              </a:rPr>
              <a:t>Connection</a:t>
            </a:r>
          </a:p>
        </p:txBody>
      </p:sp>
      <p:sp>
        <p:nvSpPr>
          <p:cNvPr id="53251" name="Rectangle 3"/>
          <p:cNvSpPr>
            <a:spLocks noGrp="1" noChangeArrowheads="1"/>
          </p:cNvSpPr>
          <p:nvPr>
            <p:ph type="body" idx="1"/>
          </p:nvPr>
        </p:nvSpPr>
        <p:spPr>
          <a:xfrm>
            <a:off x="900113" y="4724400"/>
            <a:ext cx="7772400" cy="1943100"/>
          </a:xfrm>
        </p:spPr>
        <p:txBody>
          <a:bodyPr/>
          <a:lstStyle/>
          <a:p>
            <a:pPr eaLnBrk="1" hangingPunct="1"/>
            <a:r>
              <a:rPr lang="en-US" altLang="ko-KR" smtClean="0"/>
              <a:t>Three Flags are Widely Used</a:t>
            </a:r>
          </a:p>
          <a:p>
            <a:pPr lvl="1" eaLnBrk="1" hangingPunct="1"/>
            <a:r>
              <a:rPr lang="en-US" altLang="ko-KR" i="1" smtClean="0"/>
              <a:t>SYN</a:t>
            </a:r>
            <a:r>
              <a:rPr lang="en-US" altLang="ko-KR" smtClean="0"/>
              <a:t> bit set to 1 in a TCP segment to request a connection</a:t>
            </a:r>
          </a:p>
          <a:p>
            <a:pPr lvl="1" eaLnBrk="1" hangingPunct="1"/>
            <a:r>
              <a:rPr lang="en-US" altLang="ko-KR" i="1" smtClean="0"/>
              <a:t>ACK</a:t>
            </a:r>
            <a:r>
              <a:rPr lang="en-US" altLang="ko-KR" smtClean="0"/>
              <a:t> bit set to 1 in a segment to acknowledge a received TCP segment</a:t>
            </a:r>
          </a:p>
          <a:p>
            <a:pPr lvl="1" eaLnBrk="1" hangingPunct="1"/>
            <a:r>
              <a:rPr lang="en-US" altLang="ko-KR" i="1" smtClean="0"/>
              <a:t>FIN</a:t>
            </a:r>
            <a:r>
              <a:rPr lang="en-US" altLang="ko-KR" smtClean="0"/>
              <a:t> bit set to 1 in a segment to inform of a connection closure</a:t>
            </a:r>
          </a:p>
        </p:txBody>
      </p:sp>
      <p:sp>
        <p:nvSpPr>
          <p:cNvPr id="53252" name="Rectangle 4"/>
          <p:cNvSpPr>
            <a:spLocks noChangeArrowheads="1"/>
          </p:cNvSpPr>
          <p:nvPr/>
        </p:nvSpPr>
        <p:spPr bwMode="auto">
          <a:xfrm>
            <a:off x="2100263" y="1628775"/>
            <a:ext cx="1828800" cy="28956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lr>
                <a:srgbClr val="FF0066"/>
              </a:buClr>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1pPr>
            <a:lvl2pPr marL="742950" indent="-285750" eaLnBrk="0" hangingPunct="0">
              <a:spcBef>
                <a:spcPct val="20000"/>
              </a:spcBef>
              <a:buClr>
                <a:srgbClr val="FF0000"/>
              </a:buClr>
              <a:buFont typeface="Symbol" panose="05050102010706020507" pitchFamily="18" charset="2"/>
              <a:buChar char="©"/>
              <a:defRPr kumimoji="1" sz="2000">
                <a:solidFill>
                  <a:schemeClr val="tx1"/>
                </a:solidFill>
                <a:latin typeface="Times New Roman" panose="02020603050405020304" pitchFamily="18" charset="0"/>
                <a:ea typeface="굴림" panose="020B0600000101010101" pitchFamily="50" charset="-127"/>
              </a:defRPr>
            </a:lvl2pPr>
            <a:lvl3pPr marL="1143000" indent="-228600" eaLnBrk="0" hangingPunct="0">
              <a:spcBef>
                <a:spcPct val="20000"/>
              </a:spcBef>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3pPr>
            <a:lvl4pPr marL="1600200" indent="-228600" eaLnBrk="0" hangingPunct="0">
              <a:spcBef>
                <a:spcPct val="20000"/>
              </a:spcBef>
              <a:buFont typeface="Symbol" panose="05050102010706020507" pitchFamily="18" charset="2"/>
              <a:buChar char="ª"/>
              <a:defRPr kumimoji="1" sz="1600">
                <a:solidFill>
                  <a:schemeClr val="tx1"/>
                </a:solidFill>
                <a:latin typeface="Times New Roman" panose="02020603050405020304" pitchFamily="18" charset="0"/>
                <a:ea typeface="굴림" panose="020B0600000101010101" pitchFamily="50" charset="-127"/>
              </a:defRPr>
            </a:lvl4pPr>
            <a:lvl5pPr marL="2057400" indent="-228600" eaLnBrk="0" hangingPunct="0">
              <a:spcBef>
                <a:spcPct val="20000"/>
              </a:spcBef>
              <a:buChar char="»"/>
              <a:defRPr kumimoji="1" sz="1400">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9pPr>
          </a:lstStyle>
          <a:p>
            <a:pPr algn="ctr" latinLnBrk="0">
              <a:spcBef>
                <a:spcPct val="0"/>
              </a:spcBef>
              <a:buClrTx/>
              <a:buFontTx/>
              <a:buNone/>
            </a:pPr>
            <a:r>
              <a:rPr kumimoji="0" lang="en-US" altLang="ko-KR">
                <a:latin typeface="Arial" panose="020B0604020202020204" pitchFamily="34" charset="0"/>
              </a:rPr>
              <a:t>User PC</a:t>
            </a:r>
          </a:p>
          <a:p>
            <a:pPr algn="ctr" latinLnBrk="0">
              <a:spcBef>
                <a:spcPct val="0"/>
              </a:spcBef>
              <a:buClrTx/>
              <a:buFontTx/>
              <a:buNone/>
            </a:pPr>
            <a:r>
              <a:rPr kumimoji="0" lang="en-US" altLang="ko-KR">
                <a:latin typeface="Arial" panose="020B0604020202020204" pitchFamily="34" charset="0"/>
              </a:rPr>
              <a:t>Transport</a:t>
            </a:r>
          </a:p>
          <a:p>
            <a:pPr algn="ctr" latinLnBrk="0">
              <a:spcBef>
                <a:spcPct val="0"/>
              </a:spcBef>
              <a:buClrTx/>
              <a:buFontTx/>
              <a:buNone/>
            </a:pPr>
            <a:r>
              <a:rPr kumimoji="0" lang="en-US" altLang="ko-KR">
                <a:latin typeface="Arial" panose="020B0604020202020204" pitchFamily="34" charset="0"/>
              </a:rPr>
              <a:t>Process</a:t>
            </a:r>
          </a:p>
        </p:txBody>
      </p:sp>
      <p:sp>
        <p:nvSpPr>
          <p:cNvPr id="53253" name="Rectangle 5"/>
          <p:cNvSpPr>
            <a:spLocks noChangeArrowheads="1"/>
          </p:cNvSpPr>
          <p:nvPr/>
        </p:nvSpPr>
        <p:spPr bwMode="auto">
          <a:xfrm>
            <a:off x="6443663" y="1628775"/>
            <a:ext cx="1828800" cy="28956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lr>
                <a:srgbClr val="FF0066"/>
              </a:buClr>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1pPr>
            <a:lvl2pPr marL="742950" indent="-285750" eaLnBrk="0" hangingPunct="0">
              <a:spcBef>
                <a:spcPct val="20000"/>
              </a:spcBef>
              <a:buClr>
                <a:srgbClr val="FF0000"/>
              </a:buClr>
              <a:buFont typeface="Symbol" panose="05050102010706020507" pitchFamily="18" charset="2"/>
              <a:buChar char="©"/>
              <a:defRPr kumimoji="1" sz="2000">
                <a:solidFill>
                  <a:schemeClr val="tx1"/>
                </a:solidFill>
                <a:latin typeface="Times New Roman" panose="02020603050405020304" pitchFamily="18" charset="0"/>
                <a:ea typeface="굴림" panose="020B0600000101010101" pitchFamily="50" charset="-127"/>
              </a:defRPr>
            </a:lvl2pPr>
            <a:lvl3pPr marL="1143000" indent="-228600" eaLnBrk="0" hangingPunct="0">
              <a:spcBef>
                <a:spcPct val="20000"/>
              </a:spcBef>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3pPr>
            <a:lvl4pPr marL="1600200" indent="-228600" eaLnBrk="0" hangingPunct="0">
              <a:spcBef>
                <a:spcPct val="20000"/>
              </a:spcBef>
              <a:buFont typeface="Symbol" panose="05050102010706020507" pitchFamily="18" charset="2"/>
              <a:buChar char="ª"/>
              <a:defRPr kumimoji="1" sz="1600">
                <a:solidFill>
                  <a:schemeClr val="tx1"/>
                </a:solidFill>
                <a:latin typeface="Times New Roman" panose="02020603050405020304" pitchFamily="18" charset="0"/>
                <a:ea typeface="굴림" panose="020B0600000101010101" pitchFamily="50" charset="-127"/>
              </a:defRPr>
            </a:lvl4pPr>
            <a:lvl5pPr marL="2057400" indent="-228600" eaLnBrk="0" hangingPunct="0">
              <a:spcBef>
                <a:spcPct val="20000"/>
              </a:spcBef>
              <a:buChar char="»"/>
              <a:defRPr kumimoji="1" sz="1400">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9pPr>
          </a:lstStyle>
          <a:p>
            <a:pPr algn="ctr" latinLnBrk="0">
              <a:spcBef>
                <a:spcPct val="0"/>
              </a:spcBef>
              <a:buClrTx/>
              <a:buFontTx/>
              <a:buNone/>
            </a:pPr>
            <a:r>
              <a:rPr kumimoji="0" lang="en-US" altLang="ko-KR">
                <a:latin typeface="Arial" panose="020B0604020202020204" pitchFamily="34" charset="0"/>
              </a:rPr>
              <a:t>Webserver</a:t>
            </a:r>
          </a:p>
          <a:p>
            <a:pPr algn="ctr" latinLnBrk="0">
              <a:spcBef>
                <a:spcPct val="0"/>
              </a:spcBef>
              <a:buClrTx/>
              <a:buFontTx/>
              <a:buNone/>
            </a:pPr>
            <a:r>
              <a:rPr kumimoji="0" lang="en-US" altLang="ko-KR">
                <a:latin typeface="Arial" panose="020B0604020202020204" pitchFamily="34" charset="0"/>
              </a:rPr>
              <a:t>Transport</a:t>
            </a:r>
          </a:p>
          <a:p>
            <a:pPr algn="ctr" latinLnBrk="0">
              <a:spcBef>
                <a:spcPct val="0"/>
              </a:spcBef>
              <a:buClrTx/>
              <a:buFontTx/>
              <a:buNone/>
            </a:pPr>
            <a:r>
              <a:rPr kumimoji="0" lang="en-US" altLang="ko-KR">
                <a:latin typeface="Arial" panose="020B0604020202020204" pitchFamily="34" charset="0"/>
              </a:rPr>
              <a:t>Process</a:t>
            </a:r>
          </a:p>
        </p:txBody>
      </p:sp>
      <p:sp>
        <p:nvSpPr>
          <p:cNvPr id="53254" name="Line 6"/>
          <p:cNvSpPr>
            <a:spLocks noChangeShapeType="1"/>
          </p:cNvSpPr>
          <p:nvPr/>
        </p:nvSpPr>
        <p:spPr bwMode="auto">
          <a:xfrm>
            <a:off x="4157663" y="2122488"/>
            <a:ext cx="2057400"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53255" name="Line 7"/>
          <p:cNvSpPr>
            <a:spLocks noChangeShapeType="1"/>
          </p:cNvSpPr>
          <p:nvPr/>
        </p:nvSpPr>
        <p:spPr bwMode="auto">
          <a:xfrm>
            <a:off x="4157663" y="3076575"/>
            <a:ext cx="2057400" cy="0"/>
          </a:xfrm>
          <a:prstGeom prst="line">
            <a:avLst/>
          </a:prstGeom>
          <a:noFill/>
          <a:ln w="38100">
            <a:solidFill>
              <a:schemeClr val="tx1"/>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53256" name="Line 8"/>
          <p:cNvSpPr>
            <a:spLocks noChangeShapeType="1"/>
          </p:cNvSpPr>
          <p:nvPr/>
        </p:nvSpPr>
        <p:spPr bwMode="auto">
          <a:xfrm>
            <a:off x="4157663" y="4067175"/>
            <a:ext cx="2057400"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53257" name="Text Box 9"/>
          <p:cNvSpPr txBox="1">
            <a:spLocks noChangeArrowheads="1"/>
          </p:cNvSpPr>
          <p:nvPr/>
        </p:nvSpPr>
        <p:spPr bwMode="auto">
          <a:xfrm>
            <a:off x="4743450" y="1628775"/>
            <a:ext cx="8112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rgbClr val="FF0066"/>
              </a:buClr>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1pPr>
            <a:lvl2pPr marL="742950" indent="-285750" eaLnBrk="0" hangingPunct="0">
              <a:spcBef>
                <a:spcPct val="20000"/>
              </a:spcBef>
              <a:buClr>
                <a:srgbClr val="FF0000"/>
              </a:buClr>
              <a:buFont typeface="Symbol" panose="05050102010706020507" pitchFamily="18" charset="2"/>
              <a:buChar char="©"/>
              <a:defRPr kumimoji="1" sz="2000">
                <a:solidFill>
                  <a:schemeClr val="tx1"/>
                </a:solidFill>
                <a:latin typeface="Times New Roman" panose="02020603050405020304" pitchFamily="18" charset="0"/>
                <a:ea typeface="굴림" panose="020B0600000101010101" pitchFamily="50" charset="-127"/>
              </a:defRPr>
            </a:lvl2pPr>
            <a:lvl3pPr marL="1143000" indent="-228600" eaLnBrk="0" hangingPunct="0">
              <a:spcBef>
                <a:spcPct val="20000"/>
              </a:spcBef>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3pPr>
            <a:lvl4pPr marL="1600200" indent="-228600" eaLnBrk="0" hangingPunct="0">
              <a:spcBef>
                <a:spcPct val="20000"/>
              </a:spcBef>
              <a:buFont typeface="Symbol" panose="05050102010706020507" pitchFamily="18" charset="2"/>
              <a:buChar char="ª"/>
              <a:defRPr kumimoji="1" sz="1600">
                <a:solidFill>
                  <a:schemeClr val="tx1"/>
                </a:solidFill>
                <a:latin typeface="Times New Roman" panose="02020603050405020304" pitchFamily="18" charset="0"/>
                <a:ea typeface="굴림" panose="020B0600000101010101" pitchFamily="50" charset="-127"/>
              </a:defRPr>
            </a:lvl4pPr>
            <a:lvl5pPr marL="2057400" indent="-228600" eaLnBrk="0" hangingPunct="0">
              <a:spcBef>
                <a:spcPct val="20000"/>
              </a:spcBef>
              <a:buChar char="»"/>
              <a:defRPr kumimoji="1" sz="1400">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9pPr>
          </a:lstStyle>
          <a:p>
            <a:pPr algn="ctr" latinLnBrk="0">
              <a:spcBef>
                <a:spcPct val="0"/>
              </a:spcBef>
              <a:buClrTx/>
              <a:buFontTx/>
              <a:buNone/>
            </a:pPr>
            <a:r>
              <a:rPr kumimoji="0" lang="en-US" altLang="ko-KR">
                <a:latin typeface="Arial" panose="020B0604020202020204" pitchFamily="34" charset="0"/>
              </a:rPr>
              <a:t>SYN</a:t>
            </a:r>
          </a:p>
        </p:txBody>
      </p:sp>
      <p:sp>
        <p:nvSpPr>
          <p:cNvPr id="53258" name="Text Box 10"/>
          <p:cNvSpPr txBox="1">
            <a:spLocks noChangeArrowheads="1"/>
          </p:cNvSpPr>
          <p:nvPr/>
        </p:nvSpPr>
        <p:spPr bwMode="auto">
          <a:xfrm>
            <a:off x="4348163" y="2582863"/>
            <a:ext cx="160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rgbClr val="FF0066"/>
              </a:buClr>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1pPr>
            <a:lvl2pPr marL="742950" indent="-285750" eaLnBrk="0" hangingPunct="0">
              <a:spcBef>
                <a:spcPct val="20000"/>
              </a:spcBef>
              <a:buClr>
                <a:srgbClr val="FF0000"/>
              </a:buClr>
              <a:buFont typeface="Symbol" panose="05050102010706020507" pitchFamily="18" charset="2"/>
              <a:buChar char="©"/>
              <a:defRPr kumimoji="1" sz="2000">
                <a:solidFill>
                  <a:schemeClr val="tx1"/>
                </a:solidFill>
                <a:latin typeface="Times New Roman" panose="02020603050405020304" pitchFamily="18" charset="0"/>
                <a:ea typeface="굴림" panose="020B0600000101010101" pitchFamily="50" charset="-127"/>
              </a:defRPr>
            </a:lvl2pPr>
            <a:lvl3pPr marL="1143000" indent="-228600" eaLnBrk="0" hangingPunct="0">
              <a:spcBef>
                <a:spcPct val="20000"/>
              </a:spcBef>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3pPr>
            <a:lvl4pPr marL="1600200" indent="-228600" eaLnBrk="0" hangingPunct="0">
              <a:spcBef>
                <a:spcPct val="20000"/>
              </a:spcBef>
              <a:buFont typeface="Symbol" panose="05050102010706020507" pitchFamily="18" charset="2"/>
              <a:buChar char="ª"/>
              <a:defRPr kumimoji="1" sz="1600">
                <a:solidFill>
                  <a:schemeClr val="tx1"/>
                </a:solidFill>
                <a:latin typeface="Times New Roman" panose="02020603050405020304" pitchFamily="18" charset="0"/>
                <a:ea typeface="굴림" panose="020B0600000101010101" pitchFamily="50" charset="-127"/>
              </a:defRPr>
            </a:lvl4pPr>
            <a:lvl5pPr marL="2057400" indent="-228600" eaLnBrk="0" hangingPunct="0">
              <a:spcBef>
                <a:spcPct val="20000"/>
              </a:spcBef>
              <a:buChar char="»"/>
              <a:defRPr kumimoji="1" sz="1400">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9pPr>
          </a:lstStyle>
          <a:p>
            <a:pPr algn="ctr" latinLnBrk="0">
              <a:spcBef>
                <a:spcPct val="0"/>
              </a:spcBef>
              <a:buClrTx/>
              <a:buFontTx/>
              <a:buNone/>
            </a:pPr>
            <a:r>
              <a:rPr kumimoji="0" lang="en-US" altLang="ko-KR">
                <a:latin typeface="Arial" panose="020B0604020202020204" pitchFamily="34" charset="0"/>
              </a:rPr>
              <a:t>SYN, ACK</a:t>
            </a:r>
          </a:p>
        </p:txBody>
      </p:sp>
      <p:sp>
        <p:nvSpPr>
          <p:cNvPr id="53259" name="Text Box 11"/>
          <p:cNvSpPr txBox="1">
            <a:spLocks noChangeArrowheads="1"/>
          </p:cNvSpPr>
          <p:nvPr/>
        </p:nvSpPr>
        <p:spPr bwMode="auto">
          <a:xfrm>
            <a:off x="4743450" y="3573463"/>
            <a:ext cx="8112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rgbClr val="FF0066"/>
              </a:buClr>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1pPr>
            <a:lvl2pPr marL="742950" indent="-285750" eaLnBrk="0" hangingPunct="0">
              <a:spcBef>
                <a:spcPct val="20000"/>
              </a:spcBef>
              <a:buClr>
                <a:srgbClr val="FF0000"/>
              </a:buClr>
              <a:buFont typeface="Symbol" panose="05050102010706020507" pitchFamily="18" charset="2"/>
              <a:buChar char="©"/>
              <a:defRPr kumimoji="1" sz="2000">
                <a:solidFill>
                  <a:schemeClr val="tx1"/>
                </a:solidFill>
                <a:latin typeface="Times New Roman" panose="02020603050405020304" pitchFamily="18" charset="0"/>
                <a:ea typeface="굴림" panose="020B0600000101010101" pitchFamily="50" charset="-127"/>
              </a:defRPr>
            </a:lvl2pPr>
            <a:lvl3pPr marL="1143000" indent="-228600" eaLnBrk="0" hangingPunct="0">
              <a:spcBef>
                <a:spcPct val="20000"/>
              </a:spcBef>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3pPr>
            <a:lvl4pPr marL="1600200" indent="-228600" eaLnBrk="0" hangingPunct="0">
              <a:spcBef>
                <a:spcPct val="20000"/>
              </a:spcBef>
              <a:buFont typeface="Symbol" panose="05050102010706020507" pitchFamily="18" charset="2"/>
              <a:buChar char="ª"/>
              <a:defRPr kumimoji="1" sz="1600">
                <a:solidFill>
                  <a:schemeClr val="tx1"/>
                </a:solidFill>
                <a:latin typeface="Times New Roman" panose="02020603050405020304" pitchFamily="18" charset="0"/>
                <a:ea typeface="굴림" panose="020B0600000101010101" pitchFamily="50" charset="-127"/>
              </a:defRPr>
            </a:lvl4pPr>
            <a:lvl5pPr marL="2057400" indent="-228600" eaLnBrk="0" hangingPunct="0">
              <a:spcBef>
                <a:spcPct val="20000"/>
              </a:spcBef>
              <a:buChar char="»"/>
              <a:defRPr kumimoji="1" sz="1400">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9pPr>
          </a:lstStyle>
          <a:p>
            <a:pPr algn="ctr" latinLnBrk="0">
              <a:spcBef>
                <a:spcPct val="0"/>
              </a:spcBef>
              <a:buClrTx/>
              <a:buFontTx/>
              <a:buNone/>
            </a:pPr>
            <a:r>
              <a:rPr kumimoji="0" lang="en-US" altLang="ko-KR">
                <a:latin typeface="Arial" panose="020B0604020202020204" pitchFamily="34" charset="0"/>
              </a:rPr>
              <a:t>ACK</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p:txBody>
          <a:bodyPr/>
          <a:lstStyle/>
          <a:p>
            <a:pPr eaLnBrk="1" hangingPunct="1"/>
            <a:r>
              <a:rPr lang="en-US" altLang="ko-KR" smtClean="0"/>
              <a:t>TCP Segment Structure</a:t>
            </a:r>
          </a:p>
        </p:txBody>
      </p:sp>
      <p:sp>
        <p:nvSpPr>
          <p:cNvPr id="54275" name="Rectangle 3"/>
          <p:cNvSpPr>
            <a:spLocks noGrp="1" noChangeArrowheads="1"/>
          </p:cNvSpPr>
          <p:nvPr>
            <p:ph type="body" idx="1"/>
          </p:nvPr>
        </p:nvSpPr>
        <p:spPr>
          <a:xfrm>
            <a:off x="1173163" y="1295400"/>
            <a:ext cx="7361237" cy="909638"/>
          </a:xfrm>
        </p:spPr>
        <p:txBody>
          <a:bodyPr/>
          <a:lstStyle/>
          <a:p>
            <a:pPr eaLnBrk="1" hangingPunct="1"/>
            <a:r>
              <a:rPr lang="en-US" altLang="ko-KR" smtClean="0"/>
              <a:t>Divided logically into sections called </a:t>
            </a:r>
            <a:r>
              <a:rPr lang="en-US" altLang="ko-KR" i="1" smtClean="0"/>
              <a:t>fields</a:t>
            </a:r>
            <a:r>
              <a:rPr lang="en-US" altLang="ko-KR" smtClean="0"/>
              <a:t> </a:t>
            </a:r>
          </a:p>
          <a:p>
            <a:pPr lvl="1" eaLnBrk="1" hangingPunct="1"/>
            <a:r>
              <a:rPr lang="en-US" altLang="ko-KR" smtClean="0"/>
              <a:t>source port field is bits 0 to 15, </a:t>
            </a:r>
            <a:r>
              <a:rPr lang="en-US" altLang="ko-KR" smtClean="0">
                <a:latin typeface="Arial" panose="020B0604020202020204" pitchFamily="34" charset="0"/>
              </a:rPr>
              <a:t>…</a:t>
            </a:r>
            <a:endParaRPr lang="en-US" altLang="ko-KR" smtClean="0"/>
          </a:p>
        </p:txBody>
      </p:sp>
      <p:sp>
        <p:nvSpPr>
          <p:cNvPr id="54276" name="Rectangle 4"/>
          <p:cNvSpPr>
            <a:spLocks noChangeArrowheads="1"/>
          </p:cNvSpPr>
          <p:nvPr/>
        </p:nvSpPr>
        <p:spPr bwMode="auto">
          <a:xfrm>
            <a:off x="1219200" y="3160713"/>
            <a:ext cx="3657600" cy="457200"/>
          </a:xfrm>
          <a:prstGeom prst="rect">
            <a:avLst/>
          </a:prstGeom>
          <a:solidFill>
            <a:srgbClr val="FFFF66"/>
          </a:solidFill>
          <a:ln w="9525">
            <a:solidFill>
              <a:schemeClr val="tx1"/>
            </a:solidFill>
            <a:miter lim="800000"/>
            <a:headEnd/>
            <a:tailEnd/>
          </a:ln>
        </p:spPr>
        <p:txBody>
          <a:bodyPr wrap="none" anchor="ctr"/>
          <a:lstStyle>
            <a:lvl1pPr eaLnBrk="0" hangingPunct="0">
              <a:spcBef>
                <a:spcPct val="20000"/>
              </a:spcBef>
              <a:buClr>
                <a:srgbClr val="FF0066"/>
              </a:buClr>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1pPr>
            <a:lvl2pPr marL="742950" indent="-285750" eaLnBrk="0" hangingPunct="0">
              <a:spcBef>
                <a:spcPct val="20000"/>
              </a:spcBef>
              <a:buClr>
                <a:srgbClr val="FF0000"/>
              </a:buClr>
              <a:buFont typeface="Symbol" panose="05050102010706020507" pitchFamily="18" charset="2"/>
              <a:buChar char="©"/>
              <a:defRPr kumimoji="1" sz="2000">
                <a:solidFill>
                  <a:schemeClr val="tx1"/>
                </a:solidFill>
                <a:latin typeface="Times New Roman" panose="02020603050405020304" pitchFamily="18" charset="0"/>
                <a:ea typeface="굴림" panose="020B0600000101010101" pitchFamily="50" charset="-127"/>
              </a:defRPr>
            </a:lvl2pPr>
            <a:lvl3pPr marL="1143000" indent="-228600" eaLnBrk="0" hangingPunct="0">
              <a:spcBef>
                <a:spcPct val="20000"/>
              </a:spcBef>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3pPr>
            <a:lvl4pPr marL="1600200" indent="-228600" eaLnBrk="0" hangingPunct="0">
              <a:spcBef>
                <a:spcPct val="20000"/>
              </a:spcBef>
              <a:buFont typeface="Symbol" panose="05050102010706020507" pitchFamily="18" charset="2"/>
              <a:buChar char="ª"/>
              <a:defRPr kumimoji="1" sz="1600">
                <a:solidFill>
                  <a:schemeClr val="tx1"/>
                </a:solidFill>
                <a:latin typeface="Times New Roman" panose="02020603050405020304" pitchFamily="18" charset="0"/>
                <a:ea typeface="굴림" panose="020B0600000101010101" pitchFamily="50" charset="-127"/>
              </a:defRPr>
            </a:lvl4pPr>
            <a:lvl5pPr marL="2057400" indent="-228600" eaLnBrk="0" hangingPunct="0">
              <a:spcBef>
                <a:spcPct val="20000"/>
              </a:spcBef>
              <a:buChar char="»"/>
              <a:defRPr kumimoji="1" sz="1400">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9pPr>
          </a:lstStyle>
          <a:p>
            <a:pPr algn="ctr" latinLnBrk="0">
              <a:spcBef>
                <a:spcPct val="0"/>
              </a:spcBef>
              <a:buClrTx/>
              <a:buFontTx/>
              <a:buNone/>
            </a:pPr>
            <a:r>
              <a:rPr kumimoji="0" lang="en-US" altLang="ko-KR" sz="1800">
                <a:latin typeface="Arial" panose="020B0604020202020204" pitchFamily="34" charset="0"/>
              </a:rPr>
              <a:t>Source Port # (16)</a:t>
            </a:r>
          </a:p>
        </p:txBody>
      </p:sp>
      <p:sp>
        <p:nvSpPr>
          <p:cNvPr id="54277" name="Rectangle 5"/>
          <p:cNvSpPr>
            <a:spLocks noChangeArrowheads="1"/>
          </p:cNvSpPr>
          <p:nvPr/>
        </p:nvSpPr>
        <p:spPr bwMode="auto">
          <a:xfrm>
            <a:off x="4876800" y="3160713"/>
            <a:ext cx="3657600" cy="457200"/>
          </a:xfrm>
          <a:prstGeom prst="rect">
            <a:avLst/>
          </a:prstGeom>
          <a:solidFill>
            <a:schemeClr val="bg1"/>
          </a:solidFill>
          <a:ln w="9525">
            <a:solidFill>
              <a:schemeClr val="tx1"/>
            </a:solidFill>
            <a:miter lim="800000"/>
            <a:headEnd/>
            <a:tailEnd/>
          </a:ln>
        </p:spPr>
        <p:txBody>
          <a:bodyPr wrap="none" anchor="ctr"/>
          <a:lstStyle>
            <a:lvl1pPr eaLnBrk="0" hangingPunct="0">
              <a:spcBef>
                <a:spcPct val="20000"/>
              </a:spcBef>
              <a:buClr>
                <a:srgbClr val="FF0066"/>
              </a:buClr>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1pPr>
            <a:lvl2pPr marL="742950" indent="-285750" eaLnBrk="0" hangingPunct="0">
              <a:spcBef>
                <a:spcPct val="20000"/>
              </a:spcBef>
              <a:buClr>
                <a:srgbClr val="FF0000"/>
              </a:buClr>
              <a:buFont typeface="Symbol" panose="05050102010706020507" pitchFamily="18" charset="2"/>
              <a:buChar char="©"/>
              <a:defRPr kumimoji="1" sz="2000">
                <a:solidFill>
                  <a:schemeClr val="tx1"/>
                </a:solidFill>
                <a:latin typeface="Times New Roman" panose="02020603050405020304" pitchFamily="18" charset="0"/>
                <a:ea typeface="굴림" panose="020B0600000101010101" pitchFamily="50" charset="-127"/>
              </a:defRPr>
            </a:lvl2pPr>
            <a:lvl3pPr marL="1143000" indent="-228600" eaLnBrk="0" hangingPunct="0">
              <a:spcBef>
                <a:spcPct val="20000"/>
              </a:spcBef>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3pPr>
            <a:lvl4pPr marL="1600200" indent="-228600" eaLnBrk="0" hangingPunct="0">
              <a:spcBef>
                <a:spcPct val="20000"/>
              </a:spcBef>
              <a:buFont typeface="Symbol" panose="05050102010706020507" pitchFamily="18" charset="2"/>
              <a:buChar char="ª"/>
              <a:defRPr kumimoji="1" sz="1600">
                <a:solidFill>
                  <a:schemeClr val="tx1"/>
                </a:solidFill>
                <a:latin typeface="Times New Roman" panose="02020603050405020304" pitchFamily="18" charset="0"/>
                <a:ea typeface="굴림" panose="020B0600000101010101" pitchFamily="50" charset="-127"/>
              </a:defRPr>
            </a:lvl4pPr>
            <a:lvl5pPr marL="2057400" indent="-228600" eaLnBrk="0" hangingPunct="0">
              <a:spcBef>
                <a:spcPct val="20000"/>
              </a:spcBef>
              <a:buChar char="»"/>
              <a:defRPr kumimoji="1" sz="1400">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9pPr>
          </a:lstStyle>
          <a:p>
            <a:pPr algn="ctr" latinLnBrk="0">
              <a:spcBef>
                <a:spcPct val="0"/>
              </a:spcBef>
              <a:buClrTx/>
              <a:buFontTx/>
              <a:buNone/>
            </a:pPr>
            <a:r>
              <a:rPr kumimoji="0" lang="en-US" altLang="ko-KR" sz="1800">
                <a:latin typeface="Arial" panose="020B0604020202020204" pitchFamily="34" charset="0"/>
              </a:rPr>
              <a:t>Destination Port # (16)</a:t>
            </a:r>
          </a:p>
        </p:txBody>
      </p:sp>
      <p:sp>
        <p:nvSpPr>
          <p:cNvPr id="54278" name="Rectangle 6"/>
          <p:cNvSpPr>
            <a:spLocks noChangeArrowheads="1"/>
          </p:cNvSpPr>
          <p:nvPr/>
        </p:nvSpPr>
        <p:spPr bwMode="auto">
          <a:xfrm>
            <a:off x="1219200" y="3617913"/>
            <a:ext cx="7315200" cy="457200"/>
          </a:xfrm>
          <a:prstGeom prst="rect">
            <a:avLst/>
          </a:prstGeom>
          <a:solidFill>
            <a:schemeClr val="bg1"/>
          </a:solidFill>
          <a:ln w="9525">
            <a:solidFill>
              <a:schemeClr val="tx1"/>
            </a:solidFill>
            <a:miter lim="800000"/>
            <a:headEnd/>
            <a:tailEnd/>
          </a:ln>
        </p:spPr>
        <p:txBody>
          <a:bodyPr wrap="none" anchor="ctr"/>
          <a:lstStyle>
            <a:lvl1pPr eaLnBrk="0" hangingPunct="0">
              <a:spcBef>
                <a:spcPct val="20000"/>
              </a:spcBef>
              <a:buClr>
                <a:srgbClr val="FF0066"/>
              </a:buClr>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1pPr>
            <a:lvl2pPr marL="742950" indent="-285750" eaLnBrk="0" hangingPunct="0">
              <a:spcBef>
                <a:spcPct val="20000"/>
              </a:spcBef>
              <a:buClr>
                <a:srgbClr val="FF0000"/>
              </a:buClr>
              <a:buFont typeface="Symbol" panose="05050102010706020507" pitchFamily="18" charset="2"/>
              <a:buChar char="©"/>
              <a:defRPr kumimoji="1" sz="2000">
                <a:solidFill>
                  <a:schemeClr val="tx1"/>
                </a:solidFill>
                <a:latin typeface="Times New Roman" panose="02020603050405020304" pitchFamily="18" charset="0"/>
                <a:ea typeface="굴림" panose="020B0600000101010101" pitchFamily="50" charset="-127"/>
              </a:defRPr>
            </a:lvl2pPr>
            <a:lvl3pPr marL="1143000" indent="-228600" eaLnBrk="0" hangingPunct="0">
              <a:spcBef>
                <a:spcPct val="20000"/>
              </a:spcBef>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3pPr>
            <a:lvl4pPr marL="1600200" indent="-228600" eaLnBrk="0" hangingPunct="0">
              <a:spcBef>
                <a:spcPct val="20000"/>
              </a:spcBef>
              <a:buFont typeface="Symbol" panose="05050102010706020507" pitchFamily="18" charset="2"/>
              <a:buChar char="ª"/>
              <a:defRPr kumimoji="1" sz="1600">
                <a:solidFill>
                  <a:schemeClr val="tx1"/>
                </a:solidFill>
                <a:latin typeface="Times New Roman" panose="02020603050405020304" pitchFamily="18" charset="0"/>
                <a:ea typeface="굴림" panose="020B0600000101010101" pitchFamily="50" charset="-127"/>
              </a:defRPr>
            </a:lvl4pPr>
            <a:lvl5pPr marL="2057400" indent="-228600" eaLnBrk="0" hangingPunct="0">
              <a:spcBef>
                <a:spcPct val="20000"/>
              </a:spcBef>
              <a:buChar char="»"/>
              <a:defRPr kumimoji="1" sz="1400">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9pPr>
          </a:lstStyle>
          <a:p>
            <a:pPr algn="ctr" latinLnBrk="0">
              <a:spcBef>
                <a:spcPct val="0"/>
              </a:spcBef>
              <a:buClrTx/>
              <a:buFontTx/>
              <a:buNone/>
            </a:pPr>
            <a:r>
              <a:rPr kumimoji="0" lang="en-US" altLang="ko-KR" sz="1800">
                <a:latin typeface="Arial" panose="020B0604020202020204" pitchFamily="34" charset="0"/>
              </a:rPr>
              <a:t>Sequence Number (32 bits)</a:t>
            </a:r>
          </a:p>
        </p:txBody>
      </p:sp>
      <p:sp>
        <p:nvSpPr>
          <p:cNvPr id="54279" name="Rectangle 7"/>
          <p:cNvSpPr>
            <a:spLocks noChangeArrowheads="1"/>
          </p:cNvSpPr>
          <p:nvPr/>
        </p:nvSpPr>
        <p:spPr bwMode="auto">
          <a:xfrm>
            <a:off x="1219200" y="4075113"/>
            <a:ext cx="7315200" cy="457200"/>
          </a:xfrm>
          <a:prstGeom prst="rect">
            <a:avLst/>
          </a:prstGeom>
          <a:solidFill>
            <a:schemeClr val="bg1"/>
          </a:solidFill>
          <a:ln w="9525">
            <a:solidFill>
              <a:schemeClr val="tx1"/>
            </a:solidFill>
            <a:miter lim="800000"/>
            <a:headEnd/>
            <a:tailEnd/>
          </a:ln>
        </p:spPr>
        <p:txBody>
          <a:bodyPr wrap="none" anchor="ctr"/>
          <a:lstStyle>
            <a:lvl1pPr eaLnBrk="0" hangingPunct="0">
              <a:spcBef>
                <a:spcPct val="20000"/>
              </a:spcBef>
              <a:buClr>
                <a:srgbClr val="FF0066"/>
              </a:buClr>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1pPr>
            <a:lvl2pPr marL="742950" indent="-285750" eaLnBrk="0" hangingPunct="0">
              <a:spcBef>
                <a:spcPct val="20000"/>
              </a:spcBef>
              <a:buClr>
                <a:srgbClr val="FF0000"/>
              </a:buClr>
              <a:buFont typeface="Symbol" panose="05050102010706020507" pitchFamily="18" charset="2"/>
              <a:buChar char="©"/>
              <a:defRPr kumimoji="1" sz="2000">
                <a:solidFill>
                  <a:schemeClr val="tx1"/>
                </a:solidFill>
                <a:latin typeface="Times New Roman" panose="02020603050405020304" pitchFamily="18" charset="0"/>
                <a:ea typeface="굴림" panose="020B0600000101010101" pitchFamily="50" charset="-127"/>
              </a:defRPr>
            </a:lvl2pPr>
            <a:lvl3pPr marL="1143000" indent="-228600" eaLnBrk="0" hangingPunct="0">
              <a:spcBef>
                <a:spcPct val="20000"/>
              </a:spcBef>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3pPr>
            <a:lvl4pPr marL="1600200" indent="-228600" eaLnBrk="0" hangingPunct="0">
              <a:spcBef>
                <a:spcPct val="20000"/>
              </a:spcBef>
              <a:buFont typeface="Symbol" panose="05050102010706020507" pitchFamily="18" charset="2"/>
              <a:buChar char="ª"/>
              <a:defRPr kumimoji="1" sz="1600">
                <a:solidFill>
                  <a:schemeClr val="tx1"/>
                </a:solidFill>
                <a:latin typeface="Times New Roman" panose="02020603050405020304" pitchFamily="18" charset="0"/>
                <a:ea typeface="굴림" panose="020B0600000101010101" pitchFamily="50" charset="-127"/>
              </a:defRPr>
            </a:lvl4pPr>
            <a:lvl5pPr marL="2057400" indent="-228600" eaLnBrk="0" hangingPunct="0">
              <a:spcBef>
                <a:spcPct val="20000"/>
              </a:spcBef>
              <a:buChar char="»"/>
              <a:defRPr kumimoji="1" sz="1400">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9pPr>
          </a:lstStyle>
          <a:p>
            <a:pPr algn="ctr" latinLnBrk="0">
              <a:spcBef>
                <a:spcPct val="0"/>
              </a:spcBef>
              <a:buClrTx/>
              <a:buFontTx/>
              <a:buNone/>
            </a:pPr>
            <a:r>
              <a:rPr kumimoji="0" lang="en-US" altLang="ko-KR" sz="1800">
                <a:latin typeface="Arial" panose="020B0604020202020204" pitchFamily="34" charset="0"/>
              </a:rPr>
              <a:t>Acknowledgement Number (32 bits)</a:t>
            </a:r>
          </a:p>
        </p:txBody>
      </p:sp>
      <p:sp>
        <p:nvSpPr>
          <p:cNvPr id="54280" name="Rectangle 8"/>
          <p:cNvSpPr>
            <a:spLocks noChangeArrowheads="1"/>
          </p:cNvSpPr>
          <p:nvPr/>
        </p:nvSpPr>
        <p:spPr bwMode="auto">
          <a:xfrm>
            <a:off x="1219200" y="4532313"/>
            <a:ext cx="914400" cy="457200"/>
          </a:xfrm>
          <a:prstGeom prst="rect">
            <a:avLst/>
          </a:prstGeom>
          <a:solidFill>
            <a:schemeClr val="bg1"/>
          </a:solidFill>
          <a:ln w="9525">
            <a:solidFill>
              <a:schemeClr val="tx1"/>
            </a:solidFill>
            <a:miter lim="800000"/>
            <a:headEnd/>
            <a:tailEnd/>
          </a:ln>
        </p:spPr>
        <p:txBody>
          <a:bodyPr wrap="none" anchor="ctr"/>
          <a:lstStyle>
            <a:lvl1pPr eaLnBrk="0" hangingPunct="0">
              <a:spcBef>
                <a:spcPct val="20000"/>
              </a:spcBef>
              <a:buClr>
                <a:srgbClr val="FF0066"/>
              </a:buClr>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1pPr>
            <a:lvl2pPr marL="742950" indent="-285750" eaLnBrk="0" hangingPunct="0">
              <a:spcBef>
                <a:spcPct val="20000"/>
              </a:spcBef>
              <a:buClr>
                <a:srgbClr val="FF0000"/>
              </a:buClr>
              <a:buFont typeface="Symbol" panose="05050102010706020507" pitchFamily="18" charset="2"/>
              <a:buChar char="©"/>
              <a:defRPr kumimoji="1" sz="2000">
                <a:solidFill>
                  <a:schemeClr val="tx1"/>
                </a:solidFill>
                <a:latin typeface="Times New Roman" panose="02020603050405020304" pitchFamily="18" charset="0"/>
                <a:ea typeface="굴림" panose="020B0600000101010101" pitchFamily="50" charset="-127"/>
              </a:defRPr>
            </a:lvl2pPr>
            <a:lvl3pPr marL="1143000" indent="-228600" eaLnBrk="0" hangingPunct="0">
              <a:spcBef>
                <a:spcPct val="20000"/>
              </a:spcBef>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3pPr>
            <a:lvl4pPr marL="1600200" indent="-228600" eaLnBrk="0" hangingPunct="0">
              <a:spcBef>
                <a:spcPct val="20000"/>
              </a:spcBef>
              <a:buFont typeface="Symbol" panose="05050102010706020507" pitchFamily="18" charset="2"/>
              <a:buChar char="ª"/>
              <a:defRPr kumimoji="1" sz="1600">
                <a:solidFill>
                  <a:schemeClr val="tx1"/>
                </a:solidFill>
                <a:latin typeface="Times New Roman" panose="02020603050405020304" pitchFamily="18" charset="0"/>
                <a:ea typeface="굴림" panose="020B0600000101010101" pitchFamily="50" charset="-127"/>
              </a:defRPr>
            </a:lvl4pPr>
            <a:lvl5pPr marL="2057400" indent="-228600" eaLnBrk="0" hangingPunct="0">
              <a:spcBef>
                <a:spcPct val="20000"/>
              </a:spcBef>
              <a:buChar char="»"/>
              <a:defRPr kumimoji="1" sz="1400">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9pPr>
          </a:lstStyle>
          <a:p>
            <a:pPr algn="ctr" latinLnBrk="0">
              <a:spcBef>
                <a:spcPct val="0"/>
              </a:spcBef>
              <a:buClrTx/>
              <a:buFontTx/>
              <a:buNone/>
            </a:pPr>
            <a:r>
              <a:rPr kumimoji="0" lang="en-US" altLang="ko-KR" sz="1600">
                <a:latin typeface="Arial" panose="020B0604020202020204" pitchFamily="34" charset="0"/>
              </a:rPr>
              <a:t>Hdr Len</a:t>
            </a:r>
          </a:p>
          <a:p>
            <a:pPr algn="ctr" latinLnBrk="0">
              <a:spcBef>
                <a:spcPct val="0"/>
              </a:spcBef>
              <a:buClrTx/>
              <a:buFontTx/>
              <a:buNone/>
            </a:pPr>
            <a:r>
              <a:rPr kumimoji="0" lang="en-US" altLang="ko-KR" sz="1600">
                <a:latin typeface="Arial" panose="020B0604020202020204" pitchFamily="34" charset="0"/>
              </a:rPr>
              <a:t>(4)</a:t>
            </a:r>
          </a:p>
        </p:txBody>
      </p:sp>
      <p:sp>
        <p:nvSpPr>
          <p:cNvPr id="54281" name="Rectangle 9"/>
          <p:cNvSpPr>
            <a:spLocks noChangeArrowheads="1"/>
          </p:cNvSpPr>
          <p:nvPr/>
        </p:nvSpPr>
        <p:spPr bwMode="auto">
          <a:xfrm>
            <a:off x="3505200" y="4532313"/>
            <a:ext cx="1371600" cy="457200"/>
          </a:xfrm>
          <a:prstGeom prst="rect">
            <a:avLst/>
          </a:prstGeom>
          <a:solidFill>
            <a:schemeClr val="bg1"/>
          </a:solidFill>
          <a:ln w="9525">
            <a:solidFill>
              <a:schemeClr val="tx1"/>
            </a:solidFill>
            <a:miter lim="800000"/>
            <a:headEnd/>
            <a:tailEnd/>
          </a:ln>
        </p:spPr>
        <p:txBody>
          <a:bodyPr wrap="none" anchor="ctr"/>
          <a:lstStyle>
            <a:lvl1pPr eaLnBrk="0" hangingPunct="0">
              <a:spcBef>
                <a:spcPct val="20000"/>
              </a:spcBef>
              <a:buClr>
                <a:srgbClr val="FF0066"/>
              </a:buClr>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1pPr>
            <a:lvl2pPr marL="742950" indent="-285750" eaLnBrk="0" hangingPunct="0">
              <a:spcBef>
                <a:spcPct val="20000"/>
              </a:spcBef>
              <a:buClr>
                <a:srgbClr val="FF0000"/>
              </a:buClr>
              <a:buFont typeface="Symbol" panose="05050102010706020507" pitchFamily="18" charset="2"/>
              <a:buChar char="©"/>
              <a:defRPr kumimoji="1" sz="2000">
                <a:solidFill>
                  <a:schemeClr val="tx1"/>
                </a:solidFill>
                <a:latin typeface="Times New Roman" panose="02020603050405020304" pitchFamily="18" charset="0"/>
                <a:ea typeface="굴림" panose="020B0600000101010101" pitchFamily="50" charset="-127"/>
              </a:defRPr>
            </a:lvl2pPr>
            <a:lvl3pPr marL="1143000" indent="-228600" eaLnBrk="0" hangingPunct="0">
              <a:spcBef>
                <a:spcPct val="20000"/>
              </a:spcBef>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3pPr>
            <a:lvl4pPr marL="1600200" indent="-228600" eaLnBrk="0" hangingPunct="0">
              <a:spcBef>
                <a:spcPct val="20000"/>
              </a:spcBef>
              <a:buFont typeface="Symbol" panose="05050102010706020507" pitchFamily="18" charset="2"/>
              <a:buChar char="ª"/>
              <a:defRPr kumimoji="1" sz="1600">
                <a:solidFill>
                  <a:schemeClr val="tx1"/>
                </a:solidFill>
                <a:latin typeface="Times New Roman" panose="02020603050405020304" pitchFamily="18" charset="0"/>
                <a:ea typeface="굴림" panose="020B0600000101010101" pitchFamily="50" charset="-127"/>
              </a:defRPr>
            </a:lvl4pPr>
            <a:lvl5pPr marL="2057400" indent="-228600" eaLnBrk="0" hangingPunct="0">
              <a:spcBef>
                <a:spcPct val="20000"/>
              </a:spcBef>
              <a:buChar char="»"/>
              <a:defRPr kumimoji="1" sz="1400">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9pPr>
          </a:lstStyle>
          <a:p>
            <a:pPr algn="ctr" latinLnBrk="0">
              <a:spcBef>
                <a:spcPct val="0"/>
              </a:spcBef>
              <a:buClrTx/>
              <a:buFontTx/>
              <a:buNone/>
            </a:pPr>
            <a:r>
              <a:rPr kumimoji="0" lang="en-US" altLang="ko-KR" sz="1800">
                <a:latin typeface="Arial" panose="020B0604020202020204" pitchFamily="34" charset="0"/>
              </a:rPr>
              <a:t>Flags (6)</a:t>
            </a:r>
          </a:p>
        </p:txBody>
      </p:sp>
      <p:sp>
        <p:nvSpPr>
          <p:cNvPr id="54282" name="Rectangle 10"/>
          <p:cNvSpPr>
            <a:spLocks noChangeArrowheads="1"/>
          </p:cNvSpPr>
          <p:nvPr/>
        </p:nvSpPr>
        <p:spPr bwMode="auto">
          <a:xfrm>
            <a:off x="4876800" y="4532313"/>
            <a:ext cx="3657600" cy="457200"/>
          </a:xfrm>
          <a:prstGeom prst="rect">
            <a:avLst/>
          </a:prstGeom>
          <a:solidFill>
            <a:schemeClr val="bg1"/>
          </a:solidFill>
          <a:ln w="9525">
            <a:solidFill>
              <a:schemeClr val="tx1"/>
            </a:solidFill>
            <a:miter lim="800000"/>
            <a:headEnd/>
            <a:tailEnd/>
          </a:ln>
        </p:spPr>
        <p:txBody>
          <a:bodyPr wrap="none" anchor="ctr"/>
          <a:lstStyle>
            <a:lvl1pPr eaLnBrk="0" hangingPunct="0">
              <a:spcBef>
                <a:spcPct val="20000"/>
              </a:spcBef>
              <a:buClr>
                <a:srgbClr val="FF0066"/>
              </a:buClr>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1pPr>
            <a:lvl2pPr marL="742950" indent="-285750" eaLnBrk="0" hangingPunct="0">
              <a:spcBef>
                <a:spcPct val="20000"/>
              </a:spcBef>
              <a:buClr>
                <a:srgbClr val="FF0000"/>
              </a:buClr>
              <a:buFont typeface="Symbol" panose="05050102010706020507" pitchFamily="18" charset="2"/>
              <a:buChar char="©"/>
              <a:defRPr kumimoji="1" sz="2000">
                <a:solidFill>
                  <a:schemeClr val="tx1"/>
                </a:solidFill>
                <a:latin typeface="Times New Roman" panose="02020603050405020304" pitchFamily="18" charset="0"/>
                <a:ea typeface="굴림" panose="020B0600000101010101" pitchFamily="50" charset="-127"/>
              </a:defRPr>
            </a:lvl2pPr>
            <a:lvl3pPr marL="1143000" indent="-228600" eaLnBrk="0" hangingPunct="0">
              <a:spcBef>
                <a:spcPct val="20000"/>
              </a:spcBef>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3pPr>
            <a:lvl4pPr marL="1600200" indent="-228600" eaLnBrk="0" hangingPunct="0">
              <a:spcBef>
                <a:spcPct val="20000"/>
              </a:spcBef>
              <a:buFont typeface="Symbol" panose="05050102010706020507" pitchFamily="18" charset="2"/>
              <a:buChar char="ª"/>
              <a:defRPr kumimoji="1" sz="1600">
                <a:solidFill>
                  <a:schemeClr val="tx1"/>
                </a:solidFill>
                <a:latin typeface="Times New Roman" panose="02020603050405020304" pitchFamily="18" charset="0"/>
                <a:ea typeface="굴림" panose="020B0600000101010101" pitchFamily="50" charset="-127"/>
              </a:defRPr>
            </a:lvl4pPr>
            <a:lvl5pPr marL="2057400" indent="-228600" eaLnBrk="0" hangingPunct="0">
              <a:spcBef>
                <a:spcPct val="20000"/>
              </a:spcBef>
              <a:buChar char="»"/>
              <a:defRPr kumimoji="1" sz="1400">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9pPr>
          </a:lstStyle>
          <a:p>
            <a:pPr algn="ctr" latinLnBrk="0">
              <a:spcBef>
                <a:spcPct val="0"/>
              </a:spcBef>
              <a:buClrTx/>
              <a:buFontTx/>
              <a:buNone/>
            </a:pPr>
            <a:r>
              <a:rPr kumimoji="0" lang="en-US" altLang="ko-KR" sz="1800">
                <a:latin typeface="Arial" panose="020B0604020202020204" pitchFamily="34" charset="0"/>
              </a:rPr>
              <a:t>Window Size (16)</a:t>
            </a:r>
          </a:p>
        </p:txBody>
      </p:sp>
      <p:sp>
        <p:nvSpPr>
          <p:cNvPr id="54283" name="Rectangle 11"/>
          <p:cNvSpPr>
            <a:spLocks noChangeArrowheads="1"/>
          </p:cNvSpPr>
          <p:nvPr/>
        </p:nvSpPr>
        <p:spPr bwMode="auto">
          <a:xfrm>
            <a:off x="1219200" y="5446713"/>
            <a:ext cx="5486400" cy="457200"/>
          </a:xfrm>
          <a:prstGeom prst="rect">
            <a:avLst/>
          </a:prstGeom>
          <a:solidFill>
            <a:schemeClr val="bg1"/>
          </a:solidFill>
          <a:ln w="9525">
            <a:solidFill>
              <a:schemeClr val="tx1"/>
            </a:solidFill>
            <a:miter lim="800000"/>
            <a:headEnd/>
            <a:tailEnd/>
          </a:ln>
        </p:spPr>
        <p:txBody>
          <a:bodyPr wrap="none" anchor="ctr"/>
          <a:lstStyle>
            <a:lvl1pPr eaLnBrk="0" hangingPunct="0">
              <a:spcBef>
                <a:spcPct val="20000"/>
              </a:spcBef>
              <a:buClr>
                <a:srgbClr val="FF0066"/>
              </a:buClr>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1pPr>
            <a:lvl2pPr marL="742950" indent="-285750" eaLnBrk="0" hangingPunct="0">
              <a:spcBef>
                <a:spcPct val="20000"/>
              </a:spcBef>
              <a:buClr>
                <a:srgbClr val="FF0000"/>
              </a:buClr>
              <a:buFont typeface="Symbol" panose="05050102010706020507" pitchFamily="18" charset="2"/>
              <a:buChar char="©"/>
              <a:defRPr kumimoji="1" sz="2000">
                <a:solidFill>
                  <a:schemeClr val="tx1"/>
                </a:solidFill>
                <a:latin typeface="Times New Roman" panose="02020603050405020304" pitchFamily="18" charset="0"/>
                <a:ea typeface="굴림" panose="020B0600000101010101" pitchFamily="50" charset="-127"/>
              </a:defRPr>
            </a:lvl2pPr>
            <a:lvl3pPr marL="1143000" indent="-228600" eaLnBrk="0" hangingPunct="0">
              <a:spcBef>
                <a:spcPct val="20000"/>
              </a:spcBef>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3pPr>
            <a:lvl4pPr marL="1600200" indent="-228600" eaLnBrk="0" hangingPunct="0">
              <a:spcBef>
                <a:spcPct val="20000"/>
              </a:spcBef>
              <a:buFont typeface="Symbol" panose="05050102010706020507" pitchFamily="18" charset="2"/>
              <a:buChar char="ª"/>
              <a:defRPr kumimoji="1" sz="1600">
                <a:solidFill>
                  <a:schemeClr val="tx1"/>
                </a:solidFill>
                <a:latin typeface="Times New Roman" panose="02020603050405020304" pitchFamily="18" charset="0"/>
                <a:ea typeface="굴림" panose="020B0600000101010101" pitchFamily="50" charset="-127"/>
              </a:defRPr>
            </a:lvl4pPr>
            <a:lvl5pPr marL="2057400" indent="-228600" eaLnBrk="0" hangingPunct="0">
              <a:spcBef>
                <a:spcPct val="20000"/>
              </a:spcBef>
              <a:buChar char="»"/>
              <a:defRPr kumimoji="1" sz="1400">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9pPr>
          </a:lstStyle>
          <a:p>
            <a:pPr algn="ctr" latinLnBrk="0">
              <a:spcBef>
                <a:spcPct val="0"/>
              </a:spcBef>
              <a:buClrTx/>
              <a:buFontTx/>
              <a:buNone/>
            </a:pPr>
            <a:r>
              <a:rPr kumimoji="0" lang="en-US" altLang="ko-KR" sz="1800">
                <a:latin typeface="Arial" panose="020B0604020202020204" pitchFamily="34" charset="0"/>
              </a:rPr>
              <a:t>Options (if any)</a:t>
            </a:r>
          </a:p>
        </p:txBody>
      </p:sp>
      <p:sp>
        <p:nvSpPr>
          <p:cNvPr id="54284" name="Rectangle 12"/>
          <p:cNvSpPr>
            <a:spLocks noChangeArrowheads="1"/>
          </p:cNvSpPr>
          <p:nvPr/>
        </p:nvSpPr>
        <p:spPr bwMode="auto">
          <a:xfrm>
            <a:off x="6705600" y="5446713"/>
            <a:ext cx="1828800" cy="457200"/>
          </a:xfrm>
          <a:prstGeom prst="rect">
            <a:avLst/>
          </a:prstGeom>
          <a:solidFill>
            <a:schemeClr val="bg1"/>
          </a:solidFill>
          <a:ln w="9525">
            <a:solidFill>
              <a:schemeClr val="tx1"/>
            </a:solidFill>
            <a:miter lim="800000"/>
            <a:headEnd/>
            <a:tailEnd/>
          </a:ln>
        </p:spPr>
        <p:txBody>
          <a:bodyPr wrap="none" anchor="ctr"/>
          <a:lstStyle>
            <a:lvl1pPr eaLnBrk="0" hangingPunct="0">
              <a:spcBef>
                <a:spcPct val="20000"/>
              </a:spcBef>
              <a:buClr>
                <a:srgbClr val="FF0066"/>
              </a:buClr>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1pPr>
            <a:lvl2pPr marL="742950" indent="-285750" eaLnBrk="0" hangingPunct="0">
              <a:spcBef>
                <a:spcPct val="20000"/>
              </a:spcBef>
              <a:buClr>
                <a:srgbClr val="FF0000"/>
              </a:buClr>
              <a:buFont typeface="Symbol" panose="05050102010706020507" pitchFamily="18" charset="2"/>
              <a:buChar char="©"/>
              <a:defRPr kumimoji="1" sz="2000">
                <a:solidFill>
                  <a:schemeClr val="tx1"/>
                </a:solidFill>
                <a:latin typeface="Times New Roman" panose="02020603050405020304" pitchFamily="18" charset="0"/>
                <a:ea typeface="굴림" panose="020B0600000101010101" pitchFamily="50" charset="-127"/>
              </a:defRPr>
            </a:lvl2pPr>
            <a:lvl3pPr marL="1143000" indent="-228600" eaLnBrk="0" hangingPunct="0">
              <a:spcBef>
                <a:spcPct val="20000"/>
              </a:spcBef>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3pPr>
            <a:lvl4pPr marL="1600200" indent="-228600" eaLnBrk="0" hangingPunct="0">
              <a:spcBef>
                <a:spcPct val="20000"/>
              </a:spcBef>
              <a:buFont typeface="Symbol" panose="05050102010706020507" pitchFamily="18" charset="2"/>
              <a:buChar char="ª"/>
              <a:defRPr kumimoji="1" sz="1600">
                <a:solidFill>
                  <a:schemeClr val="tx1"/>
                </a:solidFill>
                <a:latin typeface="Times New Roman" panose="02020603050405020304" pitchFamily="18" charset="0"/>
                <a:ea typeface="굴림" panose="020B0600000101010101" pitchFamily="50" charset="-127"/>
              </a:defRPr>
            </a:lvl4pPr>
            <a:lvl5pPr marL="2057400" indent="-228600" eaLnBrk="0" hangingPunct="0">
              <a:spcBef>
                <a:spcPct val="20000"/>
              </a:spcBef>
              <a:buChar char="»"/>
              <a:defRPr kumimoji="1" sz="1400">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9pPr>
          </a:lstStyle>
          <a:p>
            <a:pPr algn="ctr" latinLnBrk="0">
              <a:spcBef>
                <a:spcPct val="0"/>
              </a:spcBef>
              <a:buClrTx/>
              <a:buFontTx/>
              <a:buNone/>
            </a:pPr>
            <a:r>
              <a:rPr kumimoji="0" lang="en-US" altLang="ko-KR" sz="1800">
                <a:latin typeface="Arial" panose="020B0604020202020204" pitchFamily="34" charset="0"/>
              </a:rPr>
              <a:t>PAD</a:t>
            </a:r>
          </a:p>
        </p:txBody>
      </p:sp>
      <p:sp>
        <p:nvSpPr>
          <p:cNvPr id="54285" name="Rectangle 13"/>
          <p:cNvSpPr>
            <a:spLocks noChangeArrowheads="1"/>
          </p:cNvSpPr>
          <p:nvPr/>
        </p:nvSpPr>
        <p:spPr bwMode="auto">
          <a:xfrm>
            <a:off x="1219200" y="2703513"/>
            <a:ext cx="1828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spcBef>
                <a:spcPct val="20000"/>
              </a:spcBef>
              <a:buClr>
                <a:srgbClr val="FF0066"/>
              </a:buClr>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1pPr>
            <a:lvl2pPr marL="742950" indent="-285750" eaLnBrk="0" hangingPunct="0">
              <a:spcBef>
                <a:spcPct val="20000"/>
              </a:spcBef>
              <a:buClr>
                <a:srgbClr val="FF0000"/>
              </a:buClr>
              <a:buFont typeface="Symbol" panose="05050102010706020507" pitchFamily="18" charset="2"/>
              <a:buChar char="©"/>
              <a:defRPr kumimoji="1" sz="2000">
                <a:solidFill>
                  <a:schemeClr val="tx1"/>
                </a:solidFill>
                <a:latin typeface="Times New Roman" panose="02020603050405020304" pitchFamily="18" charset="0"/>
                <a:ea typeface="굴림" panose="020B0600000101010101" pitchFamily="50" charset="-127"/>
              </a:defRPr>
            </a:lvl2pPr>
            <a:lvl3pPr marL="1143000" indent="-228600" eaLnBrk="0" hangingPunct="0">
              <a:spcBef>
                <a:spcPct val="20000"/>
              </a:spcBef>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3pPr>
            <a:lvl4pPr marL="1600200" indent="-228600" eaLnBrk="0" hangingPunct="0">
              <a:spcBef>
                <a:spcPct val="20000"/>
              </a:spcBef>
              <a:buFont typeface="Symbol" panose="05050102010706020507" pitchFamily="18" charset="2"/>
              <a:buChar char="ª"/>
              <a:defRPr kumimoji="1" sz="1600">
                <a:solidFill>
                  <a:schemeClr val="tx1"/>
                </a:solidFill>
                <a:latin typeface="Times New Roman" panose="02020603050405020304" pitchFamily="18" charset="0"/>
                <a:ea typeface="굴림" panose="020B0600000101010101" pitchFamily="50" charset="-127"/>
              </a:defRPr>
            </a:lvl4pPr>
            <a:lvl5pPr marL="2057400" indent="-228600" eaLnBrk="0" hangingPunct="0">
              <a:spcBef>
                <a:spcPct val="20000"/>
              </a:spcBef>
              <a:buChar char="»"/>
              <a:defRPr kumimoji="1" sz="1400">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9pPr>
          </a:lstStyle>
          <a:p>
            <a:pPr latinLnBrk="0">
              <a:spcBef>
                <a:spcPct val="0"/>
              </a:spcBef>
              <a:buClrTx/>
              <a:buFontTx/>
              <a:buNone/>
            </a:pPr>
            <a:r>
              <a:rPr kumimoji="0" lang="en-US" altLang="ko-KR" sz="1800">
                <a:latin typeface="Arial" panose="020B0604020202020204" pitchFamily="34" charset="0"/>
              </a:rPr>
              <a:t>Bit 0</a:t>
            </a:r>
          </a:p>
        </p:txBody>
      </p:sp>
      <p:sp>
        <p:nvSpPr>
          <p:cNvPr id="54286" name="Rectangle 14"/>
          <p:cNvSpPr>
            <a:spLocks noChangeArrowheads="1"/>
          </p:cNvSpPr>
          <p:nvPr/>
        </p:nvSpPr>
        <p:spPr bwMode="auto">
          <a:xfrm>
            <a:off x="6705600" y="2703513"/>
            <a:ext cx="1828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spcBef>
                <a:spcPct val="20000"/>
              </a:spcBef>
              <a:buClr>
                <a:srgbClr val="FF0066"/>
              </a:buClr>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1pPr>
            <a:lvl2pPr marL="742950" indent="-285750" eaLnBrk="0" hangingPunct="0">
              <a:spcBef>
                <a:spcPct val="20000"/>
              </a:spcBef>
              <a:buClr>
                <a:srgbClr val="FF0000"/>
              </a:buClr>
              <a:buFont typeface="Symbol" panose="05050102010706020507" pitchFamily="18" charset="2"/>
              <a:buChar char="©"/>
              <a:defRPr kumimoji="1" sz="2000">
                <a:solidFill>
                  <a:schemeClr val="tx1"/>
                </a:solidFill>
                <a:latin typeface="Times New Roman" panose="02020603050405020304" pitchFamily="18" charset="0"/>
                <a:ea typeface="굴림" panose="020B0600000101010101" pitchFamily="50" charset="-127"/>
              </a:defRPr>
            </a:lvl2pPr>
            <a:lvl3pPr marL="1143000" indent="-228600" eaLnBrk="0" hangingPunct="0">
              <a:spcBef>
                <a:spcPct val="20000"/>
              </a:spcBef>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3pPr>
            <a:lvl4pPr marL="1600200" indent="-228600" eaLnBrk="0" hangingPunct="0">
              <a:spcBef>
                <a:spcPct val="20000"/>
              </a:spcBef>
              <a:buFont typeface="Symbol" panose="05050102010706020507" pitchFamily="18" charset="2"/>
              <a:buChar char="ª"/>
              <a:defRPr kumimoji="1" sz="1600">
                <a:solidFill>
                  <a:schemeClr val="tx1"/>
                </a:solidFill>
                <a:latin typeface="Times New Roman" panose="02020603050405020304" pitchFamily="18" charset="0"/>
                <a:ea typeface="굴림" panose="020B0600000101010101" pitchFamily="50" charset="-127"/>
              </a:defRPr>
            </a:lvl4pPr>
            <a:lvl5pPr marL="2057400" indent="-228600" eaLnBrk="0" hangingPunct="0">
              <a:spcBef>
                <a:spcPct val="20000"/>
              </a:spcBef>
              <a:buChar char="»"/>
              <a:defRPr kumimoji="1" sz="1400">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9pPr>
          </a:lstStyle>
          <a:p>
            <a:pPr algn="r" latinLnBrk="0">
              <a:spcBef>
                <a:spcPct val="0"/>
              </a:spcBef>
              <a:buClrTx/>
              <a:buFontTx/>
              <a:buNone/>
            </a:pPr>
            <a:r>
              <a:rPr kumimoji="0" lang="en-US" altLang="ko-KR" sz="1800">
                <a:latin typeface="Arial" panose="020B0604020202020204" pitchFamily="34" charset="0"/>
              </a:rPr>
              <a:t>Bit 31</a:t>
            </a:r>
          </a:p>
        </p:txBody>
      </p:sp>
      <p:sp>
        <p:nvSpPr>
          <p:cNvPr id="54287" name="Rectangle 15"/>
          <p:cNvSpPr>
            <a:spLocks noChangeArrowheads="1"/>
          </p:cNvSpPr>
          <p:nvPr/>
        </p:nvSpPr>
        <p:spPr bwMode="auto">
          <a:xfrm>
            <a:off x="2133600" y="4532313"/>
            <a:ext cx="1371600" cy="457200"/>
          </a:xfrm>
          <a:prstGeom prst="rect">
            <a:avLst/>
          </a:prstGeom>
          <a:solidFill>
            <a:schemeClr val="bg1"/>
          </a:solidFill>
          <a:ln w="9525">
            <a:solidFill>
              <a:schemeClr val="tx1"/>
            </a:solidFill>
            <a:miter lim="800000"/>
            <a:headEnd/>
            <a:tailEnd/>
          </a:ln>
        </p:spPr>
        <p:txBody>
          <a:bodyPr wrap="none" anchor="ctr"/>
          <a:lstStyle>
            <a:lvl1pPr eaLnBrk="0" hangingPunct="0">
              <a:spcBef>
                <a:spcPct val="20000"/>
              </a:spcBef>
              <a:buClr>
                <a:srgbClr val="FF0066"/>
              </a:buClr>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1pPr>
            <a:lvl2pPr marL="742950" indent="-285750" eaLnBrk="0" hangingPunct="0">
              <a:spcBef>
                <a:spcPct val="20000"/>
              </a:spcBef>
              <a:buClr>
                <a:srgbClr val="FF0000"/>
              </a:buClr>
              <a:buFont typeface="Symbol" panose="05050102010706020507" pitchFamily="18" charset="2"/>
              <a:buChar char="©"/>
              <a:defRPr kumimoji="1" sz="2000">
                <a:solidFill>
                  <a:schemeClr val="tx1"/>
                </a:solidFill>
                <a:latin typeface="Times New Roman" panose="02020603050405020304" pitchFamily="18" charset="0"/>
                <a:ea typeface="굴림" panose="020B0600000101010101" pitchFamily="50" charset="-127"/>
              </a:defRPr>
            </a:lvl2pPr>
            <a:lvl3pPr marL="1143000" indent="-228600" eaLnBrk="0" hangingPunct="0">
              <a:spcBef>
                <a:spcPct val="20000"/>
              </a:spcBef>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3pPr>
            <a:lvl4pPr marL="1600200" indent="-228600" eaLnBrk="0" hangingPunct="0">
              <a:spcBef>
                <a:spcPct val="20000"/>
              </a:spcBef>
              <a:buFont typeface="Symbol" panose="05050102010706020507" pitchFamily="18" charset="2"/>
              <a:buChar char="ª"/>
              <a:defRPr kumimoji="1" sz="1600">
                <a:solidFill>
                  <a:schemeClr val="tx1"/>
                </a:solidFill>
                <a:latin typeface="Times New Roman" panose="02020603050405020304" pitchFamily="18" charset="0"/>
                <a:ea typeface="굴림" panose="020B0600000101010101" pitchFamily="50" charset="-127"/>
              </a:defRPr>
            </a:lvl4pPr>
            <a:lvl5pPr marL="2057400" indent="-228600" eaLnBrk="0" hangingPunct="0">
              <a:spcBef>
                <a:spcPct val="20000"/>
              </a:spcBef>
              <a:buChar char="»"/>
              <a:defRPr kumimoji="1" sz="1400">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9pPr>
          </a:lstStyle>
          <a:p>
            <a:pPr algn="ctr" latinLnBrk="0">
              <a:spcBef>
                <a:spcPct val="0"/>
              </a:spcBef>
              <a:buClrTx/>
              <a:buFontTx/>
              <a:buNone/>
            </a:pPr>
            <a:r>
              <a:rPr kumimoji="0" lang="en-US" altLang="ko-KR" sz="1800">
                <a:latin typeface="Arial" panose="020B0604020202020204" pitchFamily="34" charset="0"/>
              </a:rPr>
              <a:t>Reserved (6)</a:t>
            </a:r>
          </a:p>
        </p:txBody>
      </p:sp>
      <p:sp>
        <p:nvSpPr>
          <p:cNvPr id="54288" name="Rectangle 16"/>
          <p:cNvSpPr>
            <a:spLocks noChangeArrowheads="1"/>
          </p:cNvSpPr>
          <p:nvPr/>
        </p:nvSpPr>
        <p:spPr bwMode="auto">
          <a:xfrm>
            <a:off x="1219200" y="4989513"/>
            <a:ext cx="3657600" cy="457200"/>
          </a:xfrm>
          <a:prstGeom prst="rect">
            <a:avLst/>
          </a:prstGeom>
          <a:solidFill>
            <a:schemeClr val="bg1"/>
          </a:solidFill>
          <a:ln w="9525">
            <a:solidFill>
              <a:schemeClr val="tx1"/>
            </a:solidFill>
            <a:miter lim="800000"/>
            <a:headEnd/>
            <a:tailEnd/>
          </a:ln>
        </p:spPr>
        <p:txBody>
          <a:bodyPr wrap="none" anchor="ctr"/>
          <a:lstStyle>
            <a:lvl1pPr eaLnBrk="0" hangingPunct="0">
              <a:spcBef>
                <a:spcPct val="20000"/>
              </a:spcBef>
              <a:buClr>
                <a:srgbClr val="FF0066"/>
              </a:buClr>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1pPr>
            <a:lvl2pPr marL="742950" indent="-285750" eaLnBrk="0" hangingPunct="0">
              <a:spcBef>
                <a:spcPct val="20000"/>
              </a:spcBef>
              <a:buClr>
                <a:srgbClr val="FF0000"/>
              </a:buClr>
              <a:buFont typeface="Symbol" panose="05050102010706020507" pitchFamily="18" charset="2"/>
              <a:buChar char="©"/>
              <a:defRPr kumimoji="1" sz="2000">
                <a:solidFill>
                  <a:schemeClr val="tx1"/>
                </a:solidFill>
                <a:latin typeface="Times New Roman" panose="02020603050405020304" pitchFamily="18" charset="0"/>
                <a:ea typeface="굴림" panose="020B0600000101010101" pitchFamily="50" charset="-127"/>
              </a:defRPr>
            </a:lvl2pPr>
            <a:lvl3pPr marL="1143000" indent="-228600" eaLnBrk="0" hangingPunct="0">
              <a:spcBef>
                <a:spcPct val="20000"/>
              </a:spcBef>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3pPr>
            <a:lvl4pPr marL="1600200" indent="-228600" eaLnBrk="0" hangingPunct="0">
              <a:spcBef>
                <a:spcPct val="20000"/>
              </a:spcBef>
              <a:buFont typeface="Symbol" panose="05050102010706020507" pitchFamily="18" charset="2"/>
              <a:buChar char="ª"/>
              <a:defRPr kumimoji="1" sz="1600">
                <a:solidFill>
                  <a:schemeClr val="tx1"/>
                </a:solidFill>
                <a:latin typeface="Times New Roman" panose="02020603050405020304" pitchFamily="18" charset="0"/>
                <a:ea typeface="굴림" panose="020B0600000101010101" pitchFamily="50" charset="-127"/>
              </a:defRPr>
            </a:lvl4pPr>
            <a:lvl5pPr marL="2057400" indent="-228600" eaLnBrk="0" hangingPunct="0">
              <a:spcBef>
                <a:spcPct val="20000"/>
              </a:spcBef>
              <a:buChar char="»"/>
              <a:defRPr kumimoji="1" sz="1400">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9pPr>
          </a:lstStyle>
          <a:p>
            <a:pPr algn="ctr" latinLnBrk="0">
              <a:spcBef>
                <a:spcPct val="0"/>
              </a:spcBef>
              <a:buClrTx/>
              <a:buFontTx/>
              <a:buNone/>
            </a:pPr>
            <a:r>
              <a:rPr kumimoji="0" lang="en-US" altLang="ko-KR" sz="1800">
                <a:latin typeface="Arial" panose="020B0604020202020204" pitchFamily="34" charset="0"/>
              </a:rPr>
              <a:t>TCP Checksum (16)</a:t>
            </a:r>
          </a:p>
        </p:txBody>
      </p:sp>
      <p:sp>
        <p:nvSpPr>
          <p:cNvPr id="54289" name="Rectangle 17"/>
          <p:cNvSpPr>
            <a:spLocks noChangeArrowheads="1"/>
          </p:cNvSpPr>
          <p:nvPr/>
        </p:nvSpPr>
        <p:spPr bwMode="auto">
          <a:xfrm>
            <a:off x="4876800" y="4989513"/>
            <a:ext cx="3657600" cy="457200"/>
          </a:xfrm>
          <a:prstGeom prst="rect">
            <a:avLst/>
          </a:prstGeom>
          <a:solidFill>
            <a:schemeClr val="bg1"/>
          </a:solidFill>
          <a:ln w="9525">
            <a:solidFill>
              <a:schemeClr val="tx1"/>
            </a:solidFill>
            <a:miter lim="800000"/>
            <a:headEnd/>
            <a:tailEnd/>
          </a:ln>
        </p:spPr>
        <p:txBody>
          <a:bodyPr wrap="none" anchor="ctr"/>
          <a:lstStyle>
            <a:lvl1pPr eaLnBrk="0" hangingPunct="0">
              <a:spcBef>
                <a:spcPct val="20000"/>
              </a:spcBef>
              <a:buClr>
                <a:srgbClr val="FF0066"/>
              </a:buClr>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1pPr>
            <a:lvl2pPr marL="742950" indent="-285750" eaLnBrk="0" hangingPunct="0">
              <a:spcBef>
                <a:spcPct val="20000"/>
              </a:spcBef>
              <a:buClr>
                <a:srgbClr val="FF0000"/>
              </a:buClr>
              <a:buFont typeface="Symbol" panose="05050102010706020507" pitchFamily="18" charset="2"/>
              <a:buChar char="©"/>
              <a:defRPr kumimoji="1" sz="2000">
                <a:solidFill>
                  <a:schemeClr val="tx1"/>
                </a:solidFill>
                <a:latin typeface="Times New Roman" panose="02020603050405020304" pitchFamily="18" charset="0"/>
                <a:ea typeface="굴림" panose="020B0600000101010101" pitchFamily="50" charset="-127"/>
              </a:defRPr>
            </a:lvl2pPr>
            <a:lvl3pPr marL="1143000" indent="-228600" eaLnBrk="0" hangingPunct="0">
              <a:spcBef>
                <a:spcPct val="20000"/>
              </a:spcBef>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3pPr>
            <a:lvl4pPr marL="1600200" indent="-228600" eaLnBrk="0" hangingPunct="0">
              <a:spcBef>
                <a:spcPct val="20000"/>
              </a:spcBef>
              <a:buFont typeface="Symbol" panose="05050102010706020507" pitchFamily="18" charset="2"/>
              <a:buChar char="ª"/>
              <a:defRPr kumimoji="1" sz="1600">
                <a:solidFill>
                  <a:schemeClr val="tx1"/>
                </a:solidFill>
                <a:latin typeface="Times New Roman" panose="02020603050405020304" pitchFamily="18" charset="0"/>
                <a:ea typeface="굴림" panose="020B0600000101010101" pitchFamily="50" charset="-127"/>
              </a:defRPr>
            </a:lvl4pPr>
            <a:lvl5pPr marL="2057400" indent="-228600" eaLnBrk="0" hangingPunct="0">
              <a:spcBef>
                <a:spcPct val="20000"/>
              </a:spcBef>
              <a:buChar char="»"/>
              <a:defRPr kumimoji="1" sz="1400">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9pPr>
          </a:lstStyle>
          <a:p>
            <a:pPr algn="ctr" latinLnBrk="0">
              <a:spcBef>
                <a:spcPct val="0"/>
              </a:spcBef>
              <a:buClrTx/>
              <a:buFontTx/>
              <a:buNone/>
            </a:pPr>
            <a:r>
              <a:rPr kumimoji="0" lang="en-US" altLang="ko-KR" sz="1800">
                <a:latin typeface="Arial" panose="020B0604020202020204" pitchFamily="34" charset="0"/>
              </a:rPr>
              <a:t>Urgent Pointer (16)</a:t>
            </a:r>
          </a:p>
        </p:txBody>
      </p:sp>
      <p:sp>
        <p:nvSpPr>
          <p:cNvPr id="54290" name="Text Box 18"/>
          <p:cNvSpPr txBox="1">
            <a:spLocks noChangeArrowheads="1"/>
          </p:cNvSpPr>
          <p:nvPr/>
        </p:nvSpPr>
        <p:spPr bwMode="auto">
          <a:xfrm>
            <a:off x="3833813" y="2590800"/>
            <a:ext cx="20986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rgbClr val="FF0066"/>
              </a:buClr>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1pPr>
            <a:lvl2pPr marL="742950" indent="-285750" eaLnBrk="0" hangingPunct="0">
              <a:spcBef>
                <a:spcPct val="20000"/>
              </a:spcBef>
              <a:buClr>
                <a:srgbClr val="FF0000"/>
              </a:buClr>
              <a:buFont typeface="Symbol" panose="05050102010706020507" pitchFamily="18" charset="2"/>
              <a:buChar char="©"/>
              <a:defRPr kumimoji="1" sz="2000">
                <a:solidFill>
                  <a:schemeClr val="tx1"/>
                </a:solidFill>
                <a:latin typeface="Times New Roman" panose="02020603050405020304" pitchFamily="18" charset="0"/>
                <a:ea typeface="굴림" panose="020B0600000101010101" pitchFamily="50" charset="-127"/>
              </a:defRPr>
            </a:lvl2pPr>
            <a:lvl3pPr marL="1143000" indent="-228600" eaLnBrk="0" hangingPunct="0">
              <a:spcBef>
                <a:spcPct val="20000"/>
              </a:spcBef>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3pPr>
            <a:lvl4pPr marL="1600200" indent="-228600" eaLnBrk="0" hangingPunct="0">
              <a:spcBef>
                <a:spcPct val="20000"/>
              </a:spcBef>
              <a:buFont typeface="Symbol" panose="05050102010706020507" pitchFamily="18" charset="2"/>
              <a:buChar char="ª"/>
              <a:defRPr kumimoji="1" sz="1600">
                <a:solidFill>
                  <a:schemeClr val="tx1"/>
                </a:solidFill>
                <a:latin typeface="Times New Roman" panose="02020603050405020304" pitchFamily="18" charset="0"/>
                <a:ea typeface="굴림" panose="020B0600000101010101" pitchFamily="50" charset="-127"/>
              </a:defRPr>
            </a:lvl4pPr>
            <a:lvl5pPr marL="2057400" indent="-228600" eaLnBrk="0" hangingPunct="0">
              <a:spcBef>
                <a:spcPct val="20000"/>
              </a:spcBef>
              <a:buChar char="»"/>
              <a:defRPr kumimoji="1" sz="1400">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9pPr>
          </a:lstStyle>
          <a:p>
            <a:pPr algn="ctr" latinLnBrk="0">
              <a:spcBef>
                <a:spcPct val="0"/>
              </a:spcBef>
              <a:buClrTx/>
              <a:buFontTx/>
              <a:buNone/>
            </a:pPr>
            <a:r>
              <a:rPr kumimoji="0" lang="en-US" altLang="ko-KR">
                <a:latin typeface="Arial" panose="020B0604020202020204" pitchFamily="34" charset="0"/>
              </a:rPr>
              <a:t>TCP Segment</a:t>
            </a:r>
          </a:p>
        </p:txBody>
      </p:sp>
      <p:sp>
        <p:nvSpPr>
          <p:cNvPr id="54291" name="Rectangle 19"/>
          <p:cNvSpPr>
            <a:spLocks noChangeArrowheads="1"/>
          </p:cNvSpPr>
          <p:nvPr/>
        </p:nvSpPr>
        <p:spPr bwMode="auto">
          <a:xfrm>
            <a:off x="1219200" y="5903913"/>
            <a:ext cx="7315200" cy="457200"/>
          </a:xfrm>
          <a:prstGeom prst="rect">
            <a:avLst/>
          </a:prstGeom>
          <a:solidFill>
            <a:schemeClr val="bg1"/>
          </a:solidFill>
          <a:ln w="9525">
            <a:solidFill>
              <a:schemeClr val="tx1"/>
            </a:solidFill>
            <a:miter lim="800000"/>
            <a:headEnd/>
            <a:tailEnd/>
          </a:ln>
        </p:spPr>
        <p:txBody>
          <a:bodyPr wrap="none" anchor="ctr"/>
          <a:lstStyle>
            <a:lvl1pPr eaLnBrk="0" hangingPunct="0">
              <a:spcBef>
                <a:spcPct val="20000"/>
              </a:spcBef>
              <a:buClr>
                <a:srgbClr val="FF0066"/>
              </a:buClr>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1pPr>
            <a:lvl2pPr marL="742950" indent="-285750" eaLnBrk="0" hangingPunct="0">
              <a:spcBef>
                <a:spcPct val="20000"/>
              </a:spcBef>
              <a:buClr>
                <a:srgbClr val="FF0000"/>
              </a:buClr>
              <a:buFont typeface="Symbol" panose="05050102010706020507" pitchFamily="18" charset="2"/>
              <a:buChar char="©"/>
              <a:defRPr kumimoji="1" sz="2000">
                <a:solidFill>
                  <a:schemeClr val="tx1"/>
                </a:solidFill>
                <a:latin typeface="Times New Roman" panose="02020603050405020304" pitchFamily="18" charset="0"/>
                <a:ea typeface="굴림" panose="020B0600000101010101" pitchFamily="50" charset="-127"/>
              </a:defRPr>
            </a:lvl2pPr>
            <a:lvl3pPr marL="1143000" indent="-228600" eaLnBrk="0" hangingPunct="0">
              <a:spcBef>
                <a:spcPct val="20000"/>
              </a:spcBef>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3pPr>
            <a:lvl4pPr marL="1600200" indent="-228600" eaLnBrk="0" hangingPunct="0">
              <a:spcBef>
                <a:spcPct val="20000"/>
              </a:spcBef>
              <a:buFont typeface="Symbol" panose="05050102010706020507" pitchFamily="18" charset="2"/>
              <a:buChar char="ª"/>
              <a:defRPr kumimoji="1" sz="1600">
                <a:solidFill>
                  <a:schemeClr val="tx1"/>
                </a:solidFill>
                <a:latin typeface="Times New Roman" panose="02020603050405020304" pitchFamily="18" charset="0"/>
                <a:ea typeface="굴림" panose="020B0600000101010101" pitchFamily="50" charset="-127"/>
              </a:defRPr>
            </a:lvl4pPr>
            <a:lvl5pPr marL="2057400" indent="-228600" eaLnBrk="0" hangingPunct="0">
              <a:spcBef>
                <a:spcPct val="20000"/>
              </a:spcBef>
              <a:buChar char="»"/>
              <a:defRPr kumimoji="1" sz="1400">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9pPr>
          </a:lstStyle>
          <a:p>
            <a:pPr algn="ctr" latinLnBrk="0">
              <a:spcBef>
                <a:spcPct val="0"/>
              </a:spcBef>
              <a:buClrTx/>
              <a:buFontTx/>
              <a:buNone/>
            </a:pPr>
            <a:r>
              <a:rPr kumimoji="0" lang="en-US" altLang="ko-KR" sz="1800">
                <a:latin typeface="Arial" panose="020B0604020202020204" pitchFamily="34" charset="0"/>
              </a:rPr>
              <a:t>Data Field</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p:txBody>
          <a:bodyPr/>
          <a:lstStyle/>
          <a:p>
            <a:pPr eaLnBrk="1" hangingPunct="1"/>
            <a:r>
              <a:rPr lang="en-US" altLang="ko-KR" smtClean="0"/>
              <a:t>TCP: Request-Response </a:t>
            </a:r>
          </a:p>
        </p:txBody>
      </p:sp>
      <p:sp>
        <p:nvSpPr>
          <p:cNvPr id="55299" name="Rectangle 3"/>
          <p:cNvSpPr>
            <a:spLocks noGrp="1" noChangeArrowheads="1"/>
          </p:cNvSpPr>
          <p:nvPr>
            <p:ph type="body" idx="1"/>
          </p:nvPr>
        </p:nvSpPr>
        <p:spPr/>
        <p:txBody>
          <a:bodyPr/>
          <a:lstStyle/>
          <a:p>
            <a:pPr eaLnBrk="1" hangingPunct="1"/>
            <a:endParaRPr lang="ko-KR" altLang="ko-KR" smtClean="0"/>
          </a:p>
        </p:txBody>
      </p:sp>
      <p:sp>
        <p:nvSpPr>
          <p:cNvPr id="55300" name="Rectangle 4"/>
          <p:cNvSpPr>
            <a:spLocks noChangeArrowheads="1"/>
          </p:cNvSpPr>
          <p:nvPr/>
        </p:nvSpPr>
        <p:spPr bwMode="auto">
          <a:xfrm>
            <a:off x="1144588" y="1481138"/>
            <a:ext cx="1828800" cy="23622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lr>
                <a:srgbClr val="FF0066"/>
              </a:buClr>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1pPr>
            <a:lvl2pPr marL="742950" indent="-285750" eaLnBrk="0" hangingPunct="0">
              <a:spcBef>
                <a:spcPct val="20000"/>
              </a:spcBef>
              <a:buClr>
                <a:srgbClr val="FF0000"/>
              </a:buClr>
              <a:buFont typeface="Symbol" panose="05050102010706020507" pitchFamily="18" charset="2"/>
              <a:buChar char="©"/>
              <a:defRPr kumimoji="1" sz="2000">
                <a:solidFill>
                  <a:schemeClr val="tx1"/>
                </a:solidFill>
                <a:latin typeface="Times New Roman" panose="02020603050405020304" pitchFamily="18" charset="0"/>
                <a:ea typeface="굴림" panose="020B0600000101010101" pitchFamily="50" charset="-127"/>
              </a:defRPr>
            </a:lvl2pPr>
            <a:lvl3pPr marL="1143000" indent="-228600" eaLnBrk="0" hangingPunct="0">
              <a:spcBef>
                <a:spcPct val="20000"/>
              </a:spcBef>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3pPr>
            <a:lvl4pPr marL="1600200" indent="-228600" eaLnBrk="0" hangingPunct="0">
              <a:spcBef>
                <a:spcPct val="20000"/>
              </a:spcBef>
              <a:buFont typeface="Symbol" panose="05050102010706020507" pitchFamily="18" charset="2"/>
              <a:buChar char="ª"/>
              <a:defRPr kumimoji="1" sz="1600">
                <a:solidFill>
                  <a:schemeClr val="tx1"/>
                </a:solidFill>
                <a:latin typeface="Times New Roman" panose="02020603050405020304" pitchFamily="18" charset="0"/>
                <a:ea typeface="굴림" panose="020B0600000101010101" pitchFamily="50" charset="-127"/>
              </a:defRPr>
            </a:lvl4pPr>
            <a:lvl5pPr marL="2057400" indent="-228600" eaLnBrk="0" hangingPunct="0">
              <a:spcBef>
                <a:spcPct val="20000"/>
              </a:spcBef>
              <a:buChar char="»"/>
              <a:defRPr kumimoji="1" sz="1400">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9pPr>
          </a:lstStyle>
          <a:p>
            <a:pPr algn="ctr" latinLnBrk="0">
              <a:spcBef>
                <a:spcPct val="0"/>
              </a:spcBef>
              <a:buClrTx/>
              <a:buFontTx/>
              <a:buNone/>
            </a:pPr>
            <a:r>
              <a:rPr kumimoji="0" lang="en-US" altLang="ko-KR">
                <a:latin typeface="Arial" panose="020B0604020202020204" pitchFamily="34" charset="0"/>
              </a:rPr>
              <a:t>User PC</a:t>
            </a:r>
          </a:p>
          <a:p>
            <a:pPr algn="ctr" latinLnBrk="0">
              <a:spcBef>
                <a:spcPct val="0"/>
              </a:spcBef>
              <a:buClrTx/>
              <a:buFontTx/>
              <a:buNone/>
            </a:pPr>
            <a:r>
              <a:rPr kumimoji="0" lang="en-US" altLang="ko-KR">
                <a:latin typeface="Arial" panose="020B0604020202020204" pitchFamily="34" charset="0"/>
              </a:rPr>
              <a:t>Transport</a:t>
            </a:r>
          </a:p>
          <a:p>
            <a:pPr algn="ctr" latinLnBrk="0">
              <a:spcBef>
                <a:spcPct val="0"/>
              </a:spcBef>
              <a:buClrTx/>
              <a:buFontTx/>
              <a:buNone/>
            </a:pPr>
            <a:r>
              <a:rPr kumimoji="0" lang="en-US" altLang="ko-KR">
                <a:latin typeface="Arial" panose="020B0604020202020204" pitchFamily="34" charset="0"/>
              </a:rPr>
              <a:t>Process</a:t>
            </a:r>
          </a:p>
        </p:txBody>
      </p:sp>
      <p:sp>
        <p:nvSpPr>
          <p:cNvPr id="55301" name="Rectangle 5"/>
          <p:cNvSpPr>
            <a:spLocks noChangeArrowheads="1"/>
          </p:cNvSpPr>
          <p:nvPr/>
        </p:nvSpPr>
        <p:spPr bwMode="auto">
          <a:xfrm>
            <a:off x="6630988" y="1481138"/>
            <a:ext cx="1828800" cy="23622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lr>
                <a:srgbClr val="FF0066"/>
              </a:buClr>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1pPr>
            <a:lvl2pPr marL="742950" indent="-285750" eaLnBrk="0" hangingPunct="0">
              <a:spcBef>
                <a:spcPct val="20000"/>
              </a:spcBef>
              <a:buClr>
                <a:srgbClr val="FF0000"/>
              </a:buClr>
              <a:buFont typeface="Symbol" panose="05050102010706020507" pitchFamily="18" charset="2"/>
              <a:buChar char="©"/>
              <a:defRPr kumimoji="1" sz="2000">
                <a:solidFill>
                  <a:schemeClr val="tx1"/>
                </a:solidFill>
                <a:latin typeface="Times New Roman" panose="02020603050405020304" pitchFamily="18" charset="0"/>
                <a:ea typeface="굴림" panose="020B0600000101010101" pitchFamily="50" charset="-127"/>
              </a:defRPr>
            </a:lvl2pPr>
            <a:lvl3pPr marL="1143000" indent="-228600" eaLnBrk="0" hangingPunct="0">
              <a:spcBef>
                <a:spcPct val="20000"/>
              </a:spcBef>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3pPr>
            <a:lvl4pPr marL="1600200" indent="-228600" eaLnBrk="0" hangingPunct="0">
              <a:spcBef>
                <a:spcPct val="20000"/>
              </a:spcBef>
              <a:buFont typeface="Symbol" panose="05050102010706020507" pitchFamily="18" charset="2"/>
              <a:buChar char="ª"/>
              <a:defRPr kumimoji="1" sz="1600">
                <a:solidFill>
                  <a:schemeClr val="tx1"/>
                </a:solidFill>
                <a:latin typeface="Times New Roman" panose="02020603050405020304" pitchFamily="18" charset="0"/>
                <a:ea typeface="굴림" panose="020B0600000101010101" pitchFamily="50" charset="-127"/>
              </a:defRPr>
            </a:lvl4pPr>
            <a:lvl5pPr marL="2057400" indent="-228600" eaLnBrk="0" hangingPunct="0">
              <a:spcBef>
                <a:spcPct val="20000"/>
              </a:spcBef>
              <a:buChar char="»"/>
              <a:defRPr kumimoji="1" sz="1400">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9pPr>
          </a:lstStyle>
          <a:p>
            <a:pPr algn="ctr" latinLnBrk="0">
              <a:spcBef>
                <a:spcPct val="0"/>
              </a:spcBef>
              <a:buClrTx/>
              <a:buFontTx/>
              <a:buNone/>
            </a:pPr>
            <a:r>
              <a:rPr kumimoji="0" lang="en-US" altLang="ko-KR">
                <a:latin typeface="Arial" panose="020B0604020202020204" pitchFamily="34" charset="0"/>
              </a:rPr>
              <a:t>Webserver</a:t>
            </a:r>
          </a:p>
          <a:p>
            <a:pPr algn="ctr" latinLnBrk="0">
              <a:spcBef>
                <a:spcPct val="0"/>
              </a:spcBef>
              <a:buClrTx/>
              <a:buFontTx/>
              <a:buNone/>
            </a:pPr>
            <a:r>
              <a:rPr kumimoji="0" lang="en-US" altLang="ko-KR">
                <a:latin typeface="Arial" panose="020B0604020202020204" pitchFamily="34" charset="0"/>
              </a:rPr>
              <a:t>Transport</a:t>
            </a:r>
          </a:p>
          <a:p>
            <a:pPr algn="ctr" latinLnBrk="0">
              <a:spcBef>
                <a:spcPct val="0"/>
              </a:spcBef>
              <a:buClrTx/>
              <a:buFontTx/>
              <a:buNone/>
            </a:pPr>
            <a:r>
              <a:rPr kumimoji="0" lang="en-US" altLang="ko-KR">
                <a:latin typeface="Arial" panose="020B0604020202020204" pitchFamily="34" charset="0"/>
              </a:rPr>
              <a:t>Process</a:t>
            </a:r>
          </a:p>
        </p:txBody>
      </p:sp>
      <p:sp>
        <p:nvSpPr>
          <p:cNvPr id="55302" name="Line 6"/>
          <p:cNvSpPr>
            <a:spLocks noChangeShapeType="1"/>
          </p:cNvSpPr>
          <p:nvPr/>
        </p:nvSpPr>
        <p:spPr bwMode="auto">
          <a:xfrm>
            <a:off x="3430588" y="2471738"/>
            <a:ext cx="2819400"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55303" name="Text Box 7"/>
          <p:cNvSpPr txBox="1">
            <a:spLocks noChangeArrowheads="1"/>
          </p:cNvSpPr>
          <p:nvPr/>
        </p:nvSpPr>
        <p:spPr bwMode="auto">
          <a:xfrm>
            <a:off x="3059113" y="1557338"/>
            <a:ext cx="352425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rgbClr val="FF0066"/>
              </a:buClr>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1pPr>
            <a:lvl2pPr marL="742950" indent="-285750" eaLnBrk="0" hangingPunct="0">
              <a:spcBef>
                <a:spcPct val="20000"/>
              </a:spcBef>
              <a:buClr>
                <a:srgbClr val="FF0000"/>
              </a:buClr>
              <a:buFont typeface="Symbol" panose="05050102010706020507" pitchFamily="18" charset="2"/>
              <a:buChar char="©"/>
              <a:defRPr kumimoji="1" sz="2000">
                <a:solidFill>
                  <a:schemeClr val="tx1"/>
                </a:solidFill>
                <a:latin typeface="Times New Roman" panose="02020603050405020304" pitchFamily="18" charset="0"/>
                <a:ea typeface="굴림" panose="020B0600000101010101" pitchFamily="50" charset="-127"/>
              </a:defRPr>
            </a:lvl2pPr>
            <a:lvl3pPr marL="1143000" indent="-228600" eaLnBrk="0" hangingPunct="0">
              <a:spcBef>
                <a:spcPct val="20000"/>
              </a:spcBef>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3pPr>
            <a:lvl4pPr marL="1600200" indent="-228600" eaLnBrk="0" hangingPunct="0">
              <a:spcBef>
                <a:spcPct val="20000"/>
              </a:spcBef>
              <a:buFont typeface="Symbol" panose="05050102010706020507" pitchFamily="18" charset="2"/>
              <a:buChar char="ª"/>
              <a:defRPr kumimoji="1" sz="1600">
                <a:solidFill>
                  <a:schemeClr val="tx1"/>
                </a:solidFill>
                <a:latin typeface="Times New Roman" panose="02020603050405020304" pitchFamily="18" charset="0"/>
                <a:ea typeface="굴림" panose="020B0600000101010101" pitchFamily="50" charset="-127"/>
              </a:defRPr>
            </a:lvl4pPr>
            <a:lvl5pPr marL="2057400" indent="-228600" eaLnBrk="0" hangingPunct="0">
              <a:spcBef>
                <a:spcPct val="20000"/>
              </a:spcBef>
              <a:buChar char="»"/>
              <a:defRPr kumimoji="1" sz="1400">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9pPr>
          </a:lstStyle>
          <a:p>
            <a:pPr algn="ctr" latinLnBrk="0">
              <a:spcBef>
                <a:spcPct val="0"/>
              </a:spcBef>
              <a:buClrTx/>
              <a:buFontTx/>
              <a:buNone/>
            </a:pPr>
            <a:r>
              <a:rPr kumimoji="0" lang="en-US" altLang="ko-KR">
                <a:latin typeface="Arial" panose="020B0604020202020204" pitchFamily="34" charset="0"/>
              </a:rPr>
              <a:t>TCP segment containing</a:t>
            </a:r>
          </a:p>
          <a:p>
            <a:pPr algn="ctr" latinLnBrk="0">
              <a:spcBef>
                <a:spcPct val="0"/>
              </a:spcBef>
              <a:buClrTx/>
              <a:buFontTx/>
              <a:buNone/>
            </a:pPr>
            <a:r>
              <a:rPr kumimoji="0" lang="en-US" altLang="ko-KR">
                <a:latin typeface="Arial" panose="020B0604020202020204" pitchFamily="34" charset="0"/>
              </a:rPr>
              <a:t>HTTP Request</a:t>
            </a:r>
          </a:p>
        </p:txBody>
      </p:sp>
      <p:sp>
        <p:nvSpPr>
          <p:cNvPr id="55304" name="Line 8"/>
          <p:cNvSpPr>
            <a:spLocks noChangeShapeType="1"/>
          </p:cNvSpPr>
          <p:nvPr/>
        </p:nvSpPr>
        <p:spPr bwMode="auto">
          <a:xfrm flipH="1">
            <a:off x="3430588" y="3157538"/>
            <a:ext cx="2819400"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55305" name="Text Box 9"/>
          <p:cNvSpPr txBox="1">
            <a:spLocks noChangeArrowheads="1"/>
          </p:cNvSpPr>
          <p:nvPr/>
        </p:nvSpPr>
        <p:spPr bwMode="auto">
          <a:xfrm>
            <a:off x="4471988" y="2700338"/>
            <a:ext cx="8112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rgbClr val="FF0066"/>
              </a:buClr>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1pPr>
            <a:lvl2pPr marL="742950" indent="-285750" eaLnBrk="0" hangingPunct="0">
              <a:spcBef>
                <a:spcPct val="20000"/>
              </a:spcBef>
              <a:buClr>
                <a:srgbClr val="FF0000"/>
              </a:buClr>
              <a:buFont typeface="Symbol" panose="05050102010706020507" pitchFamily="18" charset="2"/>
              <a:buChar char="©"/>
              <a:defRPr kumimoji="1" sz="2000">
                <a:solidFill>
                  <a:schemeClr val="tx1"/>
                </a:solidFill>
                <a:latin typeface="Times New Roman" panose="02020603050405020304" pitchFamily="18" charset="0"/>
                <a:ea typeface="굴림" panose="020B0600000101010101" pitchFamily="50" charset="-127"/>
              </a:defRPr>
            </a:lvl2pPr>
            <a:lvl3pPr marL="1143000" indent="-228600" eaLnBrk="0" hangingPunct="0">
              <a:spcBef>
                <a:spcPct val="20000"/>
              </a:spcBef>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3pPr>
            <a:lvl4pPr marL="1600200" indent="-228600" eaLnBrk="0" hangingPunct="0">
              <a:spcBef>
                <a:spcPct val="20000"/>
              </a:spcBef>
              <a:buFont typeface="Symbol" panose="05050102010706020507" pitchFamily="18" charset="2"/>
              <a:buChar char="ª"/>
              <a:defRPr kumimoji="1" sz="1600">
                <a:solidFill>
                  <a:schemeClr val="tx1"/>
                </a:solidFill>
                <a:latin typeface="Times New Roman" panose="02020603050405020304" pitchFamily="18" charset="0"/>
                <a:ea typeface="굴림" panose="020B0600000101010101" pitchFamily="50" charset="-127"/>
              </a:defRPr>
            </a:lvl4pPr>
            <a:lvl5pPr marL="2057400" indent="-228600" eaLnBrk="0" hangingPunct="0">
              <a:spcBef>
                <a:spcPct val="20000"/>
              </a:spcBef>
              <a:buChar char="»"/>
              <a:defRPr kumimoji="1" sz="1400">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9pPr>
          </a:lstStyle>
          <a:p>
            <a:pPr algn="ctr" latinLnBrk="0">
              <a:spcBef>
                <a:spcPct val="0"/>
              </a:spcBef>
              <a:buClrTx/>
              <a:buFontTx/>
              <a:buNone/>
            </a:pPr>
            <a:r>
              <a:rPr kumimoji="0" lang="en-US" altLang="ko-KR">
                <a:latin typeface="Arial" panose="020B0604020202020204" pitchFamily="34" charset="0"/>
              </a:rPr>
              <a:t>ACK</a:t>
            </a:r>
          </a:p>
        </p:txBody>
      </p:sp>
      <p:sp>
        <p:nvSpPr>
          <p:cNvPr id="55306" name="Rectangle 10"/>
          <p:cNvSpPr>
            <a:spLocks noChangeArrowheads="1"/>
          </p:cNvSpPr>
          <p:nvPr/>
        </p:nvSpPr>
        <p:spPr bwMode="auto">
          <a:xfrm>
            <a:off x="1144588" y="4144963"/>
            <a:ext cx="1828800" cy="23622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lr>
                <a:srgbClr val="FF0066"/>
              </a:buClr>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1pPr>
            <a:lvl2pPr marL="742950" indent="-285750" eaLnBrk="0" hangingPunct="0">
              <a:spcBef>
                <a:spcPct val="20000"/>
              </a:spcBef>
              <a:buClr>
                <a:srgbClr val="FF0000"/>
              </a:buClr>
              <a:buFont typeface="Symbol" panose="05050102010706020507" pitchFamily="18" charset="2"/>
              <a:buChar char="©"/>
              <a:defRPr kumimoji="1" sz="2000">
                <a:solidFill>
                  <a:schemeClr val="tx1"/>
                </a:solidFill>
                <a:latin typeface="Times New Roman" panose="02020603050405020304" pitchFamily="18" charset="0"/>
                <a:ea typeface="굴림" panose="020B0600000101010101" pitchFamily="50" charset="-127"/>
              </a:defRPr>
            </a:lvl2pPr>
            <a:lvl3pPr marL="1143000" indent="-228600" eaLnBrk="0" hangingPunct="0">
              <a:spcBef>
                <a:spcPct val="20000"/>
              </a:spcBef>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3pPr>
            <a:lvl4pPr marL="1600200" indent="-228600" eaLnBrk="0" hangingPunct="0">
              <a:spcBef>
                <a:spcPct val="20000"/>
              </a:spcBef>
              <a:buFont typeface="Symbol" panose="05050102010706020507" pitchFamily="18" charset="2"/>
              <a:buChar char="ª"/>
              <a:defRPr kumimoji="1" sz="1600">
                <a:solidFill>
                  <a:schemeClr val="tx1"/>
                </a:solidFill>
                <a:latin typeface="Times New Roman" panose="02020603050405020304" pitchFamily="18" charset="0"/>
                <a:ea typeface="굴림" panose="020B0600000101010101" pitchFamily="50" charset="-127"/>
              </a:defRPr>
            </a:lvl4pPr>
            <a:lvl5pPr marL="2057400" indent="-228600" eaLnBrk="0" hangingPunct="0">
              <a:spcBef>
                <a:spcPct val="20000"/>
              </a:spcBef>
              <a:buChar char="»"/>
              <a:defRPr kumimoji="1" sz="1400">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9pPr>
          </a:lstStyle>
          <a:p>
            <a:pPr algn="ctr" latinLnBrk="0">
              <a:spcBef>
                <a:spcPct val="0"/>
              </a:spcBef>
              <a:buClrTx/>
              <a:buFontTx/>
              <a:buNone/>
            </a:pPr>
            <a:r>
              <a:rPr kumimoji="0" lang="en-US" altLang="ko-KR">
                <a:latin typeface="Arial" panose="020B0604020202020204" pitchFamily="34" charset="0"/>
              </a:rPr>
              <a:t>User PC</a:t>
            </a:r>
          </a:p>
          <a:p>
            <a:pPr algn="ctr" latinLnBrk="0">
              <a:spcBef>
                <a:spcPct val="0"/>
              </a:spcBef>
              <a:buClrTx/>
              <a:buFontTx/>
              <a:buNone/>
            </a:pPr>
            <a:r>
              <a:rPr kumimoji="0" lang="en-US" altLang="ko-KR">
                <a:latin typeface="Arial" panose="020B0604020202020204" pitchFamily="34" charset="0"/>
              </a:rPr>
              <a:t>Transport</a:t>
            </a:r>
          </a:p>
          <a:p>
            <a:pPr algn="ctr" latinLnBrk="0">
              <a:spcBef>
                <a:spcPct val="0"/>
              </a:spcBef>
              <a:buClrTx/>
              <a:buFontTx/>
              <a:buNone/>
            </a:pPr>
            <a:r>
              <a:rPr kumimoji="0" lang="en-US" altLang="ko-KR">
                <a:latin typeface="Arial" panose="020B0604020202020204" pitchFamily="34" charset="0"/>
              </a:rPr>
              <a:t>Process</a:t>
            </a:r>
          </a:p>
        </p:txBody>
      </p:sp>
      <p:sp>
        <p:nvSpPr>
          <p:cNvPr id="55307" name="Rectangle 11"/>
          <p:cNvSpPr>
            <a:spLocks noChangeArrowheads="1"/>
          </p:cNvSpPr>
          <p:nvPr/>
        </p:nvSpPr>
        <p:spPr bwMode="auto">
          <a:xfrm>
            <a:off x="6630988" y="4144963"/>
            <a:ext cx="1828800" cy="23622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lr>
                <a:srgbClr val="FF0066"/>
              </a:buClr>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1pPr>
            <a:lvl2pPr marL="742950" indent="-285750" eaLnBrk="0" hangingPunct="0">
              <a:spcBef>
                <a:spcPct val="20000"/>
              </a:spcBef>
              <a:buClr>
                <a:srgbClr val="FF0000"/>
              </a:buClr>
              <a:buFont typeface="Symbol" panose="05050102010706020507" pitchFamily="18" charset="2"/>
              <a:buChar char="©"/>
              <a:defRPr kumimoji="1" sz="2000">
                <a:solidFill>
                  <a:schemeClr val="tx1"/>
                </a:solidFill>
                <a:latin typeface="Times New Roman" panose="02020603050405020304" pitchFamily="18" charset="0"/>
                <a:ea typeface="굴림" panose="020B0600000101010101" pitchFamily="50" charset="-127"/>
              </a:defRPr>
            </a:lvl2pPr>
            <a:lvl3pPr marL="1143000" indent="-228600" eaLnBrk="0" hangingPunct="0">
              <a:spcBef>
                <a:spcPct val="20000"/>
              </a:spcBef>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3pPr>
            <a:lvl4pPr marL="1600200" indent="-228600" eaLnBrk="0" hangingPunct="0">
              <a:spcBef>
                <a:spcPct val="20000"/>
              </a:spcBef>
              <a:buFont typeface="Symbol" panose="05050102010706020507" pitchFamily="18" charset="2"/>
              <a:buChar char="ª"/>
              <a:defRPr kumimoji="1" sz="1600">
                <a:solidFill>
                  <a:schemeClr val="tx1"/>
                </a:solidFill>
                <a:latin typeface="Times New Roman" panose="02020603050405020304" pitchFamily="18" charset="0"/>
                <a:ea typeface="굴림" panose="020B0600000101010101" pitchFamily="50" charset="-127"/>
              </a:defRPr>
            </a:lvl4pPr>
            <a:lvl5pPr marL="2057400" indent="-228600" eaLnBrk="0" hangingPunct="0">
              <a:spcBef>
                <a:spcPct val="20000"/>
              </a:spcBef>
              <a:buChar char="»"/>
              <a:defRPr kumimoji="1" sz="1400">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9pPr>
          </a:lstStyle>
          <a:p>
            <a:pPr algn="ctr" latinLnBrk="0">
              <a:spcBef>
                <a:spcPct val="0"/>
              </a:spcBef>
              <a:buClrTx/>
              <a:buFontTx/>
              <a:buNone/>
            </a:pPr>
            <a:r>
              <a:rPr kumimoji="0" lang="en-US" altLang="ko-KR">
                <a:latin typeface="Arial" panose="020B0604020202020204" pitchFamily="34" charset="0"/>
              </a:rPr>
              <a:t>Webserver</a:t>
            </a:r>
          </a:p>
          <a:p>
            <a:pPr algn="ctr" latinLnBrk="0">
              <a:spcBef>
                <a:spcPct val="0"/>
              </a:spcBef>
              <a:buClrTx/>
              <a:buFontTx/>
              <a:buNone/>
            </a:pPr>
            <a:r>
              <a:rPr kumimoji="0" lang="en-US" altLang="ko-KR">
                <a:latin typeface="Arial" panose="020B0604020202020204" pitchFamily="34" charset="0"/>
              </a:rPr>
              <a:t>Transport</a:t>
            </a:r>
          </a:p>
          <a:p>
            <a:pPr algn="ctr" latinLnBrk="0">
              <a:spcBef>
                <a:spcPct val="0"/>
              </a:spcBef>
              <a:buClrTx/>
              <a:buFontTx/>
              <a:buNone/>
            </a:pPr>
            <a:r>
              <a:rPr kumimoji="0" lang="en-US" altLang="ko-KR">
                <a:latin typeface="Arial" panose="020B0604020202020204" pitchFamily="34" charset="0"/>
              </a:rPr>
              <a:t>Process</a:t>
            </a:r>
          </a:p>
        </p:txBody>
      </p:sp>
      <p:sp>
        <p:nvSpPr>
          <p:cNvPr id="55308" name="Line 12"/>
          <p:cNvSpPr>
            <a:spLocks noChangeShapeType="1"/>
          </p:cNvSpPr>
          <p:nvPr/>
        </p:nvSpPr>
        <p:spPr bwMode="auto">
          <a:xfrm flipH="1">
            <a:off x="3430588" y="5135563"/>
            <a:ext cx="2819400"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55309" name="Text Box 13"/>
          <p:cNvSpPr txBox="1">
            <a:spLocks noChangeArrowheads="1"/>
          </p:cNvSpPr>
          <p:nvPr/>
        </p:nvSpPr>
        <p:spPr bwMode="auto">
          <a:xfrm>
            <a:off x="3059113" y="4221163"/>
            <a:ext cx="352425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rgbClr val="FF0066"/>
              </a:buClr>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1pPr>
            <a:lvl2pPr marL="742950" indent="-285750" eaLnBrk="0" hangingPunct="0">
              <a:spcBef>
                <a:spcPct val="20000"/>
              </a:spcBef>
              <a:buClr>
                <a:srgbClr val="FF0000"/>
              </a:buClr>
              <a:buFont typeface="Symbol" panose="05050102010706020507" pitchFamily="18" charset="2"/>
              <a:buChar char="©"/>
              <a:defRPr kumimoji="1" sz="2000">
                <a:solidFill>
                  <a:schemeClr val="tx1"/>
                </a:solidFill>
                <a:latin typeface="Times New Roman" panose="02020603050405020304" pitchFamily="18" charset="0"/>
                <a:ea typeface="굴림" panose="020B0600000101010101" pitchFamily="50" charset="-127"/>
              </a:defRPr>
            </a:lvl2pPr>
            <a:lvl3pPr marL="1143000" indent="-228600" eaLnBrk="0" hangingPunct="0">
              <a:spcBef>
                <a:spcPct val="20000"/>
              </a:spcBef>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3pPr>
            <a:lvl4pPr marL="1600200" indent="-228600" eaLnBrk="0" hangingPunct="0">
              <a:spcBef>
                <a:spcPct val="20000"/>
              </a:spcBef>
              <a:buFont typeface="Symbol" panose="05050102010706020507" pitchFamily="18" charset="2"/>
              <a:buChar char="ª"/>
              <a:defRPr kumimoji="1" sz="1600">
                <a:solidFill>
                  <a:schemeClr val="tx1"/>
                </a:solidFill>
                <a:latin typeface="Times New Roman" panose="02020603050405020304" pitchFamily="18" charset="0"/>
                <a:ea typeface="굴림" panose="020B0600000101010101" pitchFamily="50" charset="-127"/>
              </a:defRPr>
            </a:lvl4pPr>
            <a:lvl5pPr marL="2057400" indent="-228600" eaLnBrk="0" hangingPunct="0">
              <a:spcBef>
                <a:spcPct val="20000"/>
              </a:spcBef>
              <a:buChar char="»"/>
              <a:defRPr kumimoji="1" sz="1400">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9pPr>
          </a:lstStyle>
          <a:p>
            <a:pPr algn="ctr" latinLnBrk="0">
              <a:spcBef>
                <a:spcPct val="0"/>
              </a:spcBef>
              <a:buClrTx/>
              <a:buFontTx/>
              <a:buNone/>
            </a:pPr>
            <a:r>
              <a:rPr kumimoji="0" lang="en-US" altLang="ko-KR">
                <a:latin typeface="Arial" panose="020B0604020202020204" pitchFamily="34" charset="0"/>
              </a:rPr>
              <a:t>TCP segment containing</a:t>
            </a:r>
          </a:p>
          <a:p>
            <a:pPr algn="ctr" latinLnBrk="0">
              <a:spcBef>
                <a:spcPct val="0"/>
              </a:spcBef>
              <a:buClrTx/>
              <a:buFontTx/>
              <a:buNone/>
            </a:pPr>
            <a:r>
              <a:rPr kumimoji="0" lang="en-US" altLang="ko-KR">
                <a:latin typeface="Arial" panose="020B0604020202020204" pitchFamily="34" charset="0"/>
              </a:rPr>
              <a:t>HTTP Response</a:t>
            </a:r>
          </a:p>
        </p:txBody>
      </p:sp>
      <p:sp>
        <p:nvSpPr>
          <p:cNvPr id="55310" name="Line 14"/>
          <p:cNvSpPr>
            <a:spLocks noChangeShapeType="1"/>
          </p:cNvSpPr>
          <p:nvPr/>
        </p:nvSpPr>
        <p:spPr bwMode="auto">
          <a:xfrm>
            <a:off x="3430588" y="5821363"/>
            <a:ext cx="2819400"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55311" name="Text Box 15"/>
          <p:cNvSpPr txBox="1">
            <a:spLocks noChangeArrowheads="1"/>
          </p:cNvSpPr>
          <p:nvPr/>
        </p:nvSpPr>
        <p:spPr bwMode="auto">
          <a:xfrm>
            <a:off x="4471988" y="5364163"/>
            <a:ext cx="8112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rgbClr val="FF0066"/>
              </a:buClr>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1pPr>
            <a:lvl2pPr marL="742950" indent="-285750" eaLnBrk="0" hangingPunct="0">
              <a:spcBef>
                <a:spcPct val="20000"/>
              </a:spcBef>
              <a:buClr>
                <a:srgbClr val="FF0000"/>
              </a:buClr>
              <a:buFont typeface="Symbol" panose="05050102010706020507" pitchFamily="18" charset="2"/>
              <a:buChar char="©"/>
              <a:defRPr kumimoji="1" sz="2000">
                <a:solidFill>
                  <a:schemeClr val="tx1"/>
                </a:solidFill>
                <a:latin typeface="Times New Roman" panose="02020603050405020304" pitchFamily="18" charset="0"/>
                <a:ea typeface="굴림" panose="020B0600000101010101" pitchFamily="50" charset="-127"/>
              </a:defRPr>
            </a:lvl2pPr>
            <a:lvl3pPr marL="1143000" indent="-228600" eaLnBrk="0" hangingPunct="0">
              <a:spcBef>
                <a:spcPct val="20000"/>
              </a:spcBef>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3pPr>
            <a:lvl4pPr marL="1600200" indent="-228600" eaLnBrk="0" hangingPunct="0">
              <a:spcBef>
                <a:spcPct val="20000"/>
              </a:spcBef>
              <a:buFont typeface="Symbol" panose="05050102010706020507" pitchFamily="18" charset="2"/>
              <a:buChar char="ª"/>
              <a:defRPr kumimoji="1" sz="1600">
                <a:solidFill>
                  <a:schemeClr val="tx1"/>
                </a:solidFill>
                <a:latin typeface="Times New Roman" panose="02020603050405020304" pitchFamily="18" charset="0"/>
                <a:ea typeface="굴림" panose="020B0600000101010101" pitchFamily="50" charset="-127"/>
              </a:defRPr>
            </a:lvl4pPr>
            <a:lvl5pPr marL="2057400" indent="-228600" eaLnBrk="0" hangingPunct="0">
              <a:spcBef>
                <a:spcPct val="20000"/>
              </a:spcBef>
              <a:buChar char="»"/>
              <a:defRPr kumimoji="1" sz="1400">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9pPr>
          </a:lstStyle>
          <a:p>
            <a:pPr algn="ctr" latinLnBrk="0">
              <a:spcBef>
                <a:spcPct val="0"/>
              </a:spcBef>
              <a:buClrTx/>
              <a:buFontTx/>
              <a:buNone/>
            </a:pPr>
            <a:r>
              <a:rPr kumimoji="0" lang="en-US" altLang="ko-KR">
                <a:latin typeface="Arial" panose="020B0604020202020204" pitchFamily="34" charset="0"/>
              </a:rPr>
              <a:t>ACK</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p:txBody>
          <a:bodyPr/>
          <a:lstStyle/>
          <a:p>
            <a:pPr eaLnBrk="1" hangingPunct="1"/>
            <a:r>
              <a:rPr lang="en-US" altLang="ko-KR" smtClean="0"/>
              <a:t>TCP: Closing the Connection </a:t>
            </a:r>
          </a:p>
        </p:txBody>
      </p:sp>
      <p:sp>
        <p:nvSpPr>
          <p:cNvPr id="56323" name="Rectangle 3"/>
          <p:cNvSpPr>
            <a:spLocks noGrp="1" noChangeArrowheads="1"/>
          </p:cNvSpPr>
          <p:nvPr>
            <p:ph type="body" idx="1"/>
          </p:nvPr>
        </p:nvSpPr>
        <p:spPr/>
        <p:txBody>
          <a:bodyPr/>
          <a:lstStyle/>
          <a:p>
            <a:pPr eaLnBrk="1" hangingPunct="1"/>
            <a:endParaRPr lang="ko-KR" altLang="ko-KR" smtClean="0"/>
          </a:p>
        </p:txBody>
      </p:sp>
      <p:sp>
        <p:nvSpPr>
          <p:cNvPr id="56324" name="Rectangle 4"/>
          <p:cNvSpPr>
            <a:spLocks noChangeArrowheads="1"/>
          </p:cNvSpPr>
          <p:nvPr/>
        </p:nvSpPr>
        <p:spPr bwMode="auto">
          <a:xfrm>
            <a:off x="1498600" y="2178050"/>
            <a:ext cx="1828800" cy="28956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lr>
                <a:srgbClr val="FF0066"/>
              </a:buClr>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1pPr>
            <a:lvl2pPr marL="742950" indent="-285750" eaLnBrk="0" hangingPunct="0">
              <a:spcBef>
                <a:spcPct val="20000"/>
              </a:spcBef>
              <a:buClr>
                <a:srgbClr val="FF0000"/>
              </a:buClr>
              <a:buFont typeface="Symbol" panose="05050102010706020507" pitchFamily="18" charset="2"/>
              <a:buChar char="©"/>
              <a:defRPr kumimoji="1" sz="2000">
                <a:solidFill>
                  <a:schemeClr val="tx1"/>
                </a:solidFill>
                <a:latin typeface="Times New Roman" panose="02020603050405020304" pitchFamily="18" charset="0"/>
                <a:ea typeface="굴림" panose="020B0600000101010101" pitchFamily="50" charset="-127"/>
              </a:defRPr>
            </a:lvl2pPr>
            <a:lvl3pPr marL="1143000" indent="-228600" eaLnBrk="0" hangingPunct="0">
              <a:spcBef>
                <a:spcPct val="20000"/>
              </a:spcBef>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3pPr>
            <a:lvl4pPr marL="1600200" indent="-228600" eaLnBrk="0" hangingPunct="0">
              <a:spcBef>
                <a:spcPct val="20000"/>
              </a:spcBef>
              <a:buFont typeface="Symbol" panose="05050102010706020507" pitchFamily="18" charset="2"/>
              <a:buChar char="ª"/>
              <a:defRPr kumimoji="1" sz="1600">
                <a:solidFill>
                  <a:schemeClr val="tx1"/>
                </a:solidFill>
                <a:latin typeface="Times New Roman" panose="02020603050405020304" pitchFamily="18" charset="0"/>
                <a:ea typeface="굴림" panose="020B0600000101010101" pitchFamily="50" charset="-127"/>
              </a:defRPr>
            </a:lvl4pPr>
            <a:lvl5pPr marL="2057400" indent="-228600" eaLnBrk="0" hangingPunct="0">
              <a:spcBef>
                <a:spcPct val="20000"/>
              </a:spcBef>
              <a:buChar char="»"/>
              <a:defRPr kumimoji="1" sz="1400">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9pPr>
          </a:lstStyle>
          <a:p>
            <a:pPr algn="ctr" latinLnBrk="0">
              <a:spcBef>
                <a:spcPct val="0"/>
              </a:spcBef>
              <a:buClrTx/>
              <a:buFontTx/>
              <a:buNone/>
            </a:pPr>
            <a:r>
              <a:rPr kumimoji="0" lang="en-US" altLang="ko-KR">
                <a:latin typeface="Arial" panose="020B0604020202020204" pitchFamily="34" charset="0"/>
              </a:rPr>
              <a:t>User PC</a:t>
            </a:r>
          </a:p>
          <a:p>
            <a:pPr algn="ctr" latinLnBrk="0">
              <a:spcBef>
                <a:spcPct val="0"/>
              </a:spcBef>
              <a:buClrTx/>
              <a:buFontTx/>
              <a:buNone/>
            </a:pPr>
            <a:r>
              <a:rPr kumimoji="0" lang="en-US" altLang="ko-KR">
                <a:latin typeface="Arial" panose="020B0604020202020204" pitchFamily="34" charset="0"/>
              </a:rPr>
              <a:t>Transport</a:t>
            </a:r>
          </a:p>
          <a:p>
            <a:pPr algn="ctr" latinLnBrk="0">
              <a:spcBef>
                <a:spcPct val="0"/>
              </a:spcBef>
              <a:buClrTx/>
              <a:buFontTx/>
              <a:buNone/>
            </a:pPr>
            <a:r>
              <a:rPr kumimoji="0" lang="en-US" altLang="ko-KR">
                <a:latin typeface="Arial" panose="020B0604020202020204" pitchFamily="34" charset="0"/>
              </a:rPr>
              <a:t>Process</a:t>
            </a:r>
          </a:p>
        </p:txBody>
      </p:sp>
      <p:sp>
        <p:nvSpPr>
          <p:cNvPr id="56325" name="Rectangle 5"/>
          <p:cNvSpPr>
            <a:spLocks noChangeArrowheads="1"/>
          </p:cNvSpPr>
          <p:nvPr/>
        </p:nvSpPr>
        <p:spPr bwMode="auto">
          <a:xfrm>
            <a:off x="5842000" y="2178050"/>
            <a:ext cx="1828800" cy="28956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lr>
                <a:srgbClr val="FF0066"/>
              </a:buClr>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1pPr>
            <a:lvl2pPr marL="742950" indent="-285750" eaLnBrk="0" hangingPunct="0">
              <a:spcBef>
                <a:spcPct val="20000"/>
              </a:spcBef>
              <a:buClr>
                <a:srgbClr val="FF0000"/>
              </a:buClr>
              <a:buFont typeface="Symbol" panose="05050102010706020507" pitchFamily="18" charset="2"/>
              <a:buChar char="©"/>
              <a:defRPr kumimoji="1" sz="2000">
                <a:solidFill>
                  <a:schemeClr val="tx1"/>
                </a:solidFill>
                <a:latin typeface="Times New Roman" panose="02020603050405020304" pitchFamily="18" charset="0"/>
                <a:ea typeface="굴림" panose="020B0600000101010101" pitchFamily="50" charset="-127"/>
              </a:defRPr>
            </a:lvl2pPr>
            <a:lvl3pPr marL="1143000" indent="-228600" eaLnBrk="0" hangingPunct="0">
              <a:spcBef>
                <a:spcPct val="20000"/>
              </a:spcBef>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3pPr>
            <a:lvl4pPr marL="1600200" indent="-228600" eaLnBrk="0" hangingPunct="0">
              <a:spcBef>
                <a:spcPct val="20000"/>
              </a:spcBef>
              <a:buFont typeface="Symbol" panose="05050102010706020507" pitchFamily="18" charset="2"/>
              <a:buChar char="ª"/>
              <a:defRPr kumimoji="1" sz="1600">
                <a:solidFill>
                  <a:schemeClr val="tx1"/>
                </a:solidFill>
                <a:latin typeface="Times New Roman" panose="02020603050405020304" pitchFamily="18" charset="0"/>
                <a:ea typeface="굴림" panose="020B0600000101010101" pitchFamily="50" charset="-127"/>
              </a:defRPr>
            </a:lvl4pPr>
            <a:lvl5pPr marL="2057400" indent="-228600" eaLnBrk="0" hangingPunct="0">
              <a:spcBef>
                <a:spcPct val="20000"/>
              </a:spcBef>
              <a:buChar char="»"/>
              <a:defRPr kumimoji="1" sz="1400">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9pPr>
          </a:lstStyle>
          <a:p>
            <a:pPr algn="ctr" latinLnBrk="0">
              <a:spcBef>
                <a:spcPct val="0"/>
              </a:spcBef>
              <a:buClrTx/>
              <a:buFontTx/>
              <a:buNone/>
            </a:pPr>
            <a:r>
              <a:rPr kumimoji="0" lang="en-US" altLang="ko-KR">
                <a:latin typeface="Arial" panose="020B0604020202020204" pitchFamily="34" charset="0"/>
              </a:rPr>
              <a:t>Webserver</a:t>
            </a:r>
          </a:p>
          <a:p>
            <a:pPr algn="ctr" latinLnBrk="0">
              <a:spcBef>
                <a:spcPct val="0"/>
              </a:spcBef>
              <a:buClrTx/>
              <a:buFontTx/>
              <a:buNone/>
            </a:pPr>
            <a:r>
              <a:rPr kumimoji="0" lang="en-US" altLang="ko-KR">
                <a:latin typeface="Arial" panose="020B0604020202020204" pitchFamily="34" charset="0"/>
              </a:rPr>
              <a:t>Transport</a:t>
            </a:r>
          </a:p>
          <a:p>
            <a:pPr algn="ctr" latinLnBrk="0">
              <a:spcBef>
                <a:spcPct val="0"/>
              </a:spcBef>
              <a:buClrTx/>
              <a:buFontTx/>
              <a:buNone/>
            </a:pPr>
            <a:r>
              <a:rPr kumimoji="0" lang="en-US" altLang="ko-KR">
                <a:latin typeface="Arial" panose="020B0604020202020204" pitchFamily="34" charset="0"/>
              </a:rPr>
              <a:t>Process</a:t>
            </a:r>
          </a:p>
        </p:txBody>
      </p:sp>
      <p:sp>
        <p:nvSpPr>
          <p:cNvPr id="56326" name="Line 6"/>
          <p:cNvSpPr>
            <a:spLocks noChangeShapeType="1"/>
          </p:cNvSpPr>
          <p:nvPr/>
        </p:nvSpPr>
        <p:spPr bwMode="auto">
          <a:xfrm flipH="1">
            <a:off x="3556000" y="2482850"/>
            <a:ext cx="2057400" cy="0"/>
          </a:xfrm>
          <a:prstGeom prst="line">
            <a:avLst/>
          </a:prstGeom>
          <a:noFill/>
          <a:ln w="38100">
            <a:solidFill>
              <a:schemeClr val="tx1"/>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56327" name="Line 7"/>
          <p:cNvSpPr>
            <a:spLocks noChangeShapeType="1"/>
          </p:cNvSpPr>
          <p:nvPr/>
        </p:nvSpPr>
        <p:spPr bwMode="auto">
          <a:xfrm flipH="1">
            <a:off x="3556000" y="3321050"/>
            <a:ext cx="2057400"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56328" name="Line 8"/>
          <p:cNvSpPr>
            <a:spLocks noChangeShapeType="1"/>
          </p:cNvSpPr>
          <p:nvPr/>
        </p:nvSpPr>
        <p:spPr bwMode="auto">
          <a:xfrm flipH="1">
            <a:off x="3556000" y="4159250"/>
            <a:ext cx="2057400"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56329" name="Line 9"/>
          <p:cNvSpPr>
            <a:spLocks noChangeShapeType="1"/>
          </p:cNvSpPr>
          <p:nvPr/>
        </p:nvSpPr>
        <p:spPr bwMode="auto">
          <a:xfrm flipH="1">
            <a:off x="3556000" y="4997450"/>
            <a:ext cx="2057400" cy="0"/>
          </a:xfrm>
          <a:prstGeom prst="line">
            <a:avLst/>
          </a:prstGeom>
          <a:noFill/>
          <a:ln w="38100">
            <a:solidFill>
              <a:schemeClr val="tx1"/>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56330" name="Text Box 10"/>
          <p:cNvSpPr txBox="1">
            <a:spLocks noChangeArrowheads="1"/>
          </p:cNvSpPr>
          <p:nvPr/>
        </p:nvSpPr>
        <p:spPr bwMode="auto">
          <a:xfrm>
            <a:off x="4211638" y="1989138"/>
            <a:ext cx="6746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rgbClr val="FF0066"/>
              </a:buClr>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1pPr>
            <a:lvl2pPr marL="742950" indent="-285750" eaLnBrk="0" hangingPunct="0">
              <a:spcBef>
                <a:spcPct val="20000"/>
              </a:spcBef>
              <a:buClr>
                <a:srgbClr val="FF0000"/>
              </a:buClr>
              <a:buFont typeface="Symbol" panose="05050102010706020507" pitchFamily="18" charset="2"/>
              <a:buChar char="©"/>
              <a:defRPr kumimoji="1" sz="2000">
                <a:solidFill>
                  <a:schemeClr val="tx1"/>
                </a:solidFill>
                <a:latin typeface="Times New Roman" panose="02020603050405020304" pitchFamily="18" charset="0"/>
                <a:ea typeface="굴림" panose="020B0600000101010101" pitchFamily="50" charset="-127"/>
              </a:defRPr>
            </a:lvl2pPr>
            <a:lvl3pPr marL="1143000" indent="-228600" eaLnBrk="0" hangingPunct="0">
              <a:spcBef>
                <a:spcPct val="20000"/>
              </a:spcBef>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3pPr>
            <a:lvl4pPr marL="1600200" indent="-228600" eaLnBrk="0" hangingPunct="0">
              <a:spcBef>
                <a:spcPct val="20000"/>
              </a:spcBef>
              <a:buFont typeface="Symbol" panose="05050102010706020507" pitchFamily="18" charset="2"/>
              <a:buChar char="ª"/>
              <a:defRPr kumimoji="1" sz="1600">
                <a:solidFill>
                  <a:schemeClr val="tx1"/>
                </a:solidFill>
                <a:latin typeface="Times New Roman" panose="02020603050405020304" pitchFamily="18" charset="0"/>
                <a:ea typeface="굴림" panose="020B0600000101010101" pitchFamily="50" charset="-127"/>
              </a:defRPr>
            </a:lvl4pPr>
            <a:lvl5pPr marL="2057400" indent="-228600" eaLnBrk="0" hangingPunct="0">
              <a:spcBef>
                <a:spcPct val="20000"/>
              </a:spcBef>
              <a:buChar char="»"/>
              <a:defRPr kumimoji="1" sz="1400">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9pPr>
          </a:lstStyle>
          <a:p>
            <a:pPr algn="ctr" latinLnBrk="0">
              <a:spcBef>
                <a:spcPct val="0"/>
              </a:spcBef>
              <a:buClrTx/>
              <a:buFontTx/>
              <a:buNone/>
            </a:pPr>
            <a:r>
              <a:rPr kumimoji="0" lang="en-US" altLang="ko-KR">
                <a:latin typeface="Arial" panose="020B0604020202020204" pitchFamily="34" charset="0"/>
              </a:rPr>
              <a:t>FIN</a:t>
            </a:r>
          </a:p>
        </p:txBody>
      </p:sp>
      <p:sp>
        <p:nvSpPr>
          <p:cNvPr id="56331" name="Text Box 11"/>
          <p:cNvSpPr txBox="1">
            <a:spLocks noChangeArrowheads="1"/>
          </p:cNvSpPr>
          <p:nvPr/>
        </p:nvSpPr>
        <p:spPr bwMode="auto">
          <a:xfrm>
            <a:off x="4165600" y="3625850"/>
            <a:ext cx="6746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rgbClr val="FF0066"/>
              </a:buClr>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1pPr>
            <a:lvl2pPr marL="742950" indent="-285750" eaLnBrk="0" hangingPunct="0">
              <a:spcBef>
                <a:spcPct val="20000"/>
              </a:spcBef>
              <a:buClr>
                <a:srgbClr val="FF0000"/>
              </a:buClr>
              <a:buFont typeface="Symbol" panose="05050102010706020507" pitchFamily="18" charset="2"/>
              <a:buChar char="©"/>
              <a:defRPr kumimoji="1" sz="2000">
                <a:solidFill>
                  <a:schemeClr val="tx1"/>
                </a:solidFill>
                <a:latin typeface="Times New Roman" panose="02020603050405020304" pitchFamily="18" charset="0"/>
                <a:ea typeface="굴림" panose="020B0600000101010101" pitchFamily="50" charset="-127"/>
              </a:defRPr>
            </a:lvl2pPr>
            <a:lvl3pPr marL="1143000" indent="-228600" eaLnBrk="0" hangingPunct="0">
              <a:spcBef>
                <a:spcPct val="20000"/>
              </a:spcBef>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3pPr>
            <a:lvl4pPr marL="1600200" indent="-228600" eaLnBrk="0" hangingPunct="0">
              <a:spcBef>
                <a:spcPct val="20000"/>
              </a:spcBef>
              <a:buFont typeface="Symbol" panose="05050102010706020507" pitchFamily="18" charset="2"/>
              <a:buChar char="ª"/>
              <a:defRPr kumimoji="1" sz="1600">
                <a:solidFill>
                  <a:schemeClr val="tx1"/>
                </a:solidFill>
                <a:latin typeface="Times New Roman" panose="02020603050405020304" pitchFamily="18" charset="0"/>
                <a:ea typeface="굴림" panose="020B0600000101010101" pitchFamily="50" charset="-127"/>
              </a:defRPr>
            </a:lvl4pPr>
            <a:lvl5pPr marL="2057400" indent="-228600" eaLnBrk="0" hangingPunct="0">
              <a:spcBef>
                <a:spcPct val="20000"/>
              </a:spcBef>
              <a:buChar char="»"/>
              <a:defRPr kumimoji="1" sz="1400">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9pPr>
          </a:lstStyle>
          <a:p>
            <a:pPr algn="ctr" latinLnBrk="0">
              <a:spcBef>
                <a:spcPct val="0"/>
              </a:spcBef>
              <a:buClrTx/>
              <a:buFontTx/>
              <a:buNone/>
            </a:pPr>
            <a:r>
              <a:rPr kumimoji="0" lang="en-US" altLang="ko-KR">
                <a:latin typeface="Arial" panose="020B0604020202020204" pitchFamily="34" charset="0"/>
              </a:rPr>
              <a:t>FIN</a:t>
            </a:r>
          </a:p>
        </p:txBody>
      </p:sp>
      <p:sp>
        <p:nvSpPr>
          <p:cNvPr id="56332" name="Text Box 12"/>
          <p:cNvSpPr txBox="1">
            <a:spLocks noChangeArrowheads="1"/>
          </p:cNvSpPr>
          <p:nvPr/>
        </p:nvSpPr>
        <p:spPr bwMode="auto">
          <a:xfrm>
            <a:off x="4141788" y="2827338"/>
            <a:ext cx="8112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rgbClr val="FF0066"/>
              </a:buClr>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1pPr>
            <a:lvl2pPr marL="742950" indent="-285750" eaLnBrk="0" hangingPunct="0">
              <a:spcBef>
                <a:spcPct val="20000"/>
              </a:spcBef>
              <a:buClr>
                <a:srgbClr val="FF0000"/>
              </a:buClr>
              <a:buFont typeface="Symbol" panose="05050102010706020507" pitchFamily="18" charset="2"/>
              <a:buChar char="©"/>
              <a:defRPr kumimoji="1" sz="2000">
                <a:solidFill>
                  <a:schemeClr val="tx1"/>
                </a:solidFill>
                <a:latin typeface="Times New Roman" panose="02020603050405020304" pitchFamily="18" charset="0"/>
                <a:ea typeface="굴림" panose="020B0600000101010101" pitchFamily="50" charset="-127"/>
              </a:defRPr>
            </a:lvl2pPr>
            <a:lvl3pPr marL="1143000" indent="-228600" eaLnBrk="0" hangingPunct="0">
              <a:spcBef>
                <a:spcPct val="20000"/>
              </a:spcBef>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3pPr>
            <a:lvl4pPr marL="1600200" indent="-228600" eaLnBrk="0" hangingPunct="0">
              <a:spcBef>
                <a:spcPct val="20000"/>
              </a:spcBef>
              <a:buFont typeface="Symbol" panose="05050102010706020507" pitchFamily="18" charset="2"/>
              <a:buChar char="ª"/>
              <a:defRPr kumimoji="1" sz="1600">
                <a:solidFill>
                  <a:schemeClr val="tx1"/>
                </a:solidFill>
                <a:latin typeface="Times New Roman" panose="02020603050405020304" pitchFamily="18" charset="0"/>
                <a:ea typeface="굴림" panose="020B0600000101010101" pitchFamily="50" charset="-127"/>
              </a:defRPr>
            </a:lvl4pPr>
            <a:lvl5pPr marL="2057400" indent="-228600" eaLnBrk="0" hangingPunct="0">
              <a:spcBef>
                <a:spcPct val="20000"/>
              </a:spcBef>
              <a:buChar char="»"/>
              <a:defRPr kumimoji="1" sz="1400">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9pPr>
          </a:lstStyle>
          <a:p>
            <a:pPr algn="ctr" latinLnBrk="0">
              <a:spcBef>
                <a:spcPct val="0"/>
              </a:spcBef>
              <a:buClrTx/>
              <a:buFontTx/>
              <a:buNone/>
            </a:pPr>
            <a:r>
              <a:rPr kumimoji="0" lang="en-US" altLang="ko-KR">
                <a:latin typeface="Arial" panose="020B0604020202020204" pitchFamily="34" charset="0"/>
              </a:rPr>
              <a:t>ACK</a:t>
            </a:r>
          </a:p>
        </p:txBody>
      </p:sp>
      <p:sp>
        <p:nvSpPr>
          <p:cNvPr id="56333" name="Text Box 13"/>
          <p:cNvSpPr txBox="1">
            <a:spLocks noChangeArrowheads="1"/>
          </p:cNvSpPr>
          <p:nvPr/>
        </p:nvSpPr>
        <p:spPr bwMode="auto">
          <a:xfrm>
            <a:off x="4141788" y="4427538"/>
            <a:ext cx="8112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rgbClr val="FF0066"/>
              </a:buClr>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1pPr>
            <a:lvl2pPr marL="742950" indent="-285750" eaLnBrk="0" hangingPunct="0">
              <a:spcBef>
                <a:spcPct val="20000"/>
              </a:spcBef>
              <a:buClr>
                <a:srgbClr val="FF0000"/>
              </a:buClr>
              <a:buFont typeface="Symbol" panose="05050102010706020507" pitchFamily="18" charset="2"/>
              <a:buChar char="©"/>
              <a:defRPr kumimoji="1" sz="2000">
                <a:solidFill>
                  <a:schemeClr val="tx1"/>
                </a:solidFill>
                <a:latin typeface="Times New Roman" panose="02020603050405020304" pitchFamily="18" charset="0"/>
                <a:ea typeface="굴림" panose="020B0600000101010101" pitchFamily="50" charset="-127"/>
              </a:defRPr>
            </a:lvl2pPr>
            <a:lvl3pPr marL="1143000" indent="-228600" eaLnBrk="0" hangingPunct="0">
              <a:spcBef>
                <a:spcPct val="20000"/>
              </a:spcBef>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3pPr>
            <a:lvl4pPr marL="1600200" indent="-228600" eaLnBrk="0" hangingPunct="0">
              <a:spcBef>
                <a:spcPct val="20000"/>
              </a:spcBef>
              <a:buFont typeface="Symbol" panose="05050102010706020507" pitchFamily="18" charset="2"/>
              <a:buChar char="ª"/>
              <a:defRPr kumimoji="1" sz="1600">
                <a:solidFill>
                  <a:schemeClr val="tx1"/>
                </a:solidFill>
                <a:latin typeface="Times New Roman" panose="02020603050405020304" pitchFamily="18" charset="0"/>
                <a:ea typeface="굴림" panose="020B0600000101010101" pitchFamily="50" charset="-127"/>
              </a:defRPr>
            </a:lvl4pPr>
            <a:lvl5pPr marL="2057400" indent="-228600" eaLnBrk="0" hangingPunct="0">
              <a:spcBef>
                <a:spcPct val="20000"/>
              </a:spcBef>
              <a:buChar char="»"/>
              <a:defRPr kumimoji="1" sz="1400">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9pPr>
          </a:lstStyle>
          <a:p>
            <a:pPr algn="ctr" latinLnBrk="0">
              <a:spcBef>
                <a:spcPct val="0"/>
              </a:spcBef>
              <a:buClrTx/>
              <a:buFontTx/>
              <a:buNone/>
            </a:pPr>
            <a:r>
              <a:rPr kumimoji="0" lang="en-US" altLang="ko-KR">
                <a:latin typeface="Arial" panose="020B0604020202020204" pitchFamily="34" charset="0"/>
              </a:rPr>
              <a:t>ACK</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p:txBody>
          <a:bodyPr/>
          <a:lstStyle/>
          <a:p>
            <a:pPr eaLnBrk="1" hangingPunct="1"/>
            <a:r>
              <a:rPr lang="en-US" altLang="ko-KR" smtClean="0"/>
              <a:t>TCP</a:t>
            </a:r>
          </a:p>
        </p:txBody>
      </p:sp>
      <p:sp>
        <p:nvSpPr>
          <p:cNvPr id="57347" name="Rectangle 3"/>
          <p:cNvSpPr>
            <a:spLocks noGrp="1" noChangeArrowheads="1"/>
          </p:cNvSpPr>
          <p:nvPr>
            <p:ph type="body" idx="1"/>
          </p:nvPr>
        </p:nvSpPr>
        <p:spPr>
          <a:xfrm>
            <a:off x="1173163" y="840136"/>
            <a:ext cx="7361237" cy="5684490"/>
          </a:xfrm>
        </p:spPr>
        <p:txBody>
          <a:bodyPr/>
          <a:lstStyle/>
          <a:p>
            <a:pPr eaLnBrk="1" hangingPunct="1"/>
            <a:r>
              <a:rPr lang="en-US" altLang="ko-KR" sz="2000" dirty="0" smtClean="0"/>
              <a:t>ensures end-to-end delivery</a:t>
            </a:r>
            <a:endParaRPr lang="en-US" altLang="ko-KR" sz="2000" i="1" dirty="0" smtClean="0"/>
          </a:p>
          <a:p>
            <a:pPr eaLnBrk="1" hangingPunct="1"/>
            <a:r>
              <a:rPr lang="en-US" altLang="ko-KR" sz="2000" i="1" dirty="0" smtClean="0"/>
              <a:t>fragment</a:t>
            </a:r>
            <a:r>
              <a:rPr lang="en-US" altLang="ko-KR" sz="2000" dirty="0" smtClean="0"/>
              <a:t> long application messages and transmits them in several TCP segments</a:t>
            </a:r>
          </a:p>
          <a:p>
            <a:pPr eaLnBrk="1" hangingPunct="1"/>
            <a:r>
              <a:rPr lang="en-US" altLang="ko-KR" sz="2000" dirty="0" smtClean="0"/>
              <a:t>implements </a:t>
            </a:r>
            <a:r>
              <a:rPr lang="en-US" altLang="ko-KR" sz="2000" i="1" dirty="0" smtClean="0"/>
              <a:t>flow control</a:t>
            </a:r>
            <a:r>
              <a:rPr lang="en-US" altLang="ko-KR" sz="2000" dirty="0" smtClean="0"/>
              <a:t>: send the next segment after receiving </a:t>
            </a:r>
            <a:r>
              <a:rPr lang="en-US" altLang="ko-KR" sz="2000" dirty="0" err="1" smtClean="0"/>
              <a:t>ack</a:t>
            </a:r>
            <a:endParaRPr lang="en-US" altLang="ko-KR" sz="2000" dirty="0" smtClean="0"/>
          </a:p>
          <a:p>
            <a:pPr eaLnBrk="1" hangingPunct="1"/>
            <a:r>
              <a:rPr lang="en-US" altLang="ko-KR" sz="2000" dirty="0" smtClean="0"/>
              <a:t>TCP is reliable</a:t>
            </a:r>
          </a:p>
          <a:p>
            <a:pPr lvl="1" eaLnBrk="1" hangingPunct="1"/>
            <a:r>
              <a:rPr lang="en-US" altLang="ko-KR" sz="1800" dirty="0" smtClean="0"/>
              <a:t>it does error correction</a:t>
            </a:r>
          </a:p>
          <a:p>
            <a:pPr lvl="2" eaLnBrk="1" hangingPunct="1">
              <a:spcBef>
                <a:spcPct val="70000"/>
              </a:spcBef>
            </a:pPr>
            <a:r>
              <a:rPr lang="en-US" altLang="ko-KR" sz="1600" dirty="0" smtClean="0"/>
              <a:t>Each TCP segment has a 32-bit sequence number that increases with each TCP segment a transport process sends</a:t>
            </a:r>
          </a:p>
          <a:p>
            <a:pPr lvl="1" eaLnBrk="1" hangingPunct="1"/>
            <a:r>
              <a:rPr lang="en-US" altLang="ko-KR" sz="1800" dirty="0" smtClean="0"/>
              <a:t>it Places TCP Segments in Order</a:t>
            </a:r>
          </a:p>
          <a:p>
            <a:pPr lvl="1" eaLnBrk="1" hangingPunct="1"/>
            <a:r>
              <a:rPr lang="en-US" altLang="ko-KR" sz="1800" dirty="0" smtClean="0"/>
              <a:t>protects against errors at lower layers as well as transport layer errors</a:t>
            </a:r>
          </a:p>
          <a:p>
            <a:pPr lvl="2" eaLnBrk="1" hangingPunct="1"/>
            <a:r>
              <a:rPr lang="en-US" altLang="ko-KR" sz="1600" dirty="0" smtClean="0"/>
              <a:t>Retransmit if not receiving </a:t>
            </a:r>
            <a:r>
              <a:rPr lang="en-US" altLang="ko-KR" sz="1600" dirty="0" err="1" smtClean="0"/>
              <a:t>ack</a:t>
            </a:r>
            <a:r>
              <a:rPr lang="en-US" altLang="ko-KR" sz="1600" dirty="0" smtClean="0"/>
              <a:t> after sending a segment</a:t>
            </a:r>
          </a:p>
          <a:p>
            <a:pPr eaLnBrk="1" hangingPunct="1"/>
            <a:r>
              <a:rPr lang="en-US" altLang="ko-KR" sz="2000" dirty="0" smtClean="0"/>
              <a:t>high-overhead</a:t>
            </a:r>
          </a:p>
          <a:p>
            <a:pPr lvl="1" eaLnBrk="1" hangingPunct="1"/>
            <a:r>
              <a:rPr lang="en-US" altLang="ko-KR" sz="1800" dirty="0" smtClean="0"/>
              <a:t>Executed only at the end nodes</a:t>
            </a:r>
          </a:p>
          <a:p>
            <a:pPr lvl="1" eaLnBrk="1" hangingPunct="1"/>
            <a:r>
              <a:rPr lang="en-US" altLang="ko-KR" sz="1800" dirty="0" smtClean="0"/>
              <a:t>Multiple HTTP Request-Response Cycles can be Handled with a Single TCP Connection in HTTP/1.1 and later versions</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p:txBody>
          <a:bodyPr/>
          <a:lstStyle/>
          <a:p>
            <a:pPr eaLnBrk="1" hangingPunct="1"/>
            <a:r>
              <a:rPr lang="en-US" altLang="ko-KR" smtClean="0"/>
              <a:t>IP (Internet Protocol)</a:t>
            </a:r>
          </a:p>
        </p:txBody>
      </p:sp>
      <p:sp>
        <p:nvSpPr>
          <p:cNvPr id="58371" name="Rectangle 3"/>
          <p:cNvSpPr>
            <a:spLocks noGrp="1" noChangeArrowheads="1"/>
          </p:cNvSpPr>
          <p:nvPr>
            <p:ph type="body" idx="1"/>
          </p:nvPr>
        </p:nvSpPr>
        <p:spPr>
          <a:xfrm>
            <a:off x="755650" y="1557338"/>
            <a:ext cx="7772400" cy="4114800"/>
          </a:xfrm>
        </p:spPr>
        <p:txBody>
          <a:bodyPr/>
          <a:lstStyle/>
          <a:p>
            <a:pPr eaLnBrk="1" hangingPunct="1"/>
            <a:r>
              <a:rPr lang="en-US" altLang="ko-KR" smtClean="0"/>
              <a:t>Connectionless Service</a:t>
            </a:r>
          </a:p>
          <a:p>
            <a:pPr lvl="1" eaLnBrk="1" hangingPunct="1"/>
            <a:r>
              <a:rPr lang="en-US" altLang="ko-KR" smtClean="0"/>
              <a:t>No open, close, error correction, flow control</a:t>
            </a:r>
          </a:p>
          <a:p>
            <a:pPr lvl="1" eaLnBrk="1" hangingPunct="1"/>
            <a:r>
              <a:rPr lang="en-US" altLang="ko-KR" smtClean="0"/>
              <a:t>Low overhead</a:t>
            </a:r>
          </a:p>
          <a:p>
            <a:pPr lvl="1" eaLnBrk="1" hangingPunct="1"/>
            <a:r>
              <a:rPr lang="en-US" altLang="ko-KR" i="1" smtClean="0"/>
              <a:t>Unreliable</a:t>
            </a:r>
          </a:p>
          <a:p>
            <a:pPr lvl="2" eaLnBrk="1" hangingPunct="1"/>
            <a:r>
              <a:rPr lang="en-US" altLang="ko-KR" sz="1800" smtClean="0"/>
              <a:t>No error handling</a:t>
            </a:r>
          </a:p>
          <a:p>
            <a:pPr lvl="2" eaLnBrk="1" hangingPunct="1"/>
            <a:r>
              <a:rPr lang="en-US" altLang="ko-KR" sz="1800" smtClean="0"/>
              <a:t>No sequence numbers</a:t>
            </a:r>
          </a:p>
          <a:p>
            <a:pPr eaLnBrk="1" hangingPunct="1"/>
            <a:r>
              <a:rPr lang="en-US" altLang="ko-KR" smtClean="0"/>
              <a:t>IP Addresses and Router Forwarding</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pPr eaLnBrk="1" hangingPunct="1"/>
            <a:r>
              <a:rPr lang="en-US" altLang="ko-KR" smtClean="0"/>
              <a:t>Medium</a:t>
            </a:r>
          </a:p>
        </p:txBody>
      </p:sp>
      <p:sp>
        <p:nvSpPr>
          <p:cNvPr id="11267" name="Rectangle 3"/>
          <p:cNvSpPr>
            <a:spLocks noGrp="1" noChangeArrowheads="1"/>
          </p:cNvSpPr>
          <p:nvPr>
            <p:ph type="body" idx="1"/>
          </p:nvPr>
        </p:nvSpPr>
        <p:spPr/>
        <p:txBody>
          <a:bodyPr/>
          <a:lstStyle/>
          <a:p>
            <a:pPr eaLnBrk="1" hangingPunct="1"/>
            <a:r>
              <a:rPr lang="en-US" altLang="ko-KR" sz="2800" smtClean="0"/>
              <a:t>There are several kinds of communications links.</a:t>
            </a:r>
          </a:p>
          <a:p>
            <a:pPr lvl="1" eaLnBrk="1" hangingPunct="1"/>
            <a:r>
              <a:rPr lang="en-US" altLang="ko-KR" sz="2400" smtClean="0"/>
              <a:t>Wire</a:t>
            </a:r>
          </a:p>
          <a:p>
            <a:pPr lvl="2" eaLnBrk="1" hangingPunct="1"/>
            <a:r>
              <a:rPr lang="en-US" altLang="ko-KR" sz="2000" smtClean="0"/>
              <a:t>Twisted pairs</a:t>
            </a:r>
          </a:p>
          <a:p>
            <a:pPr lvl="2" eaLnBrk="1" hangingPunct="1"/>
            <a:r>
              <a:rPr lang="en-US" altLang="ko-KR" sz="2000" smtClean="0"/>
              <a:t>Coaxial cables</a:t>
            </a:r>
          </a:p>
          <a:p>
            <a:pPr lvl="2" eaLnBrk="1" hangingPunct="1"/>
            <a:r>
              <a:rPr lang="en-US" altLang="ko-KR" sz="2000" smtClean="0"/>
              <a:t>Fiber optics</a:t>
            </a:r>
          </a:p>
          <a:p>
            <a:pPr lvl="1" eaLnBrk="1" hangingPunct="1"/>
            <a:r>
              <a:rPr lang="en-US" altLang="ko-KR" sz="2400" smtClean="0"/>
              <a:t>Wireless</a:t>
            </a:r>
          </a:p>
          <a:p>
            <a:pPr lvl="2" eaLnBrk="1" hangingPunct="1"/>
            <a:r>
              <a:rPr lang="en-US" altLang="ko-KR" sz="2000" smtClean="0"/>
              <a:t>Microwave transmission</a:t>
            </a:r>
          </a:p>
          <a:p>
            <a:pPr lvl="2" eaLnBrk="1" hangingPunct="1"/>
            <a:r>
              <a:rPr lang="en-US" altLang="ko-KR" sz="2000" smtClean="0"/>
              <a:t>Satellite transmission</a:t>
            </a: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a:xfrm>
            <a:off x="647700" y="0"/>
            <a:ext cx="7770813" cy="1143000"/>
          </a:xfrm>
          <a:noFill/>
        </p:spPr>
        <p:txBody>
          <a:bodyPr lIns="82124" tIns="41061" rIns="82124" bIns="41061"/>
          <a:lstStyle/>
          <a:p>
            <a:pPr eaLnBrk="1" hangingPunct="1">
              <a:lnSpc>
                <a:spcPct val="90000"/>
              </a:lnSpc>
            </a:pPr>
            <a:r>
              <a:rPr lang="en-US" altLang="ko-KR" smtClean="0"/>
              <a:t>Routing </a:t>
            </a:r>
          </a:p>
        </p:txBody>
      </p:sp>
      <p:sp>
        <p:nvSpPr>
          <p:cNvPr id="349187" name="Rectangle 3"/>
          <p:cNvSpPr>
            <a:spLocks noChangeArrowheads="1"/>
          </p:cNvSpPr>
          <p:nvPr/>
        </p:nvSpPr>
        <p:spPr bwMode="auto">
          <a:xfrm>
            <a:off x="520700" y="4657725"/>
            <a:ext cx="27686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01763" tIns="49988" rIns="101763" bIns="49988">
            <a:spAutoFit/>
          </a:bodyPr>
          <a:lstStyle>
            <a:lvl1pPr defTabSz="1028700" eaLnBrk="0" hangingPunct="0">
              <a:spcBef>
                <a:spcPct val="20000"/>
              </a:spcBef>
              <a:buClr>
                <a:srgbClr val="FF0066"/>
              </a:buClr>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1pPr>
            <a:lvl2pPr marL="742950" indent="-285750" defTabSz="1028700" eaLnBrk="0" hangingPunct="0">
              <a:spcBef>
                <a:spcPct val="20000"/>
              </a:spcBef>
              <a:buClr>
                <a:srgbClr val="FF0000"/>
              </a:buClr>
              <a:buFont typeface="Symbol" panose="05050102010706020507" pitchFamily="18" charset="2"/>
              <a:buChar char="©"/>
              <a:defRPr kumimoji="1" sz="2000">
                <a:solidFill>
                  <a:schemeClr val="tx1"/>
                </a:solidFill>
                <a:latin typeface="Times New Roman" panose="02020603050405020304" pitchFamily="18" charset="0"/>
                <a:ea typeface="굴림" panose="020B0600000101010101" pitchFamily="50" charset="-127"/>
              </a:defRPr>
            </a:lvl2pPr>
            <a:lvl3pPr marL="1143000" indent="-228600" defTabSz="1028700" eaLnBrk="0" hangingPunct="0">
              <a:spcBef>
                <a:spcPct val="20000"/>
              </a:spcBef>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3pPr>
            <a:lvl4pPr marL="1600200" indent="-228600" defTabSz="1028700" eaLnBrk="0" hangingPunct="0">
              <a:spcBef>
                <a:spcPct val="20000"/>
              </a:spcBef>
              <a:buFont typeface="Symbol" panose="05050102010706020507" pitchFamily="18" charset="2"/>
              <a:buChar char="ª"/>
              <a:defRPr kumimoji="1" sz="1600">
                <a:solidFill>
                  <a:schemeClr val="tx1"/>
                </a:solidFill>
                <a:latin typeface="Times New Roman" panose="02020603050405020304" pitchFamily="18" charset="0"/>
                <a:ea typeface="굴림" panose="020B0600000101010101" pitchFamily="50" charset="-127"/>
              </a:defRPr>
            </a:lvl4pPr>
            <a:lvl5pPr marL="2057400" indent="-228600" defTabSz="1028700" eaLnBrk="0" hangingPunct="0">
              <a:spcBef>
                <a:spcPct val="20000"/>
              </a:spcBef>
              <a:buChar char="»"/>
              <a:defRPr kumimoji="1" sz="1400">
                <a:solidFill>
                  <a:schemeClr val="tx1"/>
                </a:solidFill>
                <a:latin typeface="Times New Roman" panose="02020603050405020304" pitchFamily="18" charset="0"/>
                <a:ea typeface="굴림" panose="020B0600000101010101" pitchFamily="50" charset="-127"/>
              </a:defRPr>
            </a:lvl5pPr>
            <a:lvl6pPr marL="2514600" indent="-228600" defTabSz="10287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6pPr>
            <a:lvl7pPr marL="2971800" indent="-228600" defTabSz="10287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7pPr>
            <a:lvl8pPr marL="3429000" indent="-228600" defTabSz="10287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8pPr>
            <a:lvl9pPr marL="3886200" indent="-228600" defTabSz="10287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9pPr>
          </a:lstStyle>
          <a:p>
            <a:pPr algn="ctr" latinLnBrk="0">
              <a:spcBef>
                <a:spcPct val="0"/>
              </a:spcBef>
              <a:buClrTx/>
              <a:buFontTx/>
              <a:buNone/>
            </a:pPr>
            <a:r>
              <a:rPr kumimoji="0" lang="en-US" altLang="ko-KR" sz="2000" b="1">
                <a:solidFill>
                  <a:schemeClr val="bg2"/>
                </a:solidFill>
                <a:latin typeface="Arial" panose="020B0604020202020204" pitchFamily="34" charset="0"/>
              </a:rPr>
              <a:t>Router A can send</a:t>
            </a:r>
          </a:p>
          <a:p>
            <a:pPr algn="ctr" latinLnBrk="0">
              <a:spcBef>
                <a:spcPct val="0"/>
              </a:spcBef>
              <a:buClrTx/>
              <a:buFontTx/>
              <a:buNone/>
            </a:pPr>
            <a:r>
              <a:rPr kumimoji="0" lang="en-US" altLang="ko-KR" sz="2000" b="1">
                <a:solidFill>
                  <a:schemeClr val="bg2"/>
                </a:solidFill>
                <a:latin typeface="Arial" panose="020B0604020202020204" pitchFamily="34" charset="0"/>
              </a:rPr>
              <a:t>the packet either way</a:t>
            </a:r>
            <a:endParaRPr kumimoji="0" lang="en-US" altLang="ko-KR" sz="2700" b="1">
              <a:solidFill>
                <a:schemeClr val="bg2"/>
              </a:solidFill>
              <a:latin typeface="Arial" panose="020B0604020202020204" pitchFamily="34" charset="0"/>
            </a:endParaRPr>
          </a:p>
        </p:txBody>
      </p:sp>
      <p:sp>
        <p:nvSpPr>
          <p:cNvPr id="349188" name="Text Box 4"/>
          <p:cNvSpPr txBox="1">
            <a:spLocks noChangeArrowheads="1"/>
          </p:cNvSpPr>
          <p:nvPr/>
        </p:nvSpPr>
        <p:spPr bwMode="auto">
          <a:xfrm>
            <a:off x="479425" y="1384300"/>
            <a:ext cx="3032125" cy="131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spAutoFit/>
          </a:bodyPr>
          <a:lstStyle>
            <a:lvl1pPr eaLnBrk="0" hangingPunct="0">
              <a:spcBef>
                <a:spcPct val="20000"/>
              </a:spcBef>
              <a:buClr>
                <a:srgbClr val="FF0066"/>
              </a:buClr>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1pPr>
            <a:lvl2pPr marL="742950" indent="-285750" eaLnBrk="0" hangingPunct="0">
              <a:spcBef>
                <a:spcPct val="20000"/>
              </a:spcBef>
              <a:buClr>
                <a:srgbClr val="FF0000"/>
              </a:buClr>
              <a:buFont typeface="Symbol" panose="05050102010706020507" pitchFamily="18" charset="2"/>
              <a:buChar char="©"/>
              <a:defRPr kumimoji="1" sz="2000">
                <a:solidFill>
                  <a:schemeClr val="tx1"/>
                </a:solidFill>
                <a:latin typeface="Times New Roman" panose="02020603050405020304" pitchFamily="18" charset="0"/>
                <a:ea typeface="굴림" panose="020B0600000101010101" pitchFamily="50" charset="-127"/>
              </a:defRPr>
            </a:lvl2pPr>
            <a:lvl3pPr marL="1143000" indent="-228600" eaLnBrk="0" hangingPunct="0">
              <a:spcBef>
                <a:spcPct val="20000"/>
              </a:spcBef>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3pPr>
            <a:lvl4pPr marL="1600200" indent="-228600" eaLnBrk="0" hangingPunct="0">
              <a:spcBef>
                <a:spcPct val="20000"/>
              </a:spcBef>
              <a:buFont typeface="Symbol" panose="05050102010706020507" pitchFamily="18" charset="2"/>
              <a:buChar char="ª"/>
              <a:defRPr kumimoji="1" sz="1600">
                <a:solidFill>
                  <a:schemeClr val="tx1"/>
                </a:solidFill>
                <a:latin typeface="Times New Roman" panose="02020603050405020304" pitchFamily="18" charset="0"/>
                <a:ea typeface="굴림" panose="020B0600000101010101" pitchFamily="50" charset="-127"/>
              </a:defRPr>
            </a:lvl4pPr>
            <a:lvl5pPr marL="2057400" indent="-228600" eaLnBrk="0" hangingPunct="0">
              <a:spcBef>
                <a:spcPct val="20000"/>
              </a:spcBef>
              <a:buChar char="»"/>
              <a:defRPr kumimoji="1" sz="1400">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9pPr>
          </a:lstStyle>
          <a:p>
            <a:pPr latinLnBrk="0">
              <a:spcBef>
                <a:spcPct val="0"/>
              </a:spcBef>
              <a:buClrTx/>
              <a:buFontTx/>
              <a:buNone/>
            </a:pPr>
            <a:r>
              <a:rPr kumimoji="0" lang="en-US" altLang="ko-KR" sz="1600" b="1">
                <a:latin typeface="Arial" panose="020B0604020202020204" pitchFamily="34" charset="0"/>
              </a:rPr>
              <a:t>Machine 1.35 wants to send a</a:t>
            </a:r>
          </a:p>
          <a:p>
            <a:pPr latinLnBrk="0">
              <a:spcBef>
                <a:spcPct val="0"/>
              </a:spcBef>
              <a:buClrTx/>
              <a:buFontTx/>
              <a:buNone/>
            </a:pPr>
            <a:r>
              <a:rPr kumimoji="0" lang="en-US" altLang="ko-KR" sz="1600" b="1">
                <a:latin typeface="Arial" panose="020B0604020202020204" pitchFamily="34" charset="0"/>
              </a:rPr>
              <a:t>packet to Machine 3.249.</a:t>
            </a:r>
          </a:p>
          <a:p>
            <a:pPr latinLnBrk="0">
              <a:spcBef>
                <a:spcPct val="0"/>
              </a:spcBef>
              <a:buClrTx/>
              <a:buFontTx/>
              <a:buNone/>
            </a:pPr>
            <a:endParaRPr kumimoji="0" lang="en-US" altLang="ko-KR" sz="1600" b="1">
              <a:latin typeface="Arial" panose="020B0604020202020204" pitchFamily="34" charset="0"/>
            </a:endParaRPr>
          </a:p>
          <a:p>
            <a:pPr latinLnBrk="0">
              <a:spcBef>
                <a:spcPct val="0"/>
              </a:spcBef>
              <a:buClrTx/>
              <a:buFontTx/>
              <a:buNone/>
            </a:pPr>
            <a:r>
              <a:rPr kumimoji="0" lang="en-US" altLang="ko-KR" sz="1600" b="1">
                <a:latin typeface="Arial" panose="020B0604020202020204" pitchFamily="34" charset="0"/>
              </a:rPr>
              <a:t>Routers determine the path</a:t>
            </a:r>
          </a:p>
          <a:p>
            <a:pPr latinLnBrk="0">
              <a:spcBef>
                <a:spcPct val="0"/>
              </a:spcBef>
              <a:buClrTx/>
              <a:buFontTx/>
              <a:buNone/>
            </a:pPr>
            <a:r>
              <a:rPr kumimoji="0" lang="en-US" altLang="ko-KR" sz="1600" b="1">
                <a:latin typeface="Arial" panose="020B0604020202020204" pitchFamily="34" charset="0"/>
              </a:rPr>
              <a:t>the packet will take.</a:t>
            </a:r>
          </a:p>
        </p:txBody>
      </p:sp>
      <p:grpSp>
        <p:nvGrpSpPr>
          <p:cNvPr id="2" name="Group 5"/>
          <p:cNvGrpSpPr>
            <a:grpSpLocks/>
          </p:cNvGrpSpPr>
          <p:nvPr/>
        </p:nvGrpSpPr>
        <p:grpSpPr bwMode="auto">
          <a:xfrm>
            <a:off x="4860925" y="2035175"/>
            <a:ext cx="2230438" cy="1482725"/>
            <a:chOff x="3062" y="1282"/>
            <a:chExt cx="1405" cy="934"/>
          </a:xfrm>
        </p:grpSpPr>
        <p:sp>
          <p:nvSpPr>
            <p:cNvPr id="59475" name="Rectangle 6"/>
            <p:cNvSpPr>
              <a:spLocks noChangeArrowheads="1"/>
            </p:cNvSpPr>
            <p:nvPr/>
          </p:nvSpPr>
          <p:spPr bwMode="auto">
            <a:xfrm>
              <a:off x="3633" y="1282"/>
              <a:ext cx="599"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spAutoFit/>
            </a:bodyPr>
            <a:lstStyle>
              <a:lvl1pPr eaLnBrk="0" hangingPunct="0">
                <a:spcBef>
                  <a:spcPct val="20000"/>
                </a:spcBef>
                <a:buClr>
                  <a:srgbClr val="FF0066"/>
                </a:buClr>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1pPr>
              <a:lvl2pPr marL="742950" indent="-285750" eaLnBrk="0" hangingPunct="0">
                <a:spcBef>
                  <a:spcPct val="20000"/>
                </a:spcBef>
                <a:buClr>
                  <a:srgbClr val="FF0000"/>
                </a:buClr>
                <a:buFont typeface="Symbol" panose="05050102010706020507" pitchFamily="18" charset="2"/>
                <a:buChar char="©"/>
                <a:defRPr kumimoji="1" sz="2000">
                  <a:solidFill>
                    <a:schemeClr val="tx1"/>
                  </a:solidFill>
                  <a:latin typeface="Times New Roman" panose="02020603050405020304" pitchFamily="18" charset="0"/>
                  <a:ea typeface="굴림" panose="020B0600000101010101" pitchFamily="50" charset="-127"/>
                </a:defRPr>
              </a:lvl2pPr>
              <a:lvl3pPr marL="1143000" indent="-228600" eaLnBrk="0" hangingPunct="0">
                <a:spcBef>
                  <a:spcPct val="20000"/>
                </a:spcBef>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3pPr>
              <a:lvl4pPr marL="1600200" indent="-228600" eaLnBrk="0" hangingPunct="0">
                <a:spcBef>
                  <a:spcPct val="20000"/>
                </a:spcBef>
                <a:buFont typeface="Symbol" panose="05050102010706020507" pitchFamily="18" charset="2"/>
                <a:buChar char="ª"/>
                <a:defRPr kumimoji="1" sz="1600">
                  <a:solidFill>
                    <a:schemeClr val="tx1"/>
                  </a:solidFill>
                  <a:latin typeface="Times New Roman" panose="02020603050405020304" pitchFamily="18" charset="0"/>
                  <a:ea typeface="굴림" panose="020B0600000101010101" pitchFamily="50" charset="-127"/>
                </a:defRPr>
              </a:lvl4pPr>
              <a:lvl5pPr marL="2057400" indent="-228600" eaLnBrk="0" hangingPunct="0">
                <a:spcBef>
                  <a:spcPct val="20000"/>
                </a:spcBef>
                <a:buChar char="»"/>
                <a:defRPr kumimoji="1" sz="1400">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9pPr>
            </a:lstStyle>
            <a:p>
              <a:pPr algn="ctr" latinLnBrk="0">
                <a:spcBef>
                  <a:spcPct val="0"/>
                </a:spcBef>
                <a:buClrTx/>
                <a:buFontTx/>
                <a:buNone/>
              </a:pPr>
              <a:r>
                <a:rPr kumimoji="0" lang="en-US" altLang="ko-KR" sz="1600" b="1">
                  <a:latin typeface="Arial" panose="020B0604020202020204" pitchFamily="34" charset="0"/>
                </a:rPr>
                <a:t>Routers</a:t>
              </a:r>
            </a:p>
          </p:txBody>
        </p:sp>
        <p:sp>
          <p:nvSpPr>
            <p:cNvPr id="59476" name="Line 7"/>
            <p:cNvSpPr>
              <a:spLocks noChangeShapeType="1"/>
            </p:cNvSpPr>
            <p:nvPr/>
          </p:nvSpPr>
          <p:spPr bwMode="auto">
            <a:xfrm flipH="1">
              <a:off x="3062" y="1473"/>
              <a:ext cx="585" cy="241"/>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92075" tIns="46038" rIns="92075" bIns="46038" anchor="ctr">
              <a:spAutoFit/>
            </a:bodyPr>
            <a:lstStyle/>
            <a:p>
              <a:endParaRPr lang="ko-KR" altLang="en-US"/>
            </a:p>
          </p:txBody>
        </p:sp>
        <p:sp>
          <p:nvSpPr>
            <p:cNvPr id="59477" name="Line 8"/>
            <p:cNvSpPr>
              <a:spLocks noChangeShapeType="1"/>
            </p:cNvSpPr>
            <p:nvPr/>
          </p:nvSpPr>
          <p:spPr bwMode="auto">
            <a:xfrm>
              <a:off x="3891" y="1514"/>
              <a:ext cx="0" cy="257"/>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lIns="92075" tIns="46038" rIns="92075" bIns="46038" anchor="ctr">
              <a:spAutoFit/>
            </a:bodyPr>
            <a:lstStyle/>
            <a:p>
              <a:endParaRPr lang="ko-KR" altLang="en-US"/>
            </a:p>
          </p:txBody>
        </p:sp>
        <p:sp>
          <p:nvSpPr>
            <p:cNvPr id="59478" name="Line 9"/>
            <p:cNvSpPr>
              <a:spLocks noChangeShapeType="1"/>
            </p:cNvSpPr>
            <p:nvPr/>
          </p:nvSpPr>
          <p:spPr bwMode="auto">
            <a:xfrm>
              <a:off x="4133" y="1514"/>
              <a:ext cx="334" cy="41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lIns="92075" tIns="46038" rIns="92075" bIns="46038" anchor="ctr">
              <a:spAutoFit/>
            </a:bodyPr>
            <a:lstStyle/>
            <a:p>
              <a:endParaRPr lang="ko-KR" altLang="en-US"/>
            </a:p>
          </p:txBody>
        </p:sp>
        <p:sp>
          <p:nvSpPr>
            <p:cNvPr id="59479" name="Line 10"/>
            <p:cNvSpPr>
              <a:spLocks noChangeShapeType="1"/>
            </p:cNvSpPr>
            <p:nvPr/>
          </p:nvSpPr>
          <p:spPr bwMode="auto">
            <a:xfrm flipH="1">
              <a:off x="3111" y="1530"/>
              <a:ext cx="694" cy="68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lIns="92075" tIns="46038" rIns="92075" bIns="46038" anchor="ctr">
              <a:spAutoFit/>
            </a:bodyPr>
            <a:lstStyle/>
            <a:p>
              <a:endParaRPr lang="ko-KR" altLang="en-US"/>
            </a:p>
          </p:txBody>
        </p:sp>
      </p:grpSp>
      <p:sp>
        <p:nvSpPr>
          <p:cNvPr id="59398" name="Line 11"/>
          <p:cNvSpPr>
            <a:spLocks noChangeShapeType="1"/>
          </p:cNvSpPr>
          <p:nvPr/>
        </p:nvSpPr>
        <p:spPr bwMode="auto">
          <a:xfrm flipH="1">
            <a:off x="1500188" y="3916363"/>
            <a:ext cx="919162" cy="12700"/>
          </a:xfrm>
          <a:prstGeom prst="line">
            <a:avLst/>
          </a:prstGeom>
          <a:noFill/>
          <a:ln w="50800">
            <a:solidFill>
              <a:schemeClr val="accent2"/>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ko-KR" altLang="en-US"/>
          </a:p>
        </p:txBody>
      </p:sp>
      <p:sp>
        <p:nvSpPr>
          <p:cNvPr id="59399" name="Line 12"/>
          <p:cNvSpPr>
            <a:spLocks noChangeShapeType="1"/>
          </p:cNvSpPr>
          <p:nvPr/>
        </p:nvSpPr>
        <p:spPr bwMode="auto">
          <a:xfrm flipV="1">
            <a:off x="2432050" y="3394075"/>
            <a:ext cx="0" cy="954088"/>
          </a:xfrm>
          <a:prstGeom prst="line">
            <a:avLst/>
          </a:prstGeom>
          <a:noFill/>
          <a:ln w="50800">
            <a:solidFill>
              <a:schemeClr val="accent2"/>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ko-KR" altLang="en-US"/>
          </a:p>
        </p:txBody>
      </p:sp>
      <p:sp>
        <p:nvSpPr>
          <p:cNvPr id="59400" name="Line 13"/>
          <p:cNvSpPr>
            <a:spLocks noChangeShapeType="1"/>
          </p:cNvSpPr>
          <p:nvPr/>
        </p:nvSpPr>
        <p:spPr bwMode="auto">
          <a:xfrm flipH="1">
            <a:off x="2419350" y="3713163"/>
            <a:ext cx="966788" cy="0"/>
          </a:xfrm>
          <a:prstGeom prst="line">
            <a:avLst/>
          </a:prstGeom>
          <a:noFill/>
          <a:ln w="50800">
            <a:solidFill>
              <a:schemeClr val="accent2"/>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ko-KR" altLang="en-US"/>
          </a:p>
        </p:txBody>
      </p:sp>
      <p:sp>
        <p:nvSpPr>
          <p:cNvPr id="59401" name="Freeform 14"/>
          <p:cNvSpPr>
            <a:spLocks/>
          </p:cNvSpPr>
          <p:nvPr/>
        </p:nvSpPr>
        <p:spPr bwMode="auto">
          <a:xfrm>
            <a:off x="6134100" y="3262313"/>
            <a:ext cx="1503363" cy="1346200"/>
          </a:xfrm>
          <a:custGeom>
            <a:avLst/>
            <a:gdLst>
              <a:gd name="T0" fmla="*/ 0 w 887"/>
              <a:gd name="T1" fmla="*/ 0 h 490"/>
              <a:gd name="T2" fmla="*/ 462 w 887"/>
              <a:gd name="T3" fmla="*/ 201 h 490"/>
              <a:gd name="T4" fmla="*/ 380 w 887"/>
              <a:gd name="T5" fmla="*/ 269 h 490"/>
              <a:gd name="T6" fmla="*/ 886 w 887"/>
              <a:gd name="T7" fmla="*/ 489 h 49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87" h="490">
                <a:moveTo>
                  <a:pt x="0" y="0"/>
                </a:moveTo>
                <a:lnTo>
                  <a:pt x="462" y="201"/>
                </a:lnTo>
                <a:lnTo>
                  <a:pt x="380" y="269"/>
                </a:lnTo>
                <a:lnTo>
                  <a:pt x="886" y="489"/>
                </a:lnTo>
              </a:path>
            </a:pathLst>
          </a:custGeom>
          <a:noFill/>
          <a:ln w="50800" cap="rnd" cmpd="sng">
            <a:solidFill>
              <a:schemeClr val="accent2"/>
            </a:solidFill>
            <a:prstDash val="solid"/>
            <a:round/>
            <a:headEnd type="none" w="med" len="med"/>
            <a:tailEnd type="none" w="med" len="med"/>
          </a:ln>
          <a:effectLst>
            <a:outerShdw dist="17961" dir="2700000" algn="ctr" rotWithShape="0">
              <a:schemeClr val="tx1"/>
            </a:outerShdw>
          </a:effectLst>
          <a:extLst>
            <a:ext uri="{909E8E84-426E-40DD-AFC4-6F175D3DCCD1}">
              <a14:hiddenFill xmlns:a14="http://schemas.microsoft.com/office/drawing/2010/main">
                <a:solidFill>
                  <a:srgbClr val="FFFFFF"/>
                </a:solidFill>
              </a14:hiddenFill>
            </a:ext>
          </a:extLst>
        </p:spPr>
        <p:txBody>
          <a:bodyPr/>
          <a:lstStyle/>
          <a:p>
            <a:endParaRPr lang="ko-KR" altLang="en-US"/>
          </a:p>
        </p:txBody>
      </p:sp>
      <p:sp>
        <p:nvSpPr>
          <p:cNvPr id="59402" name="Line 15"/>
          <p:cNvSpPr>
            <a:spLocks noChangeShapeType="1"/>
          </p:cNvSpPr>
          <p:nvPr/>
        </p:nvSpPr>
        <p:spPr bwMode="auto">
          <a:xfrm flipV="1">
            <a:off x="7451725" y="2773363"/>
            <a:ext cx="12700" cy="649287"/>
          </a:xfrm>
          <a:prstGeom prst="line">
            <a:avLst/>
          </a:prstGeom>
          <a:noFill/>
          <a:ln w="50800">
            <a:solidFill>
              <a:schemeClr val="accent2"/>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ko-KR" altLang="en-US"/>
          </a:p>
        </p:txBody>
      </p:sp>
      <p:sp>
        <p:nvSpPr>
          <p:cNvPr id="59403" name="Line 16"/>
          <p:cNvSpPr>
            <a:spLocks noChangeShapeType="1"/>
          </p:cNvSpPr>
          <p:nvPr/>
        </p:nvSpPr>
        <p:spPr bwMode="auto">
          <a:xfrm>
            <a:off x="7650163" y="2282825"/>
            <a:ext cx="0" cy="469900"/>
          </a:xfrm>
          <a:prstGeom prst="line">
            <a:avLst/>
          </a:prstGeom>
          <a:noFill/>
          <a:ln w="50800">
            <a:solidFill>
              <a:schemeClr val="accent2"/>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ko-KR" altLang="en-US"/>
          </a:p>
        </p:txBody>
      </p:sp>
      <p:sp>
        <p:nvSpPr>
          <p:cNvPr id="59404" name="Freeform 17"/>
          <p:cNvSpPr>
            <a:spLocks/>
          </p:cNvSpPr>
          <p:nvPr/>
        </p:nvSpPr>
        <p:spPr bwMode="auto">
          <a:xfrm>
            <a:off x="3019425" y="2938463"/>
            <a:ext cx="1293813" cy="703262"/>
          </a:xfrm>
          <a:custGeom>
            <a:avLst/>
            <a:gdLst>
              <a:gd name="T0" fmla="*/ 0 w 887"/>
              <a:gd name="T1" fmla="*/ 489 h 490"/>
              <a:gd name="T2" fmla="*/ 462 w 887"/>
              <a:gd name="T3" fmla="*/ 288 h 490"/>
              <a:gd name="T4" fmla="*/ 380 w 887"/>
              <a:gd name="T5" fmla="*/ 220 h 490"/>
              <a:gd name="T6" fmla="*/ 886 w 887"/>
              <a:gd name="T7" fmla="*/ 0 h 49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87" h="490">
                <a:moveTo>
                  <a:pt x="0" y="489"/>
                </a:moveTo>
                <a:lnTo>
                  <a:pt x="462" y="288"/>
                </a:lnTo>
                <a:lnTo>
                  <a:pt x="380" y="220"/>
                </a:lnTo>
                <a:lnTo>
                  <a:pt x="886" y="0"/>
                </a:lnTo>
              </a:path>
            </a:pathLst>
          </a:custGeom>
          <a:noFill/>
          <a:ln w="50800" cap="rnd" cmpd="sng">
            <a:solidFill>
              <a:schemeClr val="accent2"/>
            </a:solidFill>
            <a:prstDash val="solid"/>
            <a:round/>
            <a:headEnd type="none" w="med" len="med"/>
            <a:tailEnd type="none" w="med" len="med"/>
          </a:ln>
          <a:effectLst>
            <a:outerShdw dist="17961" dir="2700000" algn="ctr" rotWithShape="0">
              <a:schemeClr val="tx1"/>
            </a:outerShdw>
          </a:effectLst>
          <a:extLst>
            <a:ext uri="{909E8E84-426E-40DD-AFC4-6F175D3DCCD1}">
              <a14:hiddenFill xmlns:a14="http://schemas.microsoft.com/office/drawing/2010/main">
                <a:solidFill>
                  <a:srgbClr val="FFFFFF"/>
                </a:solidFill>
              </a14:hiddenFill>
            </a:ext>
          </a:extLst>
        </p:spPr>
        <p:txBody>
          <a:bodyPr/>
          <a:lstStyle/>
          <a:p>
            <a:endParaRPr lang="ko-KR" altLang="en-US"/>
          </a:p>
        </p:txBody>
      </p:sp>
      <p:sp>
        <p:nvSpPr>
          <p:cNvPr id="59405" name="Freeform 18"/>
          <p:cNvSpPr>
            <a:spLocks/>
          </p:cNvSpPr>
          <p:nvPr/>
        </p:nvSpPr>
        <p:spPr bwMode="auto">
          <a:xfrm>
            <a:off x="4470400" y="2943225"/>
            <a:ext cx="1517650" cy="136525"/>
          </a:xfrm>
          <a:custGeom>
            <a:avLst/>
            <a:gdLst>
              <a:gd name="T0" fmla="*/ 0 w 1040"/>
              <a:gd name="T1" fmla="*/ 0 h 95"/>
              <a:gd name="T2" fmla="*/ 520 w 1040"/>
              <a:gd name="T3" fmla="*/ 0 h 95"/>
              <a:gd name="T4" fmla="*/ 470 w 1040"/>
              <a:gd name="T5" fmla="*/ 94 h 95"/>
              <a:gd name="T6" fmla="*/ 1039 w 1040"/>
              <a:gd name="T7" fmla="*/ 94 h 9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040" h="95">
                <a:moveTo>
                  <a:pt x="0" y="0"/>
                </a:moveTo>
                <a:lnTo>
                  <a:pt x="520" y="0"/>
                </a:lnTo>
                <a:lnTo>
                  <a:pt x="470" y="94"/>
                </a:lnTo>
                <a:lnTo>
                  <a:pt x="1039" y="94"/>
                </a:lnTo>
              </a:path>
            </a:pathLst>
          </a:custGeom>
          <a:noFill/>
          <a:ln w="50800" cap="rnd" cmpd="sng">
            <a:solidFill>
              <a:schemeClr val="accent2"/>
            </a:solidFill>
            <a:prstDash val="solid"/>
            <a:round/>
            <a:headEnd type="none" w="med" len="med"/>
            <a:tailEnd type="none" w="med" len="med"/>
          </a:ln>
          <a:effectLst>
            <a:outerShdw dist="17961" dir="2700000" algn="ctr" rotWithShape="0">
              <a:schemeClr val="tx1"/>
            </a:outerShdw>
          </a:effectLst>
          <a:extLst>
            <a:ext uri="{909E8E84-426E-40DD-AFC4-6F175D3DCCD1}">
              <a14:hiddenFill xmlns:a14="http://schemas.microsoft.com/office/drawing/2010/main">
                <a:solidFill>
                  <a:srgbClr val="FFFFFF"/>
                </a:solidFill>
              </a14:hiddenFill>
            </a:ext>
          </a:extLst>
        </p:spPr>
        <p:txBody>
          <a:bodyPr/>
          <a:lstStyle/>
          <a:p>
            <a:endParaRPr lang="ko-KR" altLang="en-US"/>
          </a:p>
        </p:txBody>
      </p:sp>
      <p:sp>
        <p:nvSpPr>
          <p:cNvPr id="59406" name="Freeform 19"/>
          <p:cNvSpPr>
            <a:spLocks/>
          </p:cNvSpPr>
          <p:nvPr/>
        </p:nvSpPr>
        <p:spPr bwMode="auto">
          <a:xfrm flipV="1">
            <a:off x="4264025" y="4476750"/>
            <a:ext cx="1652588" cy="188913"/>
          </a:xfrm>
          <a:custGeom>
            <a:avLst/>
            <a:gdLst>
              <a:gd name="T0" fmla="*/ 0 w 1040"/>
              <a:gd name="T1" fmla="*/ 0 h 95"/>
              <a:gd name="T2" fmla="*/ 520 w 1040"/>
              <a:gd name="T3" fmla="*/ 0 h 95"/>
              <a:gd name="T4" fmla="*/ 470 w 1040"/>
              <a:gd name="T5" fmla="*/ 94 h 95"/>
              <a:gd name="T6" fmla="*/ 1039 w 1040"/>
              <a:gd name="T7" fmla="*/ 94 h 9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040" h="95">
                <a:moveTo>
                  <a:pt x="0" y="0"/>
                </a:moveTo>
                <a:lnTo>
                  <a:pt x="520" y="0"/>
                </a:lnTo>
                <a:lnTo>
                  <a:pt x="470" y="94"/>
                </a:lnTo>
                <a:lnTo>
                  <a:pt x="1039" y="94"/>
                </a:lnTo>
              </a:path>
            </a:pathLst>
          </a:custGeom>
          <a:noFill/>
          <a:ln w="50800" cap="rnd" cmpd="sng">
            <a:solidFill>
              <a:schemeClr val="accent2"/>
            </a:solidFill>
            <a:prstDash val="solid"/>
            <a:round/>
            <a:headEnd type="none" w="med" len="med"/>
            <a:tailEnd type="none" w="med" len="med"/>
          </a:ln>
          <a:effectLst>
            <a:outerShdw dist="17961" dir="2700000" algn="ctr" rotWithShape="0">
              <a:schemeClr val="tx1"/>
            </a:outerShdw>
          </a:effectLst>
          <a:extLst>
            <a:ext uri="{909E8E84-426E-40DD-AFC4-6F175D3DCCD1}">
              <a14:hiddenFill xmlns:a14="http://schemas.microsoft.com/office/drawing/2010/main">
                <a:solidFill>
                  <a:srgbClr val="FFFFFF"/>
                </a:solidFill>
              </a14:hiddenFill>
            </a:ext>
          </a:extLst>
        </p:spPr>
        <p:txBody>
          <a:bodyPr/>
          <a:lstStyle/>
          <a:p>
            <a:endParaRPr lang="ko-KR" altLang="en-US"/>
          </a:p>
        </p:txBody>
      </p:sp>
      <p:sp>
        <p:nvSpPr>
          <p:cNvPr id="59407" name="Line 20"/>
          <p:cNvSpPr>
            <a:spLocks noChangeShapeType="1"/>
          </p:cNvSpPr>
          <p:nvPr/>
        </p:nvSpPr>
        <p:spPr bwMode="auto">
          <a:xfrm flipH="1">
            <a:off x="7026275" y="2765425"/>
            <a:ext cx="966788" cy="0"/>
          </a:xfrm>
          <a:prstGeom prst="line">
            <a:avLst/>
          </a:prstGeom>
          <a:noFill/>
          <a:ln w="50800">
            <a:solidFill>
              <a:schemeClr val="accent2"/>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ko-KR" altLang="en-US"/>
          </a:p>
        </p:txBody>
      </p:sp>
      <p:sp>
        <p:nvSpPr>
          <p:cNvPr id="59408" name="Freeform 21"/>
          <p:cNvSpPr>
            <a:spLocks/>
          </p:cNvSpPr>
          <p:nvPr/>
        </p:nvSpPr>
        <p:spPr bwMode="auto">
          <a:xfrm>
            <a:off x="5045075" y="3259138"/>
            <a:ext cx="979488" cy="492125"/>
          </a:xfrm>
          <a:custGeom>
            <a:avLst/>
            <a:gdLst>
              <a:gd name="T0" fmla="*/ 0 w 1171"/>
              <a:gd name="T1" fmla="*/ 677 h 678"/>
              <a:gd name="T2" fmla="*/ 616 w 1171"/>
              <a:gd name="T3" fmla="*/ 409 h 678"/>
              <a:gd name="T4" fmla="*/ 496 w 1171"/>
              <a:gd name="T5" fmla="*/ 294 h 678"/>
              <a:gd name="T6" fmla="*/ 1170 w 1171"/>
              <a:gd name="T7" fmla="*/ 0 h 67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171" h="678">
                <a:moveTo>
                  <a:pt x="0" y="677"/>
                </a:moveTo>
                <a:lnTo>
                  <a:pt x="616" y="409"/>
                </a:lnTo>
                <a:lnTo>
                  <a:pt x="496" y="294"/>
                </a:lnTo>
                <a:lnTo>
                  <a:pt x="1170" y="0"/>
                </a:lnTo>
              </a:path>
            </a:pathLst>
          </a:custGeom>
          <a:noFill/>
          <a:ln w="50800" cap="rnd" cmpd="sng">
            <a:solidFill>
              <a:schemeClr val="accent2"/>
            </a:solidFill>
            <a:prstDash val="solid"/>
            <a:round/>
            <a:headEnd type="none" w="med" len="med"/>
            <a:tailEnd type="none" w="med" len="med"/>
          </a:ln>
          <a:effectLst>
            <a:outerShdw dist="17961" dir="2700000" algn="ctr" rotWithShape="0">
              <a:schemeClr val="tx1"/>
            </a:outerShdw>
          </a:effectLst>
          <a:extLst>
            <a:ext uri="{909E8E84-426E-40DD-AFC4-6F175D3DCCD1}">
              <a14:hiddenFill xmlns:a14="http://schemas.microsoft.com/office/drawing/2010/main">
                <a:solidFill>
                  <a:srgbClr val="FFFFFF"/>
                </a:solidFill>
              </a14:hiddenFill>
            </a:ext>
          </a:extLst>
        </p:spPr>
        <p:txBody>
          <a:bodyPr/>
          <a:lstStyle/>
          <a:p>
            <a:endParaRPr lang="ko-KR" altLang="en-US"/>
          </a:p>
        </p:txBody>
      </p:sp>
      <p:sp>
        <p:nvSpPr>
          <p:cNvPr id="59409" name="Line 22"/>
          <p:cNvSpPr>
            <a:spLocks noChangeShapeType="1"/>
          </p:cNvSpPr>
          <p:nvPr/>
        </p:nvSpPr>
        <p:spPr bwMode="auto">
          <a:xfrm flipV="1">
            <a:off x="4138613" y="1843088"/>
            <a:ext cx="0" cy="609600"/>
          </a:xfrm>
          <a:prstGeom prst="line">
            <a:avLst/>
          </a:prstGeom>
          <a:noFill/>
          <a:ln w="50800">
            <a:solidFill>
              <a:schemeClr val="accent2"/>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ko-KR" altLang="en-US"/>
          </a:p>
        </p:txBody>
      </p:sp>
      <p:sp>
        <p:nvSpPr>
          <p:cNvPr id="59410" name="Line 23"/>
          <p:cNvSpPr>
            <a:spLocks noChangeShapeType="1"/>
          </p:cNvSpPr>
          <p:nvPr/>
        </p:nvSpPr>
        <p:spPr bwMode="auto">
          <a:xfrm flipV="1">
            <a:off x="4398963" y="2398713"/>
            <a:ext cx="0" cy="581025"/>
          </a:xfrm>
          <a:prstGeom prst="line">
            <a:avLst/>
          </a:prstGeom>
          <a:noFill/>
          <a:ln w="50800">
            <a:solidFill>
              <a:schemeClr val="accent2"/>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ko-KR" altLang="en-US"/>
          </a:p>
        </p:txBody>
      </p:sp>
      <p:sp>
        <p:nvSpPr>
          <p:cNvPr id="59411" name="Line 24"/>
          <p:cNvSpPr>
            <a:spLocks noChangeShapeType="1"/>
          </p:cNvSpPr>
          <p:nvPr/>
        </p:nvSpPr>
        <p:spPr bwMode="auto">
          <a:xfrm flipH="1">
            <a:off x="3813175" y="2419350"/>
            <a:ext cx="968375" cy="0"/>
          </a:xfrm>
          <a:prstGeom prst="line">
            <a:avLst/>
          </a:prstGeom>
          <a:noFill/>
          <a:ln w="50800">
            <a:solidFill>
              <a:schemeClr val="accent2"/>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ko-KR" altLang="en-US"/>
          </a:p>
        </p:txBody>
      </p:sp>
      <p:sp>
        <p:nvSpPr>
          <p:cNvPr id="59412" name="Line 25"/>
          <p:cNvSpPr>
            <a:spLocks noChangeShapeType="1"/>
          </p:cNvSpPr>
          <p:nvPr/>
        </p:nvSpPr>
        <p:spPr bwMode="auto">
          <a:xfrm flipH="1" flipV="1">
            <a:off x="5895975" y="4551363"/>
            <a:ext cx="11113" cy="274637"/>
          </a:xfrm>
          <a:prstGeom prst="line">
            <a:avLst/>
          </a:prstGeom>
          <a:noFill/>
          <a:ln w="50800">
            <a:solidFill>
              <a:schemeClr val="accent2"/>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ko-KR" altLang="en-US"/>
          </a:p>
        </p:txBody>
      </p:sp>
      <p:sp>
        <p:nvSpPr>
          <p:cNvPr id="59413" name="Line 26"/>
          <p:cNvSpPr>
            <a:spLocks noChangeShapeType="1"/>
          </p:cNvSpPr>
          <p:nvPr/>
        </p:nvSpPr>
        <p:spPr bwMode="auto">
          <a:xfrm flipV="1">
            <a:off x="6067425" y="4792663"/>
            <a:ext cx="0" cy="687387"/>
          </a:xfrm>
          <a:prstGeom prst="line">
            <a:avLst/>
          </a:prstGeom>
          <a:noFill/>
          <a:ln w="50800">
            <a:solidFill>
              <a:schemeClr val="accent2"/>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ko-KR" altLang="en-US"/>
          </a:p>
        </p:txBody>
      </p:sp>
      <p:sp>
        <p:nvSpPr>
          <p:cNvPr id="59414" name="Line 27"/>
          <p:cNvSpPr>
            <a:spLocks noChangeShapeType="1"/>
          </p:cNvSpPr>
          <p:nvPr/>
        </p:nvSpPr>
        <p:spPr bwMode="auto">
          <a:xfrm flipH="1">
            <a:off x="5449888" y="4818063"/>
            <a:ext cx="968375" cy="0"/>
          </a:xfrm>
          <a:prstGeom prst="line">
            <a:avLst/>
          </a:prstGeom>
          <a:noFill/>
          <a:ln w="50800">
            <a:solidFill>
              <a:schemeClr val="accent2"/>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ko-KR" altLang="en-US"/>
          </a:p>
        </p:txBody>
      </p:sp>
      <p:sp>
        <p:nvSpPr>
          <p:cNvPr id="59415" name="Line 28"/>
          <p:cNvSpPr>
            <a:spLocks noChangeShapeType="1"/>
          </p:cNvSpPr>
          <p:nvPr/>
        </p:nvSpPr>
        <p:spPr bwMode="auto">
          <a:xfrm flipV="1">
            <a:off x="3081338" y="2909888"/>
            <a:ext cx="711200" cy="338137"/>
          </a:xfrm>
          <a:prstGeom prst="line">
            <a:avLst/>
          </a:prstGeom>
          <a:noFill/>
          <a:ln w="25400">
            <a:solidFill>
              <a:schemeClr val="bg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59416" name="Line 29"/>
          <p:cNvSpPr>
            <a:spLocks noChangeShapeType="1"/>
          </p:cNvSpPr>
          <p:nvPr/>
        </p:nvSpPr>
        <p:spPr bwMode="auto">
          <a:xfrm>
            <a:off x="2922588" y="4075113"/>
            <a:ext cx="536575" cy="390525"/>
          </a:xfrm>
          <a:prstGeom prst="line">
            <a:avLst/>
          </a:prstGeom>
          <a:noFill/>
          <a:ln w="25400">
            <a:solidFill>
              <a:schemeClr val="bg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59417" name="Rectangle 30"/>
          <p:cNvSpPr>
            <a:spLocks noChangeArrowheads="1"/>
          </p:cNvSpPr>
          <p:nvPr/>
        </p:nvSpPr>
        <p:spPr bwMode="auto">
          <a:xfrm>
            <a:off x="2665413" y="3006725"/>
            <a:ext cx="450850" cy="50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01763" tIns="49988" rIns="101763" bIns="49988">
            <a:spAutoFit/>
          </a:bodyPr>
          <a:lstStyle>
            <a:lvl1pPr defTabSz="1028700" eaLnBrk="0" hangingPunct="0">
              <a:spcBef>
                <a:spcPct val="20000"/>
              </a:spcBef>
              <a:buClr>
                <a:srgbClr val="FF0066"/>
              </a:buClr>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1pPr>
            <a:lvl2pPr marL="742950" indent="-285750" defTabSz="1028700" eaLnBrk="0" hangingPunct="0">
              <a:spcBef>
                <a:spcPct val="20000"/>
              </a:spcBef>
              <a:buClr>
                <a:srgbClr val="FF0000"/>
              </a:buClr>
              <a:buFont typeface="Symbol" panose="05050102010706020507" pitchFamily="18" charset="2"/>
              <a:buChar char="©"/>
              <a:defRPr kumimoji="1" sz="2000">
                <a:solidFill>
                  <a:schemeClr val="tx1"/>
                </a:solidFill>
                <a:latin typeface="Times New Roman" panose="02020603050405020304" pitchFamily="18" charset="0"/>
                <a:ea typeface="굴림" panose="020B0600000101010101" pitchFamily="50" charset="-127"/>
              </a:defRPr>
            </a:lvl2pPr>
            <a:lvl3pPr marL="1143000" indent="-228600" defTabSz="1028700" eaLnBrk="0" hangingPunct="0">
              <a:spcBef>
                <a:spcPct val="20000"/>
              </a:spcBef>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3pPr>
            <a:lvl4pPr marL="1600200" indent="-228600" defTabSz="1028700" eaLnBrk="0" hangingPunct="0">
              <a:spcBef>
                <a:spcPct val="20000"/>
              </a:spcBef>
              <a:buFont typeface="Symbol" panose="05050102010706020507" pitchFamily="18" charset="2"/>
              <a:buChar char="ª"/>
              <a:defRPr kumimoji="1" sz="1600">
                <a:solidFill>
                  <a:schemeClr val="tx1"/>
                </a:solidFill>
                <a:latin typeface="Times New Roman" panose="02020603050405020304" pitchFamily="18" charset="0"/>
                <a:ea typeface="굴림" panose="020B0600000101010101" pitchFamily="50" charset="-127"/>
              </a:defRPr>
            </a:lvl4pPr>
            <a:lvl5pPr marL="2057400" indent="-228600" defTabSz="1028700" eaLnBrk="0" hangingPunct="0">
              <a:spcBef>
                <a:spcPct val="20000"/>
              </a:spcBef>
              <a:buChar char="»"/>
              <a:defRPr kumimoji="1" sz="1400">
                <a:solidFill>
                  <a:schemeClr val="tx1"/>
                </a:solidFill>
                <a:latin typeface="Times New Roman" panose="02020603050405020304" pitchFamily="18" charset="0"/>
                <a:ea typeface="굴림" panose="020B0600000101010101" pitchFamily="50" charset="-127"/>
              </a:defRPr>
            </a:lvl5pPr>
            <a:lvl6pPr marL="2514600" indent="-228600" defTabSz="10287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6pPr>
            <a:lvl7pPr marL="2971800" indent="-228600" defTabSz="10287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7pPr>
            <a:lvl8pPr marL="3429000" indent="-228600" defTabSz="10287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8pPr>
            <a:lvl9pPr marL="3886200" indent="-228600" defTabSz="10287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9pPr>
          </a:lstStyle>
          <a:p>
            <a:pPr algn="ctr" latinLnBrk="0">
              <a:spcBef>
                <a:spcPct val="0"/>
              </a:spcBef>
              <a:buClrTx/>
              <a:buFontTx/>
              <a:buNone/>
            </a:pPr>
            <a:r>
              <a:rPr kumimoji="0" lang="en-US" altLang="ko-KR" sz="2700" b="1">
                <a:solidFill>
                  <a:schemeClr val="bg2"/>
                </a:solidFill>
                <a:latin typeface="Arial" panose="020B0604020202020204" pitchFamily="34" charset="0"/>
              </a:rPr>
              <a:t>A</a:t>
            </a:r>
          </a:p>
        </p:txBody>
      </p:sp>
      <p:sp>
        <p:nvSpPr>
          <p:cNvPr id="59418" name="Rectangle 31"/>
          <p:cNvSpPr>
            <a:spLocks noChangeArrowheads="1"/>
          </p:cNvSpPr>
          <p:nvPr/>
        </p:nvSpPr>
        <p:spPr bwMode="auto">
          <a:xfrm>
            <a:off x="7827963" y="2941638"/>
            <a:ext cx="450850" cy="509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01763" tIns="49988" rIns="101763" bIns="49988">
            <a:spAutoFit/>
          </a:bodyPr>
          <a:lstStyle>
            <a:lvl1pPr defTabSz="1028700" eaLnBrk="0" hangingPunct="0">
              <a:spcBef>
                <a:spcPct val="20000"/>
              </a:spcBef>
              <a:buClr>
                <a:srgbClr val="FF0066"/>
              </a:buClr>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1pPr>
            <a:lvl2pPr marL="742950" indent="-285750" defTabSz="1028700" eaLnBrk="0" hangingPunct="0">
              <a:spcBef>
                <a:spcPct val="20000"/>
              </a:spcBef>
              <a:buClr>
                <a:srgbClr val="FF0000"/>
              </a:buClr>
              <a:buFont typeface="Symbol" panose="05050102010706020507" pitchFamily="18" charset="2"/>
              <a:buChar char="©"/>
              <a:defRPr kumimoji="1" sz="2000">
                <a:solidFill>
                  <a:schemeClr val="tx1"/>
                </a:solidFill>
                <a:latin typeface="Times New Roman" panose="02020603050405020304" pitchFamily="18" charset="0"/>
                <a:ea typeface="굴림" panose="020B0600000101010101" pitchFamily="50" charset="-127"/>
              </a:defRPr>
            </a:lvl2pPr>
            <a:lvl3pPr marL="1143000" indent="-228600" defTabSz="1028700" eaLnBrk="0" hangingPunct="0">
              <a:spcBef>
                <a:spcPct val="20000"/>
              </a:spcBef>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3pPr>
            <a:lvl4pPr marL="1600200" indent="-228600" defTabSz="1028700" eaLnBrk="0" hangingPunct="0">
              <a:spcBef>
                <a:spcPct val="20000"/>
              </a:spcBef>
              <a:buFont typeface="Symbol" panose="05050102010706020507" pitchFamily="18" charset="2"/>
              <a:buChar char="ª"/>
              <a:defRPr kumimoji="1" sz="1600">
                <a:solidFill>
                  <a:schemeClr val="tx1"/>
                </a:solidFill>
                <a:latin typeface="Times New Roman" panose="02020603050405020304" pitchFamily="18" charset="0"/>
                <a:ea typeface="굴림" panose="020B0600000101010101" pitchFamily="50" charset="-127"/>
              </a:defRPr>
            </a:lvl4pPr>
            <a:lvl5pPr marL="2057400" indent="-228600" defTabSz="1028700" eaLnBrk="0" hangingPunct="0">
              <a:spcBef>
                <a:spcPct val="20000"/>
              </a:spcBef>
              <a:buChar char="»"/>
              <a:defRPr kumimoji="1" sz="1400">
                <a:solidFill>
                  <a:schemeClr val="tx1"/>
                </a:solidFill>
                <a:latin typeface="Times New Roman" panose="02020603050405020304" pitchFamily="18" charset="0"/>
                <a:ea typeface="굴림" panose="020B0600000101010101" pitchFamily="50" charset="-127"/>
              </a:defRPr>
            </a:lvl5pPr>
            <a:lvl6pPr marL="2514600" indent="-228600" defTabSz="10287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6pPr>
            <a:lvl7pPr marL="2971800" indent="-228600" defTabSz="10287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7pPr>
            <a:lvl8pPr marL="3429000" indent="-228600" defTabSz="10287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8pPr>
            <a:lvl9pPr marL="3886200" indent="-228600" defTabSz="10287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9pPr>
          </a:lstStyle>
          <a:p>
            <a:pPr latinLnBrk="0">
              <a:spcBef>
                <a:spcPct val="0"/>
              </a:spcBef>
              <a:buClrTx/>
              <a:buFontTx/>
              <a:buNone/>
            </a:pPr>
            <a:r>
              <a:rPr kumimoji="0" lang="en-US" altLang="ko-KR" sz="2700" b="1">
                <a:solidFill>
                  <a:schemeClr val="bg2"/>
                </a:solidFill>
                <a:latin typeface="Arial" panose="020B0604020202020204" pitchFamily="34" charset="0"/>
              </a:rPr>
              <a:t>B</a:t>
            </a:r>
          </a:p>
        </p:txBody>
      </p:sp>
      <p:pic>
        <p:nvPicPr>
          <p:cNvPr id="59419" name="Picture 32"/>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46538" y="2736850"/>
            <a:ext cx="769937" cy="446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59420" name="Picture 33"/>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03338" y="3451225"/>
            <a:ext cx="825500" cy="73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59421" name="Picture 34"/>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06825" y="1470025"/>
            <a:ext cx="825500" cy="73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59422" name="Picture 35"/>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94550" y="1824038"/>
            <a:ext cx="825500" cy="738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59423" name="Picture 36"/>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86425" y="5033963"/>
            <a:ext cx="827088" cy="738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59424" name="Rectangle 37"/>
          <p:cNvSpPr>
            <a:spLocks noChangeArrowheads="1"/>
          </p:cNvSpPr>
          <p:nvPr/>
        </p:nvSpPr>
        <p:spPr bwMode="auto">
          <a:xfrm>
            <a:off x="565150" y="3078163"/>
            <a:ext cx="996950"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spAutoFit/>
          </a:bodyPr>
          <a:lstStyle>
            <a:lvl1pPr eaLnBrk="0" hangingPunct="0">
              <a:spcBef>
                <a:spcPct val="20000"/>
              </a:spcBef>
              <a:buClr>
                <a:srgbClr val="FF0066"/>
              </a:buClr>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1pPr>
            <a:lvl2pPr marL="742950" indent="-285750" eaLnBrk="0" hangingPunct="0">
              <a:spcBef>
                <a:spcPct val="20000"/>
              </a:spcBef>
              <a:buClr>
                <a:srgbClr val="FF0000"/>
              </a:buClr>
              <a:buFont typeface="Symbol" panose="05050102010706020507" pitchFamily="18" charset="2"/>
              <a:buChar char="©"/>
              <a:defRPr kumimoji="1" sz="2000">
                <a:solidFill>
                  <a:schemeClr val="tx1"/>
                </a:solidFill>
                <a:latin typeface="Times New Roman" panose="02020603050405020304" pitchFamily="18" charset="0"/>
                <a:ea typeface="굴림" panose="020B0600000101010101" pitchFamily="50" charset="-127"/>
              </a:defRPr>
            </a:lvl2pPr>
            <a:lvl3pPr marL="1143000" indent="-228600" eaLnBrk="0" hangingPunct="0">
              <a:spcBef>
                <a:spcPct val="20000"/>
              </a:spcBef>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3pPr>
            <a:lvl4pPr marL="1600200" indent="-228600" eaLnBrk="0" hangingPunct="0">
              <a:spcBef>
                <a:spcPct val="20000"/>
              </a:spcBef>
              <a:buFont typeface="Symbol" panose="05050102010706020507" pitchFamily="18" charset="2"/>
              <a:buChar char="ª"/>
              <a:defRPr kumimoji="1" sz="1600">
                <a:solidFill>
                  <a:schemeClr val="tx1"/>
                </a:solidFill>
                <a:latin typeface="Times New Roman" panose="02020603050405020304" pitchFamily="18" charset="0"/>
                <a:ea typeface="굴림" panose="020B0600000101010101" pitchFamily="50" charset="-127"/>
              </a:defRPr>
            </a:lvl4pPr>
            <a:lvl5pPr marL="2057400" indent="-228600" eaLnBrk="0" hangingPunct="0">
              <a:spcBef>
                <a:spcPct val="20000"/>
              </a:spcBef>
              <a:buChar char="»"/>
              <a:defRPr kumimoji="1" sz="1400">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9pPr>
          </a:lstStyle>
          <a:p>
            <a:pPr algn="ctr" latinLnBrk="0">
              <a:spcBef>
                <a:spcPct val="0"/>
              </a:spcBef>
              <a:buClrTx/>
              <a:buFontTx/>
              <a:buNone/>
            </a:pPr>
            <a:r>
              <a:rPr kumimoji="0" lang="en-US" altLang="ko-KR" sz="1600" b="1">
                <a:latin typeface="Arial" panose="020B0604020202020204" pitchFamily="34" charset="0"/>
              </a:rPr>
              <a:t>Machine</a:t>
            </a:r>
          </a:p>
          <a:p>
            <a:pPr algn="ctr" latinLnBrk="0">
              <a:spcBef>
                <a:spcPct val="0"/>
              </a:spcBef>
              <a:buClrTx/>
              <a:buFontTx/>
              <a:buNone/>
            </a:pPr>
            <a:r>
              <a:rPr kumimoji="0" lang="en-US" altLang="ko-KR" sz="1600" b="1">
                <a:latin typeface="Arial" panose="020B0604020202020204" pitchFamily="34" charset="0"/>
              </a:rPr>
              <a:t>1.35</a:t>
            </a:r>
          </a:p>
        </p:txBody>
      </p:sp>
      <p:sp>
        <p:nvSpPr>
          <p:cNvPr id="59425" name="Rectangle 38"/>
          <p:cNvSpPr>
            <a:spLocks noChangeArrowheads="1"/>
          </p:cNvSpPr>
          <p:nvPr/>
        </p:nvSpPr>
        <p:spPr bwMode="auto">
          <a:xfrm>
            <a:off x="7748588" y="1443038"/>
            <a:ext cx="996950"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spAutoFit/>
          </a:bodyPr>
          <a:lstStyle>
            <a:lvl1pPr eaLnBrk="0" hangingPunct="0">
              <a:spcBef>
                <a:spcPct val="20000"/>
              </a:spcBef>
              <a:buClr>
                <a:srgbClr val="FF0066"/>
              </a:buClr>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1pPr>
            <a:lvl2pPr marL="742950" indent="-285750" eaLnBrk="0" hangingPunct="0">
              <a:spcBef>
                <a:spcPct val="20000"/>
              </a:spcBef>
              <a:buClr>
                <a:srgbClr val="FF0000"/>
              </a:buClr>
              <a:buFont typeface="Symbol" panose="05050102010706020507" pitchFamily="18" charset="2"/>
              <a:buChar char="©"/>
              <a:defRPr kumimoji="1" sz="2000">
                <a:solidFill>
                  <a:schemeClr val="tx1"/>
                </a:solidFill>
                <a:latin typeface="Times New Roman" panose="02020603050405020304" pitchFamily="18" charset="0"/>
                <a:ea typeface="굴림" panose="020B0600000101010101" pitchFamily="50" charset="-127"/>
              </a:defRPr>
            </a:lvl2pPr>
            <a:lvl3pPr marL="1143000" indent="-228600" eaLnBrk="0" hangingPunct="0">
              <a:spcBef>
                <a:spcPct val="20000"/>
              </a:spcBef>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3pPr>
            <a:lvl4pPr marL="1600200" indent="-228600" eaLnBrk="0" hangingPunct="0">
              <a:spcBef>
                <a:spcPct val="20000"/>
              </a:spcBef>
              <a:buFont typeface="Symbol" panose="05050102010706020507" pitchFamily="18" charset="2"/>
              <a:buChar char="ª"/>
              <a:defRPr kumimoji="1" sz="1600">
                <a:solidFill>
                  <a:schemeClr val="tx1"/>
                </a:solidFill>
                <a:latin typeface="Times New Roman" panose="02020603050405020304" pitchFamily="18" charset="0"/>
                <a:ea typeface="굴림" panose="020B0600000101010101" pitchFamily="50" charset="-127"/>
              </a:defRPr>
            </a:lvl4pPr>
            <a:lvl5pPr marL="2057400" indent="-228600" eaLnBrk="0" hangingPunct="0">
              <a:spcBef>
                <a:spcPct val="20000"/>
              </a:spcBef>
              <a:buChar char="»"/>
              <a:defRPr kumimoji="1" sz="1400">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9pPr>
          </a:lstStyle>
          <a:p>
            <a:pPr algn="ctr" latinLnBrk="0">
              <a:spcBef>
                <a:spcPct val="0"/>
              </a:spcBef>
              <a:buClrTx/>
              <a:buFontTx/>
              <a:buNone/>
            </a:pPr>
            <a:r>
              <a:rPr kumimoji="0" lang="en-US" altLang="ko-KR" sz="1600" b="1">
                <a:latin typeface="Arial" panose="020B0604020202020204" pitchFamily="34" charset="0"/>
              </a:rPr>
              <a:t>Machine</a:t>
            </a:r>
          </a:p>
          <a:p>
            <a:pPr algn="ctr" latinLnBrk="0">
              <a:spcBef>
                <a:spcPct val="0"/>
              </a:spcBef>
              <a:buClrTx/>
              <a:buFontTx/>
              <a:buNone/>
            </a:pPr>
            <a:r>
              <a:rPr kumimoji="0" lang="en-US" altLang="ko-KR" sz="1600" b="1">
                <a:latin typeface="Arial" panose="020B0604020202020204" pitchFamily="34" charset="0"/>
              </a:rPr>
              <a:t>3.249</a:t>
            </a:r>
          </a:p>
        </p:txBody>
      </p:sp>
      <p:sp>
        <p:nvSpPr>
          <p:cNvPr id="59426" name="Line 39"/>
          <p:cNvSpPr>
            <a:spLocks noChangeShapeType="1"/>
          </p:cNvSpPr>
          <p:nvPr/>
        </p:nvSpPr>
        <p:spPr bwMode="auto">
          <a:xfrm flipV="1">
            <a:off x="8113713" y="5029200"/>
            <a:ext cx="0" cy="687388"/>
          </a:xfrm>
          <a:prstGeom prst="line">
            <a:avLst/>
          </a:prstGeom>
          <a:noFill/>
          <a:ln w="50800">
            <a:solidFill>
              <a:schemeClr val="accent2"/>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ko-KR" altLang="en-US"/>
          </a:p>
        </p:txBody>
      </p:sp>
      <p:sp>
        <p:nvSpPr>
          <p:cNvPr id="59427" name="Line 40"/>
          <p:cNvSpPr>
            <a:spLocks noChangeShapeType="1"/>
          </p:cNvSpPr>
          <p:nvPr/>
        </p:nvSpPr>
        <p:spPr bwMode="auto">
          <a:xfrm flipH="1">
            <a:off x="7496175" y="5054600"/>
            <a:ext cx="968375" cy="0"/>
          </a:xfrm>
          <a:prstGeom prst="line">
            <a:avLst/>
          </a:prstGeom>
          <a:noFill/>
          <a:ln w="50800">
            <a:solidFill>
              <a:schemeClr val="accent2"/>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ko-KR" altLang="en-US"/>
          </a:p>
        </p:txBody>
      </p:sp>
      <p:pic>
        <p:nvPicPr>
          <p:cNvPr id="59428" name="Picture 41"/>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32713" y="5270500"/>
            <a:ext cx="827087"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59429" name="Line 42"/>
          <p:cNvSpPr>
            <a:spLocks noChangeShapeType="1"/>
          </p:cNvSpPr>
          <p:nvPr/>
        </p:nvSpPr>
        <p:spPr bwMode="auto">
          <a:xfrm flipV="1">
            <a:off x="7854950" y="4592638"/>
            <a:ext cx="12700" cy="458787"/>
          </a:xfrm>
          <a:prstGeom prst="line">
            <a:avLst/>
          </a:prstGeom>
          <a:noFill/>
          <a:ln w="50800">
            <a:solidFill>
              <a:schemeClr val="accent2"/>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ko-KR" altLang="en-US"/>
          </a:p>
        </p:txBody>
      </p:sp>
      <p:sp>
        <p:nvSpPr>
          <p:cNvPr id="59430" name="Freeform 43"/>
          <p:cNvSpPr>
            <a:spLocks/>
          </p:cNvSpPr>
          <p:nvPr/>
        </p:nvSpPr>
        <p:spPr bwMode="auto">
          <a:xfrm>
            <a:off x="6186488" y="4505325"/>
            <a:ext cx="1368425" cy="200025"/>
          </a:xfrm>
          <a:custGeom>
            <a:avLst/>
            <a:gdLst>
              <a:gd name="T0" fmla="*/ 0 w 1040"/>
              <a:gd name="T1" fmla="*/ 0 h 95"/>
              <a:gd name="T2" fmla="*/ 520 w 1040"/>
              <a:gd name="T3" fmla="*/ 0 h 95"/>
              <a:gd name="T4" fmla="*/ 470 w 1040"/>
              <a:gd name="T5" fmla="*/ 94 h 95"/>
              <a:gd name="T6" fmla="*/ 1039 w 1040"/>
              <a:gd name="T7" fmla="*/ 94 h 9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040" h="95">
                <a:moveTo>
                  <a:pt x="0" y="0"/>
                </a:moveTo>
                <a:lnTo>
                  <a:pt x="520" y="0"/>
                </a:lnTo>
                <a:lnTo>
                  <a:pt x="470" y="94"/>
                </a:lnTo>
                <a:lnTo>
                  <a:pt x="1039" y="94"/>
                </a:lnTo>
              </a:path>
            </a:pathLst>
          </a:custGeom>
          <a:noFill/>
          <a:ln w="50800" cap="rnd" cmpd="sng">
            <a:solidFill>
              <a:schemeClr val="accent2"/>
            </a:solidFill>
            <a:prstDash val="solid"/>
            <a:round/>
            <a:headEnd type="none" w="med" len="med"/>
            <a:tailEnd type="none" w="med" len="med"/>
          </a:ln>
          <a:effectLst>
            <a:outerShdw dist="17961" dir="2700000" algn="ctr" rotWithShape="0">
              <a:schemeClr val="tx1"/>
            </a:outerShdw>
          </a:effectLst>
          <a:extLst>
            <a:ext uri="{909E8E84-426E-40DD-AFC4-6F175D3DCCD1}">
              <a14:hiddenFill xmlns:a14="http://schemas.microsoft.com/office/drawing/2010/main">
                <a:solidFill>
                  <a:srgbClr val="FFFFFF"/>
                </a:solidFill>
              </a14:hiddenFill>
            </a:ext>
          </a:extLst>
        </p:spPr>
        <p:txBody>
          <a:bodyPr/>
          <a:lstStyle/>
          <a:p>
            <a:endParaRPr lang="ko-KR" altLang="en-US"/>
          </a:p>
        </p:txBody>
      </p:sp>
      <p:sp>
        <p:nvSpPr>
          <p:cNvPr id="59431" name="Freeform 44"/>
          <p:cNvSpPr>
            <a:spLocks/>
          </p:cNvSpPr>
          <p:nvPr/>
        </p:nvSpPr>
        <p:spPr bwMode="auto">
          <a:xfrm>
            <a:off x="5994400" y="3170238"/>
            <a:ext cx="1517650" cy="136525"/>
          </a:xfrm>
          <a:custGeom>
            <a:avLst/>
            <a:gdLst>
              <a:gd name="T0" fmla="*/ 0 w 1040"/>
              <a:gd name="T1" fmla="*/ 0 h 95"/>
              <a:gd name="T2" fmla="*/ 520 w 1040"/>
              <a:gd name="T3" fmla="*/ 0 h 95"/>
              <a:gd name="T4" fmla="*/ 470 w 1040"/>
              <a:gd name="T5" fmla="*/ 94 h 95"/>
              <a:gd name="T6" fmla="*/ 1039 w 1040"/>
              <a:gd name="T7" fmla="*/ 94 h 9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040" h="95">
                <a:moveTo>
                  <a:pt x="0" y="0"/>
                </a:moveTo>
                <a:lnTo>
                  <a:pt x="520" y="0"/>
                </a:lnTo>
                <a:lnTo>
                  <a:pt x="470" y="94"/>
                </a:lnTo>
                <a:lnTo>
                  <a:pt x="1039" y="94"/>
                </a:lnTo>
              </a:path>
            </a:pathLst>
          </a:custGeom>
          <a:noFill/>
          <a:ln w="50800" cap="rnd" cmpd="sng">
            <a:solidFill>
              <a:schemeClr val="accent2"/>
            </a:solidFill>
            <a:prstDash val="solid"/>
            <a:round/>
            <a:headEnd type="none" w="med" len="med"/>
            <a:tailEnd type="none" w="med" len="med"/>
          </a:ln>
          <a:effectLst>
            <a:outerShdw dist="17961" dir="2700000" algn="ctr" rotWithShape="0">
              <a:schemeClr val="tx1"/>
            </a:outerShdw>
          </a:effectLst>
          <a:extLst>
            <a:ext uri="{909E8E84-426E-40DD-AFC4-6F175D3DCCD1}">
              <a14:hiddenFill xmlns:a14="http://schemas.microsoft.com/office/drawing/2010/main">
                <a:solidFill>
                  <a:srgbClr val="FFFFFF"/>
                </a:solidFill>
              </a14:hiddenFill>
            </a:ext>
          </a:extLst>
        </p:spPr>
        <p:txBody>
          <a:bodyPr/>
          <a:lstStyle/>
          <a:p>
            <a:endParaRPr lang="ko-KR" altLang="en-US"/>
          </a:p>
        </p:txBody>
      </p:sp>
      <p:sp>
        <p:nvSpPr>
          <p:cNvPr id="59432" name="Freeform 45"/>
          <p:cNvSpPr>
            <a:spLocks/>
          </p:cNvSpPr>
          <p:nvPr/>
        </p:nvSpPr>
        <p:spPr bwMode="auto">
          <a:xfrm rot="16200000" flipH="1">
            <a:off x="6945313" y="3867150"/>
            <a:ext cx="1368425" cy="200025"/>
          </a:xfrm>
          <a:custGeom>
            <a:avLst/>
            <a:gdLst>
              <a:gd name="T0" fmla="*/ 0 w 1040"/>
              <a:gd name="T1" fmla="*/ 0 h 95"/>
              <a:gd name="T2" fmla="*/ 520 w 1040"/>
              <a:gd name="T3" fmla="*/ 0 h 95"/>
              <a:gd name="T4" fmla="*/ 470 w 1040"/>
              <a:gd name="T5" fmla="*/ 94 h 95"/>
              <a:gd name="T6" fmla="*/ 1039 w 1040"/>
              <a:gd name="T7" fmla="*/ 94 h 9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040" h="95">
                <a:moveTo>
                  <a:pt x="0" y="0"/>
                </a:moveTo>
                <a:lnTo>
                  <a:pt x="520" y="0"/>
                </a:lnTo>
                <a:lnTo>
                  <a:pt x="470" y="94"/>
                </a:lnTo>
                <a:lnTo>
                  <a:pt x="1039" y="94"/>
                </a:lnTo>
              </a:path>
            </a:pathLst>
          </a:custGeom>
          <a:noFill/>
          <a:ln w="50800" cap="rnd" cmpd="sng">
            <a:solidFill>
              <a:schemeClr val="accent2"/>
            </a:solidFill>
            <a:prstDash val="solid"/>
            <a:round/>
            <a:headEnd type="none" w="med" len="med"/>
            <a:tailEnd type="none" w="med" len="med"/>
          </a:ln>
          <a:effectLst>
            <a:outerShdw dist="17961" dir="2700000" algn="ctr" rotWithShape="0">
              <a:schemeClr val="tx1"/>
            </a:outerShdw>
          </a:effectLst>
          <a:extLst>
            <a:ext uri="{909E8E84-426E-40DD-AFC4-6F175D3DCCD1}">
              <a14:hiddenFill xmlns:a14="http://schemas.microsoft.com/office/drawing/2010/main">
                <a:solidFill>
                  <a:srgbClr val="FFFFFF"/>
                </a:solidFill>
              </a14:hiddenFill>
            </a:ext>
          </a:extLst>
        </p:spPr>
        <p:txBody>
          <a:bodyPr/>
          <a:lstStyle/>
          <a:p>
            <a:endParaRPr lang="ko-KR" altLang="en-US"/>
          </a:p>
        </p:txBody>
      </p:sp>
      <p:pic>
        <p:nvPicPr>
          <p:cNvPr id="59433" name="Picture 46"/>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96163" y="4519613"/>
            <a:ext cx="769937" cy="446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59434" name="Picture 47"/>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097713" y="3073400"/>
            <a:ext cx="769937" cy="446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59435" name="Freeform 48"/>
          <p:cNvSpPr>
            <a:spLocks/>
          </p:cNvSpPr>
          <p:nvPr/>
        </p:nvSpPr>
        <p:spPr bwMode="auto">
          <a:xfrm>
            <a:off x="3984625" y="3932238"/>
            <a:ext cx="793750" cy="665162"/>
          </a:xfrm>
          <a:custGeom>
            <a:avLst/>
            <a:gdLst>
              <a:gd name="T0" fmla="*/ 0 w 1171"/>
              <a:gd name="T1" fmla="*/ 677 h 678"/>
              <a:gd name="T2" fmla="*/ 616 w 1171"/>
              <a:gd name="T3" fmla="*/ 409 h 678"/>
              <a:gd name="T4" fmla="*/ 496 w 1171"/>
              <a:gd name="T5" fmla="*/ 294 h 678"/>
              <a:gd name="T6" fmla="*/ 1170 w 1171"/>
              <a:gd name="T7" fmla="*/ 0 h 67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171" h="678">
                <a:moveTo>
                  <a:pt x="0" y="677"/>
                </a:moveTo>
                <a:lnTo>
                  <a:pt x="616" y="409"/>
                </a:lnTo>
                <a:lnTo>
                  <a:pt x="496" y="294"/>
                </a:lnTo>
                <a:lnTo>
                  <a:pt x="1170" y="0"/>
                </a:lnTo>
              </a:path>
            </a:pathLst>
          </a:custGeom>
          <a:noFill/>
          <a:ln w="50800" cap="rnd" cmpd="sng">
            <a:solidFill>
              <a:schemeClr val="accent2"/>
            </a:solidFill>
            <a:prstDash val="solid"/>
            <a:round/>
            <a:headEnd type="none" w="med" len="med"/>
            <a:tailEnd type="none" w="med" len="med"/>
          </a:ln>
          <a:effectLst>
            <a:outerShdw dist="17961" dir="2700000" algn="ctr" rotWithShape="0">
              <a:schemeClr val="tx1"/>
            </a:outerShdw>
          </a:effectLst>
          <a:extLst>
            <a:ext uri="{909E8E84-426E-40DD-AFC4-6F175D3DCCD1}">
              <a14:hiddenFill xmlns:a14="http://schemas.microsoft.com/office/drawing/2010/main">
                <a:solidFill>
                  <a:srgbClr val="FFFFFF"/>
                </a:solidFill>
              </a14:hiddenFill>
            </a:ext>
          </a:extLst>
        </p:spPr>
        <p:txBody>
          <a:bodyPr/>
          <a:lstStyle/>
          <a:p>
            <a:endParaRPr lang="ko-KR" altLang="en-US"/>
          </a:p>
        </p:txBody>
      </p:sp>
      <p:pic>
        <p:nvPicPr>
          <p:cNvPr id="59436" name="Picture 49"/>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445000" y="3621088"/>
            <a:ext cx="769938" cy="446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59437" name="Freeform 50"/>
          <p:cNvSpPr>
            <a:spLocks/>
          </p:cNvSpPr>
          <p:nvPr/>
        </p:nvSpPr>
        <p:spPr bwMode="auto">
          <a:xfrm>
            <a:off x="3081338" y="3775075"/>
            <a:ext cx="933450" cy="863600"/>
          </a:xfrm>
          <a:custGeom>
            <a:avLst/>
            <a:gdLst>
              <a:gd name="T0" fmla="*/ 0 w 887"/>
              <a:gd name="T1" fmla="*/ 0 h 490"/>
              <a:gd name="T2" fmla="*/ 462 w 887"/>
              <a:gd name="T3" fmla="*/ 201 h 490"/>
              <a:gd name="T4" fmla="*/ 380 w 887"/>
              <a:gd name="T5" fmla="*/ 269 h 490"/>
              <a:gd name="T6" fmla="*/ 886 w 887"/>
              <a:gd name="T7" fmla="*/ 489 h 49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87" h="490">
                <a:moveTo>
                  <a:pt x="0" y="0"/>
                </a:moveTo>
                <a:lnTo>
                  <a:pt x="462" y="201"/>
                </a:lnTo>
                <a:lnTo>
                  <a:pt x="380" y="269"/>
                </a:lnTo>
                <a:lnTo>
                  <a:pt x="886" y="489"/>
                </a:lnTo>
              </a:path>
            </a:pathLst>
          </a:custGeom>
          <a:noFill/>
          <a:ln w="50800" cap="rnd" cmpd="sng">
            <a:solidFill>
              <a:schemeClr val="accent2"/>
            </a:solidFill>
            <a:prstDash val="solid"/>
            <a:round/>
            <a:headEnd type="none" w="med" len="med"/>
            <a:tailEnd type="none" w="med" len="med"/>
          </a:ln>
          <a:effectLst>
            <a:outerShdw dist="17961" dir="2700000" algn="ctr" rotWithShape="0">
              <a:schemeClr val="tx1"/>
            </a:outerShdw>
          </a:effectLst>
          <a:extLst>
            <a:ext uri="{909E8E84-426E-40DD-AFC4-6F175D3DCCD1}">
              <a14:hiddenFill xmlns:a14="http://schemas.microsoft.com/office/drawing/2010/main">
                <a:solidFill>
                  <a:srgbClr val="FFFFFF"/>
                </a:solidFill>
              </a14:hiddenFill>
            </a:ext>
          </a:extLst>
        </p:spPr>
        <p:txBody>
          <a:bodyPr/>
          <a:lstStyle/>
          <a:p>
            <a:endParaRPr lang="ko-KR" altLang="en-US"/>
          </a:p>
        </p:txBody>
      </p:sp>
      <p:pic>
        <p:nvPicPr>
          <p:cNvPr id="59438" name="Picture 51"/>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587750" y="4483100"/>
            <a:ext cx="769938" cy="446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59439" name="Picture 52"/>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774950" y="3452813"/>
            <a:ext cx="769938" cy="446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59440" name="Freeform 53"/>
          <p:cNvSpPr>
            <a:spLocks/>
          </p:cNvSpPr>
          <p:nvPr/>
        </p:nvSpPr>
        <p:spPr bwMode="auto">
          <a:xfrm rot="5400000">
            <a:off x="5267325" y="3748088"/>
            <a:ext cx="1368425" cy="200025"/>
          </a:xfrm>
          <a:custGeom>
            <a:avLst/>
            <a:gdLst>
              <a:gd name="T0" fmla="*/ 0 w 1040"/>
              <a:gd name="T1" fmla="*/ 0 h 95"/>
              <a:gd name="T2" fmla="*/ 520 w 1040"/>
              <a:gd name="T3" fmla="*/ 0 h 95"/>
              <a:gd name="T4" fmla="*/ 470 w 1040"/>
              <a:gd name="T5" fmla="*/ 94 h 95"/>
              <a:gd name="T6" fmla="*/ 1039 w 1040"/>
              <a:gd name="T7" fmla="*/ 94 h 9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040" h="95">
                <a:moveTo>
                  <a:pt x="0" y="0"/>
                </a:moveTo>
                <a:lnTo>
                  <a:pt x="520" y="0"/>
                </a:lnTo>
                <a:lnTo>
                  <a:pt x="470" y="94"/>
                </a:lnTo>
                <a:lnTo>
                  <a:pt x="1039" y="94"/>
                </a:lnTo>
              </a:path>
            </a:pathLst>
          </a:custGeom>
          <a:noFill/>
          <a:ln w="50800" cap="rnd" cmpd="sng">
            <a:solidFill>
              <a:schemeClr val="accent2"/>
            </a:solidFill>
            <a:prstDash val="solid"/>
            <a:round/>
            <a:headEnd type="none" w="med" len="med"/>
            <a:tailEnd type="none" w="med" len="med"/>
          </a:ln>
          <a:effectLst>
            <a:outerShdw dist="17961" dir="2700000" algn="ctr" rotWithShape="0">
              <a:schemeClr val="tx1"/>
            </a:outerShdw>
          </a:effectLst>
          <a:extLst>
            <a:ext uri="{909E8E84-426E-40DD-AFC4-6F175D3DCCD1}">
              <a14:hiddenFill xmlns:a14="http://schemas.microsoft.com/office/drawing/2010/main">
                <a:solidFill>
                  <a:srgbClr val="FFFFFF"/>
                </a:solidFill>
              </a14:hiddenFill>
            </a:ext>
          </a:extLst>
        </p:spPr>
        <p:txBody>
          <a:bodyPr/>
          <a:lstStyle/>
          <a:p>
            <a:endParaRPr lang="ko-KR" altLang="en-US"/>
          </a:p>
        </p:txBody>
      </p:sp>
      <p:pic>
        <p:nvPicPr>
          <p:cNvPr id="59441" name="Picture 54"/>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49888" y="4229100"/>
            <a:ext cx="769937" cy="446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59442" name="Picture 55"/>
          <p:cNvPicPr>
            <a:picLocks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675313" y="2930525"/>
            <a:ext cx="771525" cy="446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59443" name="Oval 56"/>
          <p:cNvSpPr>
            <a:spLocks noChangeArrowheads="1"/>
          </p:cNvSpPr>
          <p:nvPr/>
        </p:nvSpPr>
        <p:spPr bwMode="auto">
          <a:xfrm rot="-2961211">
            <a:off x="5054600" y="4019550"/>
            <a:ext cx="1854200" cy="1968500"/>
          </a:xfrm>
          <a:prstGeom prst="ellipse">
            <a:avLst/>
          </a:prstGeom>
          <a:noFill/>
          <a:ln w="19050">
            <a:solidFill>
              <a:schemeClr val="hlink"/>
            </a:solidFill>
            <a:prstDash val="sysDot"/>
            <a:round/>
            <a:headEnd/>
            <a:tailEnd/>
          </a:ln>
          <a:extLst>
            <a:ext uri="{909E8E84-426E-40DD-AFC4-6F175D3DCCD1}">
              <a14:hiddenFill xmlns:a14="http://schemas.microsoft.com/office/drawing/2010/main">
                <a:solidFill>
                  <a:srgbClr val="FFFFFF"/>
                </a:solidFill>
              </a14:hiddenFill>
            </a:ext>
          </a:extLst>
        </p:spPr>
        <p:txBody>
          <a:bodyPr lIns="92075" tIns="46038" rIns="92075" bIns="46038" anchor="ctr">
            <a:spAutoFit/>
          </a:bodyPr>
          <a:lstStyle>
            <a:lvl1pPr eaLnBrk="0" hangingPunct="0">
              <a:spcBef>
                <a:spcPct val="20000"/>
              </a:spcBef>
              <a:buClr>
                <a:srgbClr val="FF0066"/>
              </a:buClr>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1pPr>
            <a:lvl2pPr marL="742950" indent="-285750" eaLnBrk="0" hangingPunct="0">
              <a:spcBef>
                <a:spcPct val="20000"/>
              </a:spcBef>
              <a:buClr>
                <a:srgbClr val="FF0000"/>
              </a:buClr>
              <a:buFont typeface="Symbol" panose="05050102010706020507" pitchFamily="18" charset="2"/>
              <a:buChar char="©"/>
              <a:defRPr kumimoji="1" sz="2000">
                <a:solidFill>
                  <a:schemeClr val="tx1"/>
                </a:solidFill>
                <a:latin typeface="Times New Roman" panose="02020603050405020304" pitchFamily="18" charset="0"/>
                <a:ea typeface="굴림" panose="020B0600000101010101" pitchFamily="50" charset="-127"/>
              </a:defRPr>
            </a:lvl2pPr>
            <a:lvl3pPr marL="1143000" indent="-228600" eaLnBrk="0" hangingPunct="0">
              <a:spcBef>
                <a:spcPct val="20000"/>
              </a:spcBef>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3pPr>
            <a:lvl4pPr marL="1600200" indent="-228600" eaLnBrk="0" hangingPunct="0">
              <a:spcBef>
                <a:spcPct val="20000"/>
              </a:spcBef>
              <a:buFont typeface="Symbol" panose="05050102010706020507" pitchFamily="18" charset="2"/>
              <a:buChar char="ª"/>
              <a:defRPr kumimoji="1" sz="1600">
                <a:solidFill>
                  <a:schemeClr val="tx1"/>
                </a:solidFill>
                <a:latin typeface="Times New Roman" panose="02020603050405020304" pitchFamily="18" charset="0"/>
                <a:ea typeface="굴림" panose="020B0600000101010101" pitchFamily="50" charset="-127"/>
              </a:defRPr>
            </a:lvl4pPr>
            <a:lvl5pPr marL="2057400" indent="-228600" eaLnBrk="0" hangingPunct="0">
              <a:spcBef>
                <a:spcPct val="20000"/>
              </a:spcBef>
              <a:buChar char="»"/>
              <a:defRPr kumimoji="1" sz="1400">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9pPr>
          </a:lstStyle>
          <a:p>
            <a:pPr eaLnBrk="1" hangingPunct="1">
              <a:spcBef>
                <a:spcPct val="0"/>
              </a:spcBef>
              <a:buClrTx/>
              <a:buFontTx/>
              <a:buNone/>
            </a:pPr>
            <a:endParaRPr lang="ko-KR" altLang="en-US"/>
          </a:p>
        </p:txBody>
      </p:sp>
      <p:sp>
        <p:nvSpPr>
          <p:cNvPr id="59444" name="Text Box 57"/>
          <p:cNvSpPr txBox="1">
            <a:spLocks noChangeArrowheads="1"/>
          </p:cNvSpPr>
          <p:nvPr/>
        </p:nvSpPr>
        <p:spPr bwMode="auto">
          <a:xfrm>
            <a:off x="3976688" y="5449888"/>
            <a:ext cx="12509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spAutoFit/>
          </a:bodyPr>
          <a:lstStyle>
            <a:lvl1pPr eaLnBrk="0" hangingPunct="0">
              <a:spcBef>
                <a:spcPct val="20000"/>
              </a:spcBef>
              <a:buClr>
                <a:srgbClr val="FF0066"/>
              </a:buClr>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1pPr>
            <a:lvl2pPr marL="742950" indent="-285750" eaLnBrk="0" hangingPunct="0">
              <a:spcBef>
                <a:spcPct val="20000"/>
              </a:spcBef>
              <a:buClr>
                <a:srgbClr val="FF0000"/>
              </a:buClr>
              <a:buFont typeface="Symbol" panose="05050102010706020507" pitchFamily="18" charset="2"/>
              <a:buChar char="©"/>
              <a:defRPr kumimoji="1" sz="2000">
                <a:solidFill>
                  <a:schemeClr val="tx1"/>
                </a:solidFill>
                <a:latin typeface="Times New Roman" panose="02020603050405020304" pitchFamily="18" charset="0"/>
                <a:ea typeface="굴림" panose="020B0600000101010101" pitchFamily="50" charset="-127"/>
              </a:defRPr>
            </a:lvl2pPr>
            <a:lvl3pPr marL="1143000" indent="-228600" eaLnBrk="0" hangingPunct="0">
              <a:spcBef>
                <a:spcPct val="20000"/>
              </a:spcBef>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3pPr>
            <a:lvl4pPr marL="1600200" indent="-228600" eaLnBrk="0" hangingPunct="0">
              <a:spcBef>
                <a:spcPct val="20000"/>
              </a:spcBef>
              <a:buFont typeface="Symbol" panose="05050102010706020507" pitchFamily="18" charset="2"/>
              <a:buChar char="ª"/>
              <a:defRPr kumimoji="1" sz="1600">
                <a:solidFill>
                  <a:schemeClr val="tx1"/>
                </a:solidFill>
                <a:latin typeface="Times New Roman" panose="02020603050405020304" pitchFamily="18" charset="0"/>
                <a:ea typeface="굴림" panose="020B0600000101010101" pitchFamily="50" charset="-127"/>
              </a:defRPr>
            </a:lvl4pPr>
            <a:lvl5pPr marL="2057400" indent="-228600" eaLnBrk="0" hangingPunct="0">
              <a:spcBef>
                <a:spcPct val="20000"/>
              </a:spcBef>
              <a:buChar char="»"/>
              <a:defRPr kumimoji="1" sz="1400">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9pPr>
          </a:lstStyle>
          <a:p>
            <a:pPr algn="r" latinLnBrk="0">
              <a:spcBef>
                <a:spcPct val="0"/>
              </a:spcBef>
              <a:buClrTx/>
              <a:buFontTx/>
              <a:buNone/>
            </a:pPr>
            <a:r>
              <a:rPr kumimoji="0" lang="en-US" altLang="ko-KR" sz="1200" b="1">
                <a:solidFill>
                  <a:schemeClr val="hlink"/>
                </a:solidFill>
                <a:latin typeface="Arial" panose="020B0604020202020204" pitchFamily="34" charset="0"/>
              </a:rPr>
              <a:t>NETWORK 4 &amp;</a:t>
            </a:r>
          </a:p>
          <a:p>
            <a:pPr algn="r" latinLnBrk="0">
              <a:spcBef>
                <a:spcPct val="0"/>
              </a:spcBef>
              <a:buClrTx/>
              <a:buFontTx/>
              <a:buNone/>
            </a:pPr>
            <a:r>
              <a:rPr kumimoji="0" lang="en-US" altLang="ko-KR" sz="1200" b="1">
                <a:solidFill>
                  <a:schemeClr val="hlink"/>
                </a:solidFill>
                <a:latin typeface="Arial" panose="020B0604020202020204" pitchFamily="34" charset="0"/>
              </a:rPr>
              <a:t> IT’S ROUTER</a:t>
            </a:r>
          </a:p>
        </p:txBody>
      </p:sp>
      <p:sp>
        <p:nvSpPr>
          <p:cNvPr id="59445" name="Line 58"/>
          <p:cNvSpPr>
            <a:spLocks noChangeShapeType="1"/>
          </p:cNvSpPr>
          <p:nvPr/>
        </p:nvSpPr>
        <p:spPr bwMode="auto">
          <a:xfrm flipV="1">
            <a:off x="4751388" y="4997450"/>
            <a:ext cx="617537" cy="446088"/>
          </a:xfrm>
          <a:prstGeom prst="line">
            <a:avLst/>
          </a:prstGeom>
          <a:noFill/>
          <a:ln w="12700">
            <a:solidFill>
              <a:schemeClr val="hlink"/>
            </a:solidFill>
            <a:round/>
            <a:headEnd/>
            <a:tailEnd type="triangle" w="med" len="med"/>
          </a:ln>
          <a:extLst>
            <a:ext uri="{909E8E84-426E-40DD-AFC4-6F175D3DCCD1}">
              <a14:hiddenFill xmlns:a14="http://schemas.microsoft.com/office/drawing/2010/main">
                <a:noFill/>
              </a14:hiddenFill>
            </a:ext>
          </a:extLst>
        </p:spPr>
        <p:txBody>
          <a:bodyPr lIns="92075" tIns="46038" rIns="92075" bIns="46038" anchor="ctr">
            <a:spAutoFit/>
          </a:bodyPr>
          <a:lstStyle/>
          <a:p>
            <a:endParaRPr lang="ko-KR" altLang="en-US"/>
          </a:p>
        </p:txBody>
      </p:sp>
      <p:sp>
        <p:nvSpPr>
          <p:cNvPr id="59446" name="Rectangle 59"/>
          <p:cNvSpPr>
            <a:spLocks noChangeArrowheads="1"/>
          </p:cNvSpPr>
          <p:nvPr/>
        </p:nvSpPr>
        <p:spPr bwMode="auto">
          <a:xfrm>
            <a:off x="4308475" y="1133475"/>
            <a:ext cx="996950"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spAutoFit/>
          </a:bodyPr>
          <a:lstStyle>
            <a:lvl1pPr eaLnBrk="0" hangingPunct="0">
              <a:spcBef>
                <a:spcPct val="20000"/>
              </a:spcBef>
              <a:buClr>
                <a:srgbClr val="FF0066"/>
              </a:buClr>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1pPr>
            <a:lvl2pPr marL="742950" indent="-285750" eaLnBrk="0" hangingPunct="0">
              <a:spcBef>
                <a:spcPct val="20000"/>
              </a:spcBef>
              <a:buClr>
                <a:srgbClr val="FF0000"/>
              </a:buClr>
              <a:buFont typeface="Symbol" panose="05050102010706020507" pitchFamily="18" charset="2"/>
              <a:buChar char="©"/>
              <a:defRPr kumimoji="1" sz="2000">
                <a:solidFill>
                  <a:schemeClr val="tx1"/>
                </a:solidFill>
                <a:latin typeface="Times New Roman" panose="02020603050405020304" pitchFamily="18" charset="0"/>
                <a:ea typeface="굴림" panose="020B0600000101010101" pitchFamily="50" charset="-127"/>
              </a:defRPr>
            </a:lvl2pPr>
            <a:lvl3pPr marL="1143000" indent="-228600" eaLnBrk="0" hangingPunct="0">
              <a:spcBef>
                <a:spcPct val="20000"/>
              </a:spcBef>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3pPr>
            <a:lvl4pPr marL="1600200" indent="-228600" eaLnBrk="0" hangingPunct="0">
              <a:spcBef>
                <a:spcPct val="20000"/>
              </a:spcBef>
              <a:buFont typeface="Symbol" panose="05050102010706020507" pitchFamily="18" charset="2"/>
              <a:buChar char="ª"/>
              <a:defRPr kumimoji="1" sz="1600">
                <a:solidFill>
                  <a:schemeClr val="tx1"/>
                </a:solidFill>
                <a:latin typeface="Times New Roman" panose="02020603050405020304" pitchFamily="18" charset="0"/>
                <a:ea typeface="굴림" panose="020B0600000101010101" pitchFamily="50" charset="-127"/>
              </a:defRPr>
            </a:lvl4pPr>
            <a:lvl5pPr marL="2057400" indent="-228600" eaLnBrk="0" hangingPunct="0">
              <a:spcBef>
                <a:spcPct val="20000"/>
              </a:spcBef>
              <a:buChar char="»"/>
              <a:defRPr kumimoji="1" sz="1400">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9pPr>
          </a:lstStyle>
          <a:p>
            <a:pPr algn="ctr" latinLnBrk="0">
              <a:spcBef>
                <a:spcPct val="0"/>
              </a:spcBef>
              <a:buClrTx/>
              <a:buFontTx/>
              <a:buNone/>
            </a:pPr>
            <a:r>
              <a:rPr kumimoji="0" lang="en-US" altLang="ko-KR" sz="1600" b="1">
                <a:latin typeface="Arial" panose="020B0604020202020204" pitchFamily="34" charset="0"/>
              </a:rPr>
              <a:t>Machine</a:t>
            </a:r>
          </a:p>
          <a:p>
            <a:pPr algn="ctr" latinLnBrk="0">
              <a:spcBef>
                <a:spcPct val="0"/>
              </a:spcBef>
              <a:buClrTx/>
              <a:buFontTx/>
              <a:buNone/>
            </a:pPr>
            <a:r>
              <a:rPr kumimoji="0" lang="en-US" altLang="ko-KR" sz="1600" b="1">
                <a:latin typeface="Arial" panose="020B0604020202020204" pitchFamily="34" charset="0"/>
              </a:rPr>
              <a:t>2.16</a:t>
            </a:r>
          </a:p>
        </p:txBody>
      </p:sp>
      <p:sp>
        <p:nvSpPr>
          <p:cNvPr id="59447" name="Rectangle 60"/>
          <p:cNvSpPr>
            <a:spLocks noChangeArrowheads="1"/>
          </p:cNvSpPr>
          <p:nvPr/>
        </p:nvSpPr>
        <p:spPr bwMode="auto">
          <a:xfrm>
            <a:off x="6380163" y="5018088"/>
            <a:ext cx="4667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spAutoFit/>
          </a:bodyPr>
          <a:lstStyle>
            <a:lvl1pPr eaLnBrk="0" hangingPunct="0">
              <a:spcBef>
                <a:spcPct val="20000"/>
              </a:spcBef>
              <a:buClr>
                <a:srgbClr val="FF0066"/>
              </a:buClr>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1pPr>
            <a:lvl2pPr marL="742950" indent="-285750" eaLnBrk="0" hangingPunct="0">
              <a:spcBef>
                <a:spcPct val="20000"/>
              </a:spcBef>
              <a:buClr>
                <a:srgbClr val="FF0000"/>
              </a:buClr>
              <a:buFont typeface="Symbol" panose="05050102010706020507" pitchFamily="18" charset="2"/>
              <a:buChar char="©"/>
              <a:defRPr kumimoji="1" sz="2000">
                <a:solidFill>
                  <a:schemeClr val="tx1"/>
                </a:solidFill>
                <a:latin typeface="Times New Roman" panose="02020603050405020304" pitchFamily="18" charset="0"/>
                <a:ea typeface="굴림" panose="020B0600000101010101" pitchFamily="50" charset="-127"/>
              </a:defRPr>
            </a:lvl2pPr>
            <a:lvl3pPr marL="1143000" indent="-228600" eaLnBrk="0" hangingPunct="0">
              <a:spcBef>
                <a:spcPct val="20000"/>
              </a:spcBef>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3pPr>
            <a:lvl4pPr marL="1600200" indent="-228600" eaLnBrk="0" hangingPunct="0">
              <a:spcBef>
                <a:spcPct val="20000"/>
              </a:spcBef>
              <a:buFont typeface="Symbol" panose="05050102010706020507" pitchFamily="18" charset="2"/>
              <a:buChar char="ª"/>
              <a:defRPr kumimoji="1" sz="1600">
                <a:solidFill>
                  <a:schemeClr val="tx1"/>
                </a:solidFill>
                <a:latin typeface="Times New Roman" panose="02020603050405020304" pitchFamily="18" charset="0"/>
                <a:ea typeface="굴림" panose="020B0600000101010101" pitchFamily="50" charset="-127"/>
              </a:defRPr>
            </a:lvl4pPr>
            <a:lvl5pPr marL="2057400" indent="-228600" eaLnBrk="0" hangingPunct="0">
              <a:spcBef>
                <a:spcPct val="20000"/>
              </a:spcBef>
              <a:buChar char="»"/>
              <a:defRPr kumimoji="1" sz="1400">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9pPr>
          </a:lstStyle>
          <a:p>
            <a:pPr algn="ctr" latinLnBrk="0">
              <a:spcBef>
                <a:spcPct val="0"/>
              </a:spcBef>
              <a:buClrTx/>
              <a:buFontTx/>
              <a:buNone/>
            </a:pPr>
            <a:r>
              <a:rPr kumimoji="0" lang="en-US" altLang="ko-KR" sz="1600" b="1">
                <a:latin typeface="Arial" panose="020B0604020202020204" pitchFamily="34" charset="0"/>
              </a:rPr>
              <a:t>4.1</a:t>
            </a:r>
          </a:p>
        </p:txBody>
      </p:sp>
      <p:sp>
        <p:nvSpPr>
          <p:cNvPr id="59448" name="Rectangle 61"/>
          <p:cNvSpPr>
            <a:spLocks noChangeArrowheads="1"/>
          </p:cNvSpPr>
          <p:nvPr/>
        </p:nvSpPr>
        <p:spPr bwMode="auto">
          <a:xfrm>
            <a:off x="7319963" y="5316538"/>
            <a:ext cx="4667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spAutoFit/>
          </a:bodyPr>
          <a:lstStyle>
            <a:lvl1pPr eaLnBrk="0" hangingPunct="0">
              <a:spcBef>
                <a:spcPct val="20000"/>
              </a:spcBef>
              <a:buClr>
                <a:srgbClr val="FF0066"/>
              </a:buClr>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1pPr>
            <a:lvl2pPr marL="742950" indent="-285750" eaLnBrk="0" hangingPunct="0">
              <a:spcBef>
                <a:spcPct val="20000"/>
              </a:spcBef>
              <a:buClr>
                <a:srgbClr val="FF0000"/>
              </a:buClr>
              <a:buFont typeface="Symbol" panose="05050102010706020507" pitchFamily="18" charset="2"/>
              <a:buChar char="©"/>
              <a:defRPr kumimoji="1" sz="2000">
                <a:solidFill>
                  <a:schemeClr val="tx1"/>
                </a:solidFill>
                <a:latin typeface="Times New Roman" panose="02020603050405020304" pitchFamily="18" charset="0"/>
                <a:ea typeface="굴림" panose="020B0600000101010101" pitchFamily="50" charset="-127"/>
              </a:defRPr>
            </a:lvl2pPr>
            <a:lvl3pPr marL="1143000" indent="-228600" eaLnBrk="0" hangingPunct="0">
              <a:spcBef>
                <a:spcPct val="20000"/>
              </a:spcBef>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3pPr>
            <a:lvl4pPr marL="1600200" indent="-228600" eaLnBrk="0" hangingPunct="0">
              <a:spcBef>
                <a:spcPct val="20000"/>
              </a:spcBef>
              <a:buFont typeface="Symbol" panose="05050102010706020507" pitchFamily="18" charset="2"/>
              <a:buChar char="ª"/>
              <a:defRPr kumimoji="1" sz="1600">
                <a:solidFill>
                  <a:schemeClr val="tx1"/>
                </a:solidFill>
                <a:latin typeface="Times New Roman" panose="02020603050405020304" pitchFamily="18" charset="0"/>
                <a:ea typeface="굴림" panose="020B0600000101010101" pitchFamily="50" charset="-127"/>
              </a:defRPr>
            </a:lvl4pPr>
            <a:lvl5pPr marL="2057400" indent="-228600" eaLnBrk="0" hangingPunct="0">
              <a:spcBef>
                <a:spcPct val="20000"/>
              </a:spcBef>
              <a:buChar char="»"/>
              <a:defRPr kumimoji="1" sz="1400">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9pPr>
          </a:lstStyle>
          <a:p>
            <a:pPr algn="ctr" latinLnBrk="0">
              <a:spcBef>
                <a:spcPct val="0"/>
              </a:spcBef>
              <a:buClrTx/>
              <a:buFontTx/>
              <a:buNone/>
            </a:pPr>
            <a:r>
              <a:rPr kumimoji="0" lang="en-US" altLang="ko-KR" sz="1600" b="1">
                <a:latin typeface="Arial" panose="020B0604020202020204" pitchFamily="34" charset="0"/>
              </a:rPr>
              <a:t>5.9</a:t>
            </a:r>
          </a:p>
        </p:txBody>
      </p:sp>
      <p:sp>
        <p:nvSpPr>
          <p:cNvPr id="59449" name="Text Box 62"/>
          <p:cNvSpPr txBox="1">
            <a:spLocks noChangeArrowheads="1"/>
          </p:cNvSpPr>
          <p:nvPr/>
        </p:nvSpPr>
        <p:spPr bwMode="auto">
          <a:xfrm>
            <a:off x="762000" y="5486400"/>
            <a:ext cx="20510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spAutoFit/>
          </a:bodyPr>
          <a:lstStyle>
            <a:lvl1pPr eaLnBrk="0" hangingPunct="0">
              <a:spcBef>
                <a:spcPct val="20000"/>
              </a:spcBef>
              <a:buClr>
                <a:srgbClr val="FF0066"/>
              </a:buClr>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1pPr>
            <a:lvl2pPr marL="742950" indent="-285750" eaLnBrk="0" hangingPunct="0">
              <a:spcBef>
                <a:spcPct val="20000"/>
              </a:spcBef>
              <a:buClr>
                <a:srgbClr val="FF0000"/>
              </a:buClr>
              <a:buFont typeface="Symbol" panose="05050102010706020507" pitchFamily="18" charset="2"/>
              <a:buChar char="©"/>
              <a:defRPr kumimoji="1" sz="2000">
                <a:solidFill>
                  <a:schemeClr val="tx1"/>
                </a:solidFill>
                <a:latin typeface="Times New Roman" panose="02020603050405020304" pitchFamily="18" charset="0"/>
                <a:ea typeface="굴림" panose="020B0600000101010101" pitchFamily="50" charset="-127"/>
              </a:defRPr>
            </a:lvl2pPr>
            <a:lvl3pPr marL="1143000" indent="-228600" eaLnBrk="0" hangingPunct="0">
              <a:spcBef>
                <a:spcPct val="20000"/>
              </a:spcBef>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3pPr>
            <a:lvl4pPr marL="1600200" indent="-228600" eaLnBrk="0" hangingPunct="0">
              <a:spcBef>
                <a:spcPct val="20000"/>
              </a:spcBef>
              <a:buFont typeface="Symbol" panose="05050102010706020507" pitchFamily="18" charset="2"/>
              <a:buChar char="ª"/>
              <a:defRPr kumimoji="1" sz="1600">
                <a:solidFill>
                  <a:schemeClr val="tx1"/>
                </a:solidFill>
                <a:latin typeface="Times New Roman" panose="02020603050405020304" pitchFamily="18" charset="0"/>
                <a:ea typeface="굴림" panose="020B0600000101010101" pitchFamily="50" charset="-127"/>
              </a:defRPr>
            </a:lvl4pPr>
            <a:lvl5pPr marL="2057400" indent="-228600" eaLnBrk="0" hangingPunct="0">
              <a:spcBef>
                <a:spcPct val="20000"/>
              </a:spcBef>
              <a:buChar char="»"/>
              <a:defRPr kumimoji="1" sz="1400">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9pPr>
          </a:lstStyle>
          <a:p>
            <a:pPr algn="ctr" latinLnBrk="0">
              <a:spcBef>
                <a:spcPct val="0"/>
              </a:spcBef>
              <a:buClrTx/>
              <a:buFontTx/>
              <a:buNone/>
            </a:pPr>
            <a:r>
              <a:rPr kumimoji="0" lang="en-US" altLang="ko-KR" sz="1400" b="1">
                <a:latin typeface="Arial" panose="020B0604020202020204" pitchFamily="34" charset="0"/>
                <a:hlinkClick r:id="rId12"/>
              </a:rPr>
              <a:t>NUMBER OF ROUTES</a:t>
            </a:r>
            <a:endParaRPr kumimoji="0" lang="en-US" altLang="ko-KR" sz="1000" b="1">
              <a:latin typeface="Arial" panose="020B0604020202020204" pitchFamily="34" charset="0"/>
            </a:endParaRPr>
          </a:p>
        </p:txBody>
      </p:sp>
      <p:grpSp>
        <p:nvGrpSpPr>
          <p:cNvPr id="3" name="Group 63"/>
          <p:cNvGrpSpPr>
            <a:grpSpLocks/>
          </p:cNvGrpSpPr>
          <p:nvPr/>
        </p:nvGrpSpPr>
        <p:grpSpPr bwMode="auto">
          <a:xfrm>
            <a:off x="2133600" y="3389313"/>
            <a:ext cx="609600" cy="954087"/>
            <a:chOff x="1344" y="2135"/>
            <a:chExt cx="384" cy="601"/>
          </a:xfrm>
        </p:grpSpPr>
        <p:sp>
          <p:nvSpPr>
            <p:cNvPr id="59472" name="Line 64"/>
            <p:cNvSpPr>
              <a:spLocks noChangeShapeType="1"/>
            </p:cNvSpPr>
            <p:nvPr/>
          </p:nvSpPr>
          <p:spPr bwMode="auto">
            <a:xfrm flipH="1">
              <a:off x="1344" y="2488"/>
              <a:ext cx="195" cy="8"/>
            </a:xfrm>
            <a:prstGeom prst="line">
              <a:avLst/>
            </a:prstGeom>
            <a:noFill/>
            <a:ln w="50800">
              <a:solidFill>
                <a:srgbClr val="FF0000"/>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ko-KR" altLang="en-US"/>
            </a:p>
          </p:txBody>
        </p:sp>
        <p:sp>
          <p:nvSpPr>
            <p:cNvPr id="59473" name="Line 65"/>
            <p:cNvSpPr>
              <a:spLocks noChangeShapeType="1"/>
            </p:cNvSpPr>
            <p:nvPr/>
          </p:nvSpPr>
          <p:spPr bwMode="auto">
            <a:xfrm flipV="1">
              <a:off x="1535" y="2135"/>
              <a:ext cx="0" cy="601"/>
            </a:xfrm>
            <a:prstGeom prst="line">
              <a:avLst/>
            </a:prstGeom>
            <a:noFill/>
            <a:ln w="50800">
              <a:solidFill>
                <a:srgbClr val="FF0000"/>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ko-KR" altLang="en-US"/>
            </a:p>
          </p:txBody>
        </p:sp>
        <p:sp>
          <p:nvSpPr>
            <p:cNvPr id="59474" name="Line 66"/>
            <p:cNvSpPr>
              <a:spLocks noChangeShapeType="1"/>
            </p:cNvSpPr>
            <p:nvPr/>
          </p:nvSpPr>
          <p:spPr bwMode="auto">
            <a:xfrm flipH="1" flipV="1">
              <a:off x="1527" y="2336"/>
              <a:ext cx="201" cy="16"/>
            </a:xfrm>
            <a:prstGeom prst="line">
              <a:avLst/>
            </a:prstGeom>
            <a:noFill/>
            <a:ln w="50800">
              <a:solidFill>
                <a:srgbClr val="FF0000"/>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ko-KR" altLang="en-US"/>
            </a:p>
          </p:txBody>
        </p:sp>
      </p:grpSp>
      <p:grpSp>
        <p:nvGrpSpPr>
          <p:cNvPr id="4" name="Group 67"/>
          <p:cNvGrpSpPr>
            <a:grpSpLocks/>
          </p:cNvGrpSpPr>
          <p:nvPr/>
        </p:nvGrpSpPr>
        <p:grpSpPr bwMode="auto">
          <a:xfrm>
            <a:off x="2774950" y="1824038"/>
            <a:ext cx="5245100" cy="2074862"/>
            <a:chOff x="1748" y="1149"/>
            <a:chExt cx="3304" cy="1307"/>
          </a:xfrm>
        </p:grpSpPr>
        <p:grpSp>
          <p:nvGrpSpPr>
            <p:cNvPr id="59460" name="Group 68"/>
            <p:cNvGrpSpPr>
              <a:grpSpLocks/>
            </p:cNvGrpSpPr>
            <p:nvPr/>
          </p:nvGrpSpPr>
          <p:grpSpPr bwMode="auto">
            <a:xfrm>
              <a:off x="1902" y="1438"/>
              <a:ext cx="3133" cy="856"/>
              <a:chOff x="1902" y="1438"/>
              <a:chExt cx="3133" cy="856"/>
            </a:xfrm>
          </p:grpSpPr>
          <p:sp>
            <p:nvSpPr>
              <p:cNvPr id="59466" name="Line 69"/>
              <p:cNvSpPr>
                <a:spLocks noChangeShapeType="1"/>
              </p:cNvSpPr>
              <p:nvPr/>
            </p:nvSpPr>
            <p:spPr bwMode="auto">
              <a:xfrm flipV="1">
                <a:off x="4694" y="1747"/>
                <a:ext cx="8" cy="409"/>
              </a:xfrm>
              <a:prstGeom prst="line">
                <a:avLst/>
              </a:prstGeom>
              <a:noFill/>
              <a:ln w="50800">
                <a:solidFill>
                  <a:srgbClr val="FF0000"/>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ko-KR" altLang="en-US"/>
              </a:p>
            </p:txBody>
          </p:sp>
          <p:sp>
            <p:nvSpPr>
              <p:cNvPr id="59467" name="Line 70"/>
              <p:cNvSpPr>
                <a:spLocks noChangeShapeType="1"/>
              </p:cNvSpPr>
              <p:nvPr/>
            </p:nvSpPr>
            <p:spPr bwMode="auto">
              <a:xfrm>
                <a:off x="4819" y="1438"/>
                <a:ext cx="0" cy="296"/>
              </a:xfrm>
              <a:prstGeom prst="line">
                <a:avLst/>
              </a:prstGeom>
              <a:noFill/>
              <a:ln w="50800">
                <a:solidFill>
                  <a:srgbClr val="FF0000"/>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ko-KR" altLang="en-US"/>
              </a:p>
            </p:txBody>
          </p:sp>
          <p:sp>
            <p:nvSpPr>
              <p:cNvPr id="59468" name="Freeform 71"/>
              <p:cNvSpPr>
                <a:spLocks/>
              </p:cNvSpPr>
              <p:nvPr/>
            </p:nvSpPr>
            <p:spPr bwMode="auto">
              <a:xfrm>
                <a:off x="1902" y="1851"/>
                <a:ext cx="815" cy="443"/>
              </a:xfrm>
              <a:custGeom>
                <a:avLst/>
                <a:gdLst>
                  <a:gd name="T0" fmla="*/ 0 w 887"/>
                  <a:gd name="T1" fmla="*/ 489 h 490"/>
                  <a:gd name="T2" fmla="*/ 462 w 887"/>
                  <a:gd name="T3" fmla="*/ 288 h 490"/>
                  <a:gd name="T4" fmla="*/ 380 w 887"/>
                  <a:gd name="T5" fmla="*/ 220 h 490"/>
                  <a:gd name="T6" fmla="*/ 886 w 887"/>
                  <a:gd name="T7" fmla="*/ 0 h 49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87" h="490">
                    <a:moveTo>
                      <a:pt x="0" y="489"/>
                    </a:moveTo>
                    <a:lnTo>
                      <a:pt x="462" y="288"/>
                    </a:lnTo>
                    <a:lnTo>
                      <a:pt x="380" y="220"/>
                    </a:lnTo>
                    <a:lnTo>
                      <a:pt x="886" y="0"/>
                    </a:lnTo>
                  </a:path>
                </a:pathLst>
              </a:custGeom>
              <a:noFill/>
              <a:ln w="50800" cap="rnd" cmpd="sng">
                <a:solidFill>
                  <a:srgbClr val="FF0000"/>
                </a:solidFill>
                <a:prstDash val="solid"/>
                <a:round/>
                <a:headEnd type="none" w="med" len="med"/>
                <a:tailEnd type="none" w="med" len="med"/>
              </a:ln>
              <a:effectLst>
                <a:outerShdw dist="17961" dir="2700000" algn="ctr" rotWithShape="0">
                  <a:schemeClr val="tx1"/>
                </a:outerShdw>
              </a:effectLst>
              <a:extLst>
                <a:ext uri="{909E8E84-426E-40DD-AFC4-6F175D3DCCD1}">
                  <a14:hiddenFill xmlns:a14="http://schemas.microsoft.com/office/drawing/2010/main">
                    <a:solidFill>
                      <a:srgbClr val="FFFFFF"/>
                    </a:solidFill>
                  </a14:hiddenFill>
                </a:ext>
              </a:extLst>
            </p:spPr>
            <p:txBody>
              <a:bodyPr/>
              <a:lstStyle/>
              <a:p>
                <a:endParaRPr lang="ko-KR" altLang="en-US"/>
              </a:p>
            </p:txBody>
          </p:sp>
          <p:sp>
            <p:nvSpPr>
              <p:cNvPr id="59469" name="Freeform 72"/>
              <p:cNvSpPr>
                <a:spLocks/>
              </p:cNvSpPr>
              <p:nvPr/>
            </p:nvSpPr>
            <p:spPr bwMode="auto">
              <a:xfrm>
                <a:off x="2816" y="1854"/>
                <a:ext cx="956" cy="86"/>
              </a:xfrm>
              <a:custGeom>
                <a:avLst/>
                <a:gdLst>
                  <a:gd name="T0" fmla="*/ 0 w 1040"/>
                  <a:gd name="T1" fmla="*/ 0 h 95"/>
                  <a:gd name="T2" fmla="*/ 520 w 1040"/>
                  <a:gd name="T3" fmla="*/ 0 h 95"/>
                  <a:gd name="T4" fmla="*/ 470 w 1040"/>
                  <a:gd name="T5" fmla="*/ 94 h 95"/>
                  <a:gd name="T6" fmla="*/ 1039 w 1040"/>
                  <a:gd name="T7" fmla="*/ 94 h 9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040" h="95">
                    <a:moveTo>
                      <a:pt x="0" y="0"/>
                    </a:moveTo>
                    <a:lnTo>
                      <a:pt x="520" y="0"/>
                    </a:lnTo>
                    <a:lnTo>
                      <a:pt x="470" y="94"/>
                    </a:lnTo>
                    <a:lnTo>
                      <a:pt x="1039" y="94"/>
                    </a:lnTo>
                  </a:path>
                </a:pathLst>
              </a:custGeom>
              <a:noFill/>
              <a:ln w="50800" cap="rnd" cmpd="sng">
                <a:solidFill>
                  <a:srgbClr val="FF0000"/>
                </a:solidFill>
                <a:prstDash val="solid"/>
                <a:round/>
                <a:headEnd type="none" w="med" len="med"/>
                <a:tailEnd type="none" w="med" len="med"/>
              </a:ln>
              <a:effectLst>
                <a:outerShdw dist="17961" dir="2700000" algn="ctr" rotWithShape="0">
                  <a:schemeClr val="tx1"/>
                </a:outerShdw>
              </a:effectLst>
              <a:extLst>
                <a:ext uri="{909E8E84-426E-40DD-AFC4-6F175D3DCCD1}">
                  <a14:hiddenFill xmlns:a14="http://schemas.microsoft.com/office/drawing/2010/main">
                    <a:solidFill>
                      <a:srgbClr val="FFFFFF"/>
                    </a:solidFill>
                  </a14:hiddenFill>
                </a:ext>
              </a:extLst>
            </p:spPr>
            <p:txBody>
              <a:bodyPr/>
              <a:lstStyle/>
              <a:p>
                <a:endParaRPr lang="ko-KR" altLang="en-US"/>
              </a:p>
            </p:txBody>
          </p:sp>
          <p:sp>
            <p:nvSpPr>
              <p:cNvPr id="59470" name="Line 73"/>
              <p:cNvSpPr>
                <a:spLocks noChangeShapeType="1"/>
              </p:cNvSpPr>
              <p:nvPr/>
            </p:nvSpPr>
            <p:spPr bwMode="auto">
              <a:xfrm flipH="1">
                <a:off x="4426" y="1742"/>
                <a:ext cx="609" cy="0"/>
              </a:xfrm>
              <a:prstGeom prst="line">
                <a:avLst/>
              </a:prstGeom>
              <a:noFill/>
              <a:ln w="50800">
                <a:solidFill>
                  <a:srgbClr val="FF0000"/>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endParaRPr lang="ko-KR" altLang="en-US"/>
              </a:p>
            </p:txBody>
          </p:sp>
          <p:sp>
            <p:nvSpPr>
              <p:cNvPr id="59471" name="Freeform 74"/>
              <p:cNvSpPr>
                <a:spLocks/>
              </p:cNvSpPr>
              <p:nvPr/>
            </p:nvSpPr>
            <p:spPr bwMode="auto">
              <a:xfrm>
                <a:off x="3776" y="1997"/>
                <a:ext cx="956" cy="86"/>
              </a:xfrm>
              <a:custGeom>
                <a:avLst/>
                <a:gdLst>
                  <a:gd name="T0" fmla="*/ 0 w 1040"/>
                  <a:gd name="T1" fmla="*/ 0 h 95"/>
                  <a:gd name="T2" fmla="*/ 520 w 1040"/>
                  <a:gd name="T3" fmla="*/ 0 h 95"/>
                  <a:gd name="T4" fmla="*/ 470 w 1040"/>
                  <a:gd name="T5" fmla="*/ 94 h 95"/>
                  <a:gd name="T6" fmla="*/ 1039 w 1040"/>
                  <a:gd name="T7" fmla="*/ 94 h 9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040" h="95">
                    <a:moveTo>
                      <a:pt x="0" y="0"/>
                    </a:moveTo>
                    <a:lnTo>
                      <a:pt x="520" y="0"/>
                    </a:lnTo>
                    <a:lnTo>
                      <a:pt x="470" y="94"/>
                    </a:lnTo>
                    <a:lnTo>
                      <a:pt x="1039" y="94"/>
                    </a:lnTo>
                  </a:path>
                </a:pathLst>
              </a:custGeom>
              <a:noFill/>
              <a:ln w="50800" cap="rnd" cmpd="sng">
                <a:solidFill>
                  <a:srgbClr val="FF0000"/>
                </a:solidFill>
                <a:prstDash val="solid"/>
                <a:round/>
                <a:headEnd type="none" w="med" len="med"/>
                <a:tailEnd type="none" w="med" len="med"/>
              </a:ln>
              <a:effectLst>
                <a:outerShdw dist="17961" dir="2700000" algn="ctr" rotWithShape="0">
                  <a:schemeClr val="tx1"/>
                </a:outerShdw>
              </a:effectLst>
              <a:extLst>
                <a:ext uri="{909E8E84-426E-40DD-AFC4-6F175D3DCCD1}">
                  <a14:hiddenFill xmlns:a14="http://schemas.microsoft.com/office/drawing/2010/main">
                    <a:solidFill>
                      <a:srgbClr val="FFFFFF"/>
                    </a:solidFill>
                  </a14:hiddenFill>
                </a:ext>
              </a:extLst>
            </p:spPr>
            <p:txBody>
              <a:bodyPr/>
              <a:lstStyle/>
              <a:p>
                <a:endParaRPr lang="ko-KR" altLang="en-US"/>
              </a:p>
            </p:txBody>
          </p:sp>
        </p:grpSp>
        <p:pic>
          <p:nvPicPr>
            <p:cNvPr id="59461" name="Picture 75"/>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471" y="1936"/>
              <a:ext cx="485" cy="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59462" name="Picture 76"/>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748" y="2175"/>
              <a:ext cx="485" cy="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59463" name="Picture 77"/>
            <p:cNvPicPr>
              <a:picLocks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575" y="1846"/>
              <a:ext cx="486" cy="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59464" name="Picture 78"/>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49" y="1724"/>
              <a:ext cx="485" cy="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59465" name="Picture 79"/>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32" y="1149"/>
              <a:ext cx="520" cy="4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grpSp>
      <p:grpSp>
        <p:nvGrpSpPr>
          <p:cNvPr id="6" name="Group 80"/>
          <p:cNvGrpSpPr>
            <a:grpSpLocks/>
          </p:cNvGrpSpPr>
          <p:nvPr/>
        </p:nvGrpSpPr>
        <p:grpSpPr bwMode="auto">
          <a:xfrm>
            <a:off x="2774950" y="2930525"/>
            <a:ext cx="3671888" cy="1998663"/>
            <a:chOff x="1748" y="1846"/>
            <a:chExt cx="2313" cy="1259"/>
          </a:xfrm>
        </p:grpSpPr>
        <p:sp>
          <p:nvSpPr>
            <p:cNvPr id="59453" name="Freeform 81"/>
            <p:cNvSpPr>
              <a:spLocks/>
            </p:cNvSpPr>
            <p:nvPr/>
          </p:nvSpPr>
          <p:spPr bwMode="auto">
            <a:xfrm flipV="1">
              <a:off x="2686" y="2820"/>
              <a:ext cx="1041" cy="119"/>
            </a:xfrm>
            <a:custGeom>
              <a:avLst/>
              <a:gdLst>
                <a:gd name="T0" fmla="*/ 0 w 1040"/>
                <a:gd name="T1" fmla="*/ 0 h 95"/>
                <a:gd name="T2" fmla="*/ 520 w 1040"/>
                <a:gd name="T3" fmla="*/ 0 h 95"/>
                <a:gd name="T4" fmla="*/ 470 w 1040"/>
                <a:gd name="T5" fmla="*/ 94 h 95"/>
                <a:gd name="T6" fmla="*/ 1039 w 1040"/>
                <a:gd name="T7" fmla="*/ 94 h 9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040" h="95">
                  <a:moveTo>
                    <a:pt x="0" y="0"/>
                  </a:moveTo>
                  <a:lnTo>
                    <a:pt x="520" y="0"/>
                  </a:lnTo>
                  <a:lnTo>
                    <a:pt x="470" y="94"/>
                  </a:lnTo>
                  <a:lnTo>
                    <a:pt x="1039" y="94"/>
                  </a:lnTo>
                </a:path>
              </a:pathLst>
            </a:custGeom>
            <a:noFill/>
            <a:ln w="50800" cap="rnd" cmpd="sng">
              <a:solidFill>
                <a:srgbClr val="FF9900"/>
              </a:solidFill>
              <a:prstDash val="solid"/>
              <a:round/>
              <a:headEnd type="none" w="med" len="med"/>
              <a:tailEnd type="none" w="med" len="med"/>
            </a:ln>
            <a:effectLst>
              <a:outerShdw dist="17961" dir="2700000" algn="ctr" rotWithShape="0">
                <a:schemeClr val="tx1"/>
              </a:outerShdw>
            </a:effectLst>
            <a:extLst>
              <a:ext uri="{909E8E84-426E-40DD-AFC4-6F175D3DCCD1}">
                <a14:hiddenFill xmlns:a14="http://schemas.microsoft.com/office/drawing/2010/main">
                  <a:solidFill>
                    <a:srgbClr val="FFFFFF"/>
                  </a:solidFill>
                </a14:hiddenFill>
              </a:ext>
            </a:extLst>
          </p:spPr>
          <p:txBody>
            <a:bodyPr/>
            <a:lstStyle/>
            <a:p>
              <a:endParaRPr lang="ko-KR" altLang="en-US"/>
            </a:p>
          </p:txBody>
        </p:sp>
        <p:sp>
          <p:nvSpPr>
            <p:cNvPr id="59454" name="Freeform 82"/>
            <p:cNvSpPr>
              <a:spLocks/>
            </p:cNvSpPr>
            <p:nvPr/>
          </p:nvSpPr>
          <p:spPr bwMode="auto">
            <a:xfrm>
              <a:off x="1941" y="2378"/>
              <a:ext cx="588" cy="544"/>
            </a:xfrm>
            <a:custGeom>
              <a:avLst/>
              <a:gdLst>
                <a:gd name="T0" fmla="*/ 0 w 887"/>
                <a:gd name="T1" fmla="*/ 0 h 490"/>
                <a:gd name="T2" fmla="*/ 462 w 887"/>
                <a:gd name="T3" fmla="*/ 201 h 490"/>
                <a:gd name="T4" fmla="*/ 380 w 887"/>
                <a:gd name="T5" fmla="*/ 269 h 490"/>
                <a:gd name="T6" fmla="*/ 886 w 887"/>
                <a:gd name="T7" fmla="*/ 489 h 49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87" h="490">
                  <a:moveTo>
                    <a:pt x="0" y="0"/>
                  </a:moveTo>
                  <a:lnTo>
                    <a:pt x="462" y="201"/>
                  </a:lnTo>
                  <a:lnTo>
                    <a:pt x="380" y="269"/>
                  </a:lnTo>
                  <a:lnTo>
                    <a:pt x="886" y="489"/>
                  </a:lnTo>
                </a:path>
              </a:pathLst>
            </a:custGeom>
            <a:noFill/>
            <a:ln w="50800" cap="rnd" cmpd="sng">
              <a:solidFill>
                <a:srgbClr val="FF9900"/>
              </a:solidFill>
              <a:prstDash val="solid"/>
              <a:round/>
              <a:headEnd type="none" w="med" len="med"/>
              <a:tailEnd type="none" w="med" len="med"/>
            </a:ln>
            <a:effectLst>
              <a:outerShdw dist="17961" dir="2700000" algn="ctr" rotWithShape="0">
                <a:schemeClr val="tx1"/>
              </a:outerShdw>
            </a:effectLst>
            <a:extLst>
              <a:ext uri="{909E8E84-426E-40DD-AFC4-6F175D3DCCD1}">
                <a14:hiddenFill xmlns:a14="http://schemas.microsoft.com/office/drawing/2010/main">
                  <a:solidFill>
                    <a:srgbClr val="FFFFFF"/>
                  </a:solidFill>
                </a14:hiddenFill>
              </a:ext>
            </a:extLst>
          </p:spPr>
          <p:txBody>
            <a:bodyPr/>
            <a:lstStyle/>
            <a:p>
              <a:endParaRPr lang="ko-KR" altLang="en-US"/>
            </a:p>
          </p:txBody>
        </p:sp>
        <p:pic>
          <p:nvPicPr>
            <p:cNvPr id="59455" name="Picture 83"/>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260" y="2824"/>
              <a:ext cx="485" cy="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59456" name="Freeform 84"/>
            <p:cNvSpPr>
              <a:spLocks/>
            </p:cNvSpPr>
            <p:nvPr/>
          </p:nvSpPr>
          <p:spPr bwMode="auto">
            <a:xfrm rot="5400000">
              <a:off x="3318" y="2361"/>
              <a:ext cx="862" cy="126"/>
            </a:xfrm>
            <a:custGeom>
              <a:avLst/>
              <a:gdLst>
                <a:gd name="T0" fmla="*/ 0 w 1040"/>
                <a:gd name="T1" fmla="*/ 0 h 95"/>
                <a:gd name="T2" fmla="*/ 520 w 1040"/>
                <a:gd name="T3" fmla="*/ 0 h 95"/>
                <a:gd name="T4" fmla="*/ 470 w 1040"/>
                <a:gd name="T5" fmla="*/ 94 h 95"/>
                <a:gd name="T6" fmla="*/ 1039 w 1040"/>
                <a:gd name="T7" fmla="*/ 94 h 9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040" h="95">
                  <a:moveTo>
                    <a:pt x="0" y="0"/>
                  </a:moveTo>
                  <a:lnTo>
                    <a:pt x="520" y="0"/>
                  </a:lnTo>
                  <a:lnTo>
                    <a:pt x="470" y="94"/>
                  </a:lnTo>
                  <a:lnTo>
                    <a:pt x="1039" y="94"/>
                  </a:lnTo>
                </a:path>
              </a:pathLst>
            </a:custGeom>
            <a:noFill/>
            <a:ln w="50800" cap="rnd" cmpd="sng">
              <a:solidFill>
                <a:srgbClr val="FF9900"/>
              </a:solidFill>
              <a:prstDash val="solid"/>
              <a:round/>
              <a:headEnd type="none" w="med" len="med"/>
              <a:tailEnd type="none" w="med" len="med"/>
            </a:ln>
            <a:effectLst>
              <a:outerShdw dist="17961" dir="2700000" algn="ctr" rotWithShape="0">
                <a:schemeClr val="tx1"/>
              </a:outerShdw>
            </a:effectLst>
            <a:extLst>
              <a:ext uri="{909E8E84-426E-40DD-AFC4-6F175D3DCCD1}">
                <a14:hiddenFill xmlns:a14="http://schemas.microsoft.com/office/drawing/2010/main">
                  <a:solidFill>
                    <a:srgbClr val="FFFFFF"/>
                  </a:solidFill>
                </a14:hiddenFill>
              </a:ext>
            </a:extLst>
          </p:spPr>
          <p:txBody>
            <a:bodyPr/>
            <a:lstStyle/>
            <a:p>
              <a:endParaRPr lang="ko-KR" altLang="en-US"/>
            </a:p>
          </p:txBody>
        </p:sp>
        <p:pic>
          <p:nvPicPr>
            <p:cNvPr id="59457" name="Picture 85"/>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33" y="2664"/>
              <a:ext cx="485" cy="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59458" name="Picture 86"/>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748" y="2175"/>
              <a:ext cx="485" cy="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59459" name="Picture 87"/>
            <p:cNvPicPr>
              <a:picLocks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575" y="1846"/>
              <a:ext cx="486" cy="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grpId="0" nodeType="clickEffect">
                                  <p:stCondLst>
                                    <p:cond delay="0"/>
                                  </p:stCondLst>
                                  <p:childTnLst>
                                    <p:set>
                                      <p:cBhvr>
                                        <p:cTn id="11" dur="1" fill="hold">
                                          <p:stCondLst>
                                            <p:cond delay="499"/>
                                          </p:stCondLst>
                                        </p:cTn>
                                        <p:tgtEl>
                                          <p:spTgt spid="349188"/>
                                        </p:tgtEl>
                                        <p:attrNameLst>
                                          <p:attrName>style.visibility</p:attrName>
                                        </p:attrNameLst>
                                      </p:cBhvr>
                                      <p:to>
                                        <p:strVal val="visible"/>
                                      </p:to>
                                    </p:se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8" fill="hold" nodeType="click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wipe(left)">
                                      <p:cBhvr>
                                        <p:cTn id="16" dur="500"/>
                                        <p:tgtEl>
                                          <p:spTgt spid="3"/>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499"/>
                                          </p:stCondLst>
                                        </p:cTn>
                                        <p:tgtEl>
                                          <p:spTgt spid="349187"/>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22" presetClass="entr" presetSubtype="8" fill="hold" nodeType="click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wipe(left)">
                                      <p:cBhvr>
                                        <p:cTn id="25" dur="500"/>
                                        <p:tgtEl>
                                          <p:spTgt spid="4"/>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22" presetClass="entr" presetSubtype="8" fill="hold" nodeType="click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wipe(left)">
                                      <p:cBhvr>
                                        <p:cTn id="3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9187" grpId="0" autoUpdateAnimBg="0"/>
      <p:bldP spid="349188" grpId="0" autoUpdateAnimBg="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a:xfrm>
            <a:off x="647700" y="177800"/>
            <a:ext cx="7772400" cy="1143000"/>
          </a:xfrm>
        </p:spPr>
        <p:txBody>
          <a:bodyPr/>
          <a:lstStyle/>
          <a:p>
            <a:pPr eaLnBrk="1" hangingPunct="1"/>
            <a:r>
              <a:rPr lang="en-US" altLang="ko-KR" smtClean="0"/>
              <a:t>Routers</a:t>
            </a:r>
          </a:p>
        </p:txBody>
      </p:sp>
      <p:pic>
        <p:nvPicPr>
          <p:cNvPr id="6041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53200" y="4686300"/>
            <a:ext cx="2381250" cy="119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2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500" y="2590800"/>
            <a:ext cx="2724150"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421" name="Text Box 5"/>
          <p:cNvSpPr txBox="1">
            <a:spLocks noChangeArrowheads="1"/>
          </p:cNvSpPr>
          <p:nvPr/>
        </p:nvSpPr>
        <p:spPr bwMode="auto">
          <a:xfrm>
            <a:off x="1524000" y="3429000"/>
            <a:ext cx="706438"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spAutoFit/>
          </a:bodyPr>
          <a:lstStyle>
            <a:lvl1pPr eaLnBrk="0" hangingPunct="0">
              <a:spcBef>
                <a:spcPct val="20000"/>
              </a:spcBef>
              <a:buClr>
                <a:srgbClr val="FF0066"/>
              </a:buClr>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1pPr>
            <a:lvl2pPr marL="742950" indent="-285750" eaLnBrk="0" hangingPunct="0">
              <a:spcBef>
                <a:spcPct val="20000"/>
              </a:spcBef>
              <a:buClr>
                <a:srgbClr val="FF0000"/>
              </a:buClr>
              <a:buFont typeface="Symbol" panose="05050102010706020507" pitchFamily="18" charset="2"/>
              <a:buChar char="©"/>
              <a:defRPr kumimoji="1" sz="2000">
                <a:solidFill>
                  <a:schemeClr val="tx1"/>
                </a:solidFill>
                <a:latin typeface="Times New Roman" panose="02020603050405020304" pitchFamily="18" charset="0"/>
                <a:ea typeface="굴림" panose="020B0600000101010101" pitchFamily="50" charset="-127"/>
              </a:defRPr>
            </a:lvl2pPr>
            <a:lvl3pPr marL="1143000" indent="-228600" eaLnBrk="0" hangingPunct="0">
              <a:spcBef>
                <a:spcPct val="20000"/>
              </a:spcBef>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3pPr>
            <a:lvl4pPr marL="1600200" indent="-228600" eaLnBrk="0" hangingPunct="0">
              <a:spcBef>
                <a:spcPct val="20000"/>
              </a:spcBef>
              <a:buFont typeface="Symbol" panose="05050102010706020507" pitchFamily="18" charset="2"/>
              <a:buChar char="ª"/>
              <a:defRPr kumimoji="1" sz="1600">
                <a:solidFill>
                  <a:schemeClr val="tx1"/>
                </a:solidFill>
                <a:latin typeface="Times New Roman" panose="02020603050405020304" pitchFamily="18" charset="0"/>
                <a:ea typeface="굴림" panose="020B0600000101010101" pitchFamily="50" charset="-127"/>
              </a:defRPr>
            </a:lvl4pPr>
            <a:lvl5pPr marL="2057400" indent="-228600" eaLnBrk="0" hangingPunct="0">
              <a:spcBef>
                <a:spcPct val="20000"/>
              </a:spcBef>
              <a:buChar char="»"/>
              <a:defRPr kumimoji="1" sz="1400">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9pPr>
          </a:lstStyle>
          <a:p>
            <a:pPr algn="ctr" latinLnBrk="0">
              <a:spcBef>
                <a:spcPct val="0"/>
              </a:spcBef>
              <a:buClrTx/>
              <a:buFontTx/>
              <a:buNone/>
            </a:pPr>
            <a:r>
              <a:rPr kumimoji="0" lang="en-US" altLang="ko-KR" sz="1000" b="1">
                <a:latin typeface="Arial" panose="020B0604020202020204" pitchFamily="34" charset="0"/>
              </a:rPr>
              <a:t>NORTEL</a:t>
            </a:r>
          </a:p>
        </p:txBody>
      </p:sp>
      <p:sp>
        <p:nvSpPr>
          <p:cNvPr id="60422" name="Text Box 6"/>
          <p:cNvSpPr txBox="1">
            <a:spLocks noChangeArrowheads="1"/>
          </p:cNvSpPr>
          <p:nvPr/>
        </p:nvSpPr>
        <p:spPr bwMode="auto">
          <a:xfrm>
            <a:off x="7531100" y="4191000"/>
            <a:ext cx="585788"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spAutoFit/>
          </a:bodyPr>
          <a:lstStyle>
            <a:lvl1pPr eaLnBrk="0" hangingPunct="0">
              <a:spcBef>
                <a:spcPct val="20000"/>
              </a:spcBef>
              <a:buClr>
                <a:srgbClr val="FF0066"/>
              </a:buClr>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1pPr>
            <a:lvl2pPr marL="742950" indent="-285750" eaLnBrk="0" hangingPunct="0">
              <a:spcBef>
                <a:spcPct val="20000"/>
              </a:spcBef>
              <a:buClr>
                <a:srgbClr val="FF0000"/>
              </a:buClr>
              <a:buFont typeface="Symbol" panose="05050102010706020507" pitchFamily="18" charset="2"/>
              <a:buChar char="©"/>
              <a:defRPr kumimoji="1" sz="2000">
                <a:solidFill>
                  <a:schemeClr val="tx1"/>
                </a:solidFill>
                <a:latin typeface="Times New Roman" panose="02020603050405020304" pitchFamily="18" charset="0"/>
                <a:ea typeface="굴림" panose="020B0600000101010101" pitchFamily="50" charset="-127"/>
              </a:defRPr>
            </a:lvl2pPr>
            <a:lvl3pPr marL="1143000" indent="-228600" eaLnBrk="0" hangingPunct="0">
              <a:spcBef>
                <a:spcPct val="20000"/>
              </a:spcBef>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3pPr>
            <a:lvl4pPr marL="1600200" indent="-228600" eaLnBrk="0" hangingPunct="0">
              <a:spcBef>
                <a:spcPct val="20000"/>
              </a:spcBef>
              <a:buFont typeface="Symbol" panose="05050102010706020507" pitchFamily="18" charset="2"/>
              <a:buChar char="ª"/>
              <a:defRPr kumimoji="1" sz="1600">
                <a:solidFill>
                  <a:schemeClr val="tx1"/>
                </a:solidFill>
                <a:latin typeface="Times New Roman" panose="02020603050405020304" pitchFamily="18" charset="0"/>
                <a:ea typeface="굴림" panose="020B0600000101010101" pitchFamily="50" charset="-127"/>
              </a:defRPr>
            </a:lvl4pPr>
            <a:lvl5pPr marL="2057400" indent="-228600" eaLnBrk="0" hangingPunct="0">
              <a:spcBef>
                <a:spcPct val="20000"/>
              </a:spcBef>
              <a:buChar char="»"/>
              <a:defRPr kumimoji="1" sz="1400">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9pPr>
          </a:lstStyle>
          <a:p>
            <a:pPr algn="ctr" latinLnBrk="0">
              <a:spcBef>
                <a:spcPct val="0"/>
              </a:spcBef>
              <a:buClrTx/>
              <a:buFontTx/>
              <a:buNone/>
            </a:pPr>
            <a:r>
              <a:rPr kumimoji="0" lang="en-US" altLang="ko-KR" sz="1000" b="1">
                <a:latin typeface="Arial" panose="020B0604020202020204" pitchFamily="34" charset="0"/>
              </a:rPr>
              <a:t>CISCO</a:t>
            </a:r>
          </a:p>
        </p:txBody>
      </p:sp>
      <p:pic>
        <p:nvPicPr>
          <p:cNvPr id="60423"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3700" y="4343400"/>
            <a:ext cx="2857500" cy="162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424" name="Rectangle 8"/>
          <p:cNvSpPr>
            <a:spLocks noChangeArrowheads="1"/>
          </p:cNvSpPr>
          <p:nvPr/>
        </p:nvSpPr>
        <p:spPr bwMode="auto">
          <a:xfrm>
            <a:off x="1524000" y="4127500"/>
            <a:ext cx="550863"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spAutoFit/>
          </a:bodyPr>
          <a:lstStyle>
            <a:lvl1pPr eaLnBrk="0" hangingPunct="0">
              <a:spcBef>
                <a:spcPct val="20000"/>
              </a:spcBef>
              <a:buClr>
                <a:srgbClr val="FF0066"/>
              </a:buClr>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1pPr>
            <a:lvl2pPr marL="742950" indent="-285750" eaLnBrk="0" hangingPunct="0">
              <a:spcBef>
                <a:spcPct val="20000"/>
              </a:spcBef>
              <a:buClr>
                <a:srgbClr val="FF0000"/>
              </a:buClr>
              <a:buFont typeface="Symbol" panose="05050102010706020507" pitchFamily="18" charset="2"/>
              <a:buChar char="©"/>
              <a:defRPr kumimoji="1" sz="2000">
                <a:solidFill>
                  <a:schemeClr val="tx1"/>
                </a:solidFill>
                <a:latin typeface="Times New Roman" panose="02020603050405020304" pitchFamily="18" charset="0"/>
                <a:ea typeface="굴림" panose="020B0600000101010101" pitchFamily="50" charset="-127"/>
              </a:defRPr>
            </a:lvl2pPr>
            <a:lvl3pPr marL="1143000" indent="-228600" eaLnBrk="0" hangingPunct="0">
              <a:spcBef>
                <a:spcPct val="20000"/>
              </a:spcBef>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3pPr>
            <a:lvl4pPr marL="1600200" indent="-228600" eaLnBrk="0" hangingPunct="0">
              <a:spcBef>
                <a:spcPct val="20000"/>
              </a:spcBef>
              <a:buFont typeface="Symbol" panose="05050102010706020507" pitchFamily="18" charset="2"/>
              <a:buChar char="ª"/>
              <a:defRPr kumimoji="1" sz="1600">
                <a:solidFill>
                  <a:schemeClr val="tx1"/>
                </a:solidFill>
                <a:latin typeface="Times New Roman" panose="02020603050405020304" pitchFamily="18" charset="0"/>
                <a:ea typeface="굴림" panose="020B0600000101010101" pitchFamily="50" charset="-127"/>
              </a:defRPr>
            </a:lvl4pPr>
            <a:lvl5pPr marL="2057400" indent="-228600" eaLnBrk="0" hangingPunct="0">
              <a:spcBef>
                <a:spcPct val="20000"/>
              </a:spcBef>
              <a:buChar char="»"/>
              <a:defRPr kumimoji="1" sz="1400">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9pPr>
          </a:lstStyle>
          <a:p>
            <a:pPr algn="ctr" latinLnBrk="0">
              <a:spcBef>
                <a:spcPct val="0"/>
              </a:spcBef>
              <a:buClrTx/>
              <a:buFontTx/>
              <a:buNone/>
            </a:pPr>
            <a:r>
              <a:rPr kumimoji="0" lang="en-US" altLang="ko-KR" sz="1000" b="1">
                <a:latin typeface="Arial" panose="020B0604020202020204" pitchFamily="34" charset="0"/>
              </a:rPr>
              <a:t>3COM</a:t>
            </a:r>
          </a:p>
        </p:txBody>
      </p:sp>
      <p:pic>
        <p:nvPicPr>
          <p:cNvPr id="60425" name="Picture 9" descr="route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67500" y="1143000"/>
            <a:ext cx="2057400" cy="285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26" name="Picture 10" descr="Siemens%20SpeedStream%20wireless%20route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2300" y="682625"/>
            <a:ext cx="1905000" cy="142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427" name="Text Box 11"/>
          <p:cNvSpPr txBox="1">
            <a:spLocks noChangeArrowheads="1"/>
          </p:cNvSpPr>
          <p:nvPr/>
        </p:nvSpPr>
        <p:spPr bwMode="auto">
          <a:xfrm>
            <a:off x="1249363" y="1981200"/>
            <a:ext cx="754062"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spAutoFit/>
          </a:bodyPr>
          <a:lstStyle>
            <a:lvl1pPr eaLnBrk="0" hangingPunct="0">
              <a:spcBef>
                <a:spcPct val="20000"/>
              </a:spcBef>
              <a:buClr>
                <a:srgbClr val="FF0066"/>
              </a:buClr>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1pPr>
            <a:lvl2pPr marL="742950" indent="-285750" eaLnBrk="0" hangingPunct="0">
              <a:spcBef>
                <a:spcPct val="20000"/>
              </a:spcBef>
              <a:buClr>
                <a:srgbClr val="FF0000"/>
              </a:buClr>
              <a:buFont typeface="Symbol" panose="05050102010706020507" pitchFamily="18" charset="2"/>
              <a:buChar char="©"/>
              <a:defRPr kumimoji="1" sz="2000">
                <a:solidFill>
                  <a:schemeClr val="tx1"/>
                </a:solidFill>
                <a:latin typeface="Times New Roman" panose="02020603050405020304" pitchFamily="18" charset="0"/>
                <a:ea typeface="굴림" panose="020B0600000101010101" pitchFamily="50" charset="-127"/>
              </a:defRPr>
            </a:lvl2pPr>
            <a:lvl3pPr marL="1143000" indent="-228600" eaLnBrk="0" hangingPunct="0">
              <a:spcBef>
                <a:spcPct val="20000"/>
              </a:spcBef>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3pPr>
            <a:lvl4pPr marL="1600200" indent="-228600" eaLnBrk="0" hangingPunct="0">
              <a:spcBef>
                <a:spcPct val="20000"/>
              </a:spcBef>
              <a:buFont typeface="Symbol" panose="05050102010706020507" pitchFamily="18" charset="2"/>
              <a:buChar char="ª"/>
              <a:defRPr kumimoji="1" sz="1600">
                <a:solidFill>
                  <a:schemeClr val="tx1"/>
                </a:solidFill>
                <a:latin typeface="Times New Roman" panose="02020603050405020304" pitchFamily="18" charset="0"/>
                <a:ea typeface="굴림" panose="020B0600000101010101" pitchFamily="50" charset="-127"/>
              </a:defRPr>
            </a:lvl4pPr>
            <a:lvl5pPr marL="2057400" indent="-228600" eaLnBrk="0" hangingPunct="0">
              <a:spcBef>
                <a:spcPct val="20000"/>
              </a:spcBef>
              <a:buChar char="»"/>
              <a:defRPr kumimoji="1" sz="1400">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9pPr>
          </a:lstStyle>
          <a:p>
            <a:pPr algn="ctr" latinLnBrk="0">
              <a:spcBef>
                <a:spcPct val="0"/>
              </a:spcBef>
              <a:buClrTx/>
              <a:buFontTx/>
              <a:buNone/>
            </a:pPr>
            <a:r>
              <a:rPr kumimoji="0" lang="en-US" altLang="ko-KR" sz="1000" b="1">
                <a:latin typeface="Arial" panose="020B0604020202020204" pitchFamily="34" charset="0"/>
              </a:rPr>
              <a:t>SIEMENS</a:t>
            </a:r>
          </a:p>
        </p:txBody>
      </p:sp>
      <p:pic>
        <p:nvPicPr>
          <p:cNvPr id="60428" name="Picture 12" descr="11ejb"/>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21150" y="1928813"/>
            <a:ext cx="1865313" cy="3649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p:txBody>
          <a:bodyPr/>
          <a:lstStyle/>
          <a:p>
            <a:pPr eaLnBrk="1" hangingPunct="1"/>
            <a:r>
              <a:rPr lang="en-US" altLang="ko-KR" smtClean="0"/>
              <a:t>IPv4 Packet Structure</a:t>
            </a:r>
          </a:p>
        </p:txBody>
      </p:sp>
      <p:sp>
        <p:nvSpPr>
          <p:cNvPr id="61443" name="Rectangle 3"/>
          <p:cNvSpPr>
            <a:spLocks noGrp="1" noChangeArrowheads="1"/>
          </p:cNvSpPr>
          <p:nvPr>
            <p:ph type="body" idx="1"/>
          </p:nvPr>
        </p:nvSpPr>
        <p:spPr>
          <a:xfrm>
            <a:off x="1187450" y="1196975"/>
            <a:ext cx="7361238" cy="536575"/>
          </a:xfrm>
        </p:spPr>
        <p:txBody>
          <a:bodyPr/>
          <a:lstStyle/>
          <a:p>
            <a:pPr eaLnBrk="1" hangingPunct="1">
              <a:lnSpc>
                <a:spcPct val="80000"/>
              </a:lnSpc>
            </a:pPr>
            <a:endParaRPr lang="en-US" altLang="ko-KR" sz="1600" smtClean="0"/>
          </a:p>
          <a:p>
            <a:pPr lvl="1" eaLnBrk="1" hangingPunct="1">
              <a:lnSpc>
                <a:spcPct val="80000"/>
              </a:lnSpc>
              <a:spcBef>
                <a:spcPct val="30000"/>
              </a:spcBef>
              <a:buFont typeface="Symbol" panose="05050102010706020507" pitchFamily="18" charset="2"/>
              <a:buNone/>
            </a:pPr>
            <a:endParaRPr lang="en-US" altLang="ko-KR" sz="1400" smtClean="0"/>
          </a:p>
        </p:txBody>
      </p:sp>
      <p:sp>
        <p:nvSpPr>
          <p:cNvPr id="61444" name="Rectangle 4"/>
          <p:cNvSpPr>
            <a:spLocks noChangeArrowheads="1"/>
          </p:cNvSpPr>
          <p:nvPr/>
        </p:nvSpPr>
        <p:spPr bwMode="auto">
          <a:xfrm>
            <a:off x="4802188" y="1806575"/>
            <a:ext cx="3657600" cy="457200"/>
          </a:xfrm>
          <a:prstGeom prst="rect">
            <a:avLst/>
          </a:prstGeom>
          <a:solidFill>
            <a:schemeClr val="bg1"/>
          </a:solidFill>
          <a:ln w="9525">
            <a:solidFill>
              <a:schemeClr val="tx1"/>
            </a:solidFill>
            <a:miter lim="800000"/>
            <a:headEnd/>
            <a:tailEnd/>
          </a:ln>
        </p:spPr>
        <p:txBody>
          <a:bodyPr wrap="none" anchor="ctr"/>
          <a:lstStyle>
            <a:lvl1pPr eaLnBrk="0" hangingPunct="0">
              <a:spcBef>
                <a:spcPct val="20000"/>
              </a:spcBef>
              <a:buClr>
                <a:srgbClr val="FF0066"/>
              </a:buClr>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1pPr>
            <a:lvl2pPr marL="742950" indent="-285750" eaLnBrk="0" hangingPunct="0">
              <a:spcBef>
                <a:spcPct val="20000"/>
              </a:spcBef>
              <a:buClr>
                <a:srgbClr val="FF0000"/>
              </a:buClr>
              <a:buFont typeface="Symbol" panose="05050102010706020507" pitchFamily="18" charset="2"/>
              <a:buChar char="©"/>
              <a:defRPr kumimoji="1" sz="2000">
                <a:solidFill>
                  <a:schemeClr val="tx1"/>
                </a:solidFill>
                <a:latin typeface="Times New Roman" panose="02020603050405020304" pitchFamily="18" charset="0"/>
                <a:ea typeface="굴림" panose="020B0600000101010101" pitchFamily="50" charset="-127"/>
              </a:defRPr>
            </a:lvl2pPr>
            <a:lvl3pPr marL="1143000" indent="-228600" eaLnBrk="0" hangingPunct="0">
              <a:spcBef>
                <a:spcPct val="20000"/>
              </a:spcBef>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3pPr>
            <a:lvl4pPr marL="1600200" indent="-228600" eaLnBrk="0" hangingPunct="0">
              <a:spcBef>
                <a:spcPct val="20000"/>
              </a:spcBef>
              <a:buFont typeface="Symbol" panose="05050102010706020507" pitchFamily="18" charset="2"/>
              <a:buChar char="ª"/>
              <a:defRPr kumimoji="1" sz="1600">
                <a:solidFill>
                  <a:schemeClr val="tx1"/>
                </a:solidFill>
                <a:latin typeface="Times New Roman" panose="02020603050405020304" pitchFamily="18" charset="0"/>
                <a:ea typeface="굴림" panose="020B0600000101010101" pitchFamily="50" charset="-127"/>
              </a:defRPr>
            </a:lvl4pPr>
            <a:lvl5pPr marL="2057400" indent="-228600" eaLnBrk="0" hangingPunct="0">
              <a:spcBef>
                <a:spcPct val="20000"/>
              </a:spcBef>
              <a:buChar char="»"/>
              <a:defRPr kumimoji="1" sz="1400">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9pPr>
          </a:lstStyle>
          <a:p>
            <a:pPr algn="ctr" latinLnBrk="0">
              <a:spcBef>
                <a:spcPct val="0"/>
              </a:spcBef>
              <a:buClrTx/>
              <a:buFontTx/>
              <a:buNone/>
            </a:pPr>
            <a:r>
              <a:rPr kumimoji="0" lang="en-US" altLang="ko-KR" sz="1800" dirty="0">
                <a:latin typeface="Arial" panose="020B0604020202020204" pitchFamily="34" charset="0"/>
              </a:rPr>
              <a:t>Total </a:t>
            </a:r>
            <a:r>
              <a:rPr kumimoji="0" lang="en-US" altLang="ko-KR" sz="1800" dirty="0" smtClean="0">
                <a:latin typeface="Arial" panose="020B0604020202020204" pitchFamily="34" charset="0"/>
              </a:rPr>
              <a:t>datagram Length </a:t>
            </a:r>
            <a:r>
              <a:rPr kumimoji="0" lang="en-US" altLang="ko-KR" sz="1800" dirty="0">
                <a:latin typeface="Arial" panose="020B0604020202020204" pitchFamily="34" charset="0"/>
              </a:rPr>
              <a:t>in bytes (16)</a:t>
            </a:r>
          </a:p>
        </p:txBody>
      </p:sp>
      <p:sp>
        <p:nvSpPr>
          <p:cNvPr id="61445" name="Rectangle 5"/>
          <p:cNvSpPr>
            <a:spLocks noChangeArrowheads="1"/>
          </p:cNvSpPr>
          <p:nvPr/>
        </p:nvSpPr>
        <p:spPr bwMode="auto">
          <a:xfrm>
            <a:off x="1144588" y="2720975"/>
            <a:ext cx="1828800" cy="457200"/>
          </a:xfrm>
          <a:prstGeom prst="rect">
            <a:avLst/>
          </a:prstGeom>
          <a:solidFill>
            <a:schemeClr val="bg1"/>
          </a:solidFill>
          <a:ln w="9525">
            <a:solidFill>
              <a:schemeClr val="tx1"/>
            </a:solidFill>
            <a:miter lim="800000"/>
            <a:headEnd/>
            <a:tailEnd/>
          </a:ln>
        </p:spPr>
        <p:txBody>
          <a:bodyPr wrap="none" anchor="ctr"/>
          <a:lstStyle>
            <a:lvl1pPr eaLnBrk="0" hangingPunct="0">
              <a:spcBef>
                <a:spcPct val="20000"/>
              </a:spcBef>
              <a:buClr>
                <a:srgbClr val="FF0066"/>
              </a:buClr>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1pPr>
            <a:lvl2pPr marL="742950" indent="-285750" eaLnBrk="0" hangingPunct="0">
              <a:spcBef>
                <a:spcPct val="20000"/>
              </a:spcBef>
              <a:buClr>
                <a:srgbClr val="FF0000"/>
              </a:buClr>
              <a:buFont typeface="Symbol" panose="05050102010706020507" pitchFamily="18" charset="2"/>
              <a:buChar char="©"/>
              <a:defRPr kumimoji="1" sz="2000">
                <a:solidFill>
                  <a:schemeClr val="tx1"/>
                </a:solidFill>
                <a:latin typeface="Times New Roman" panose="02020603050405020304" pitchFamily="18" charset="0"/>
                <a:ea typeface="굴림" panose="020B0600000101010101" pitchFamily="50" charset="-127"/>
              </a:defRPr>
            </a:lvl2pPr>
            <a:lvl3pPr marL="1143000" indent="-228600" eaLnBrk="0" hangingPunct="0">
              <a:spcBef>
                <a:spcPct val="20000"/>
              </a:spcBef>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3pPr>
            <a:lvl4pPr marL="1600200" indent="-228600" eaLnBrk="0" hangingPunct="0">
              <a:spcBef>
                <a:spcPct val="20000"/>
              </a:spcBef>
              <a:buFont typeface="Symbol" panose="05050102010706020507" pitchFamily="18" charset="2"/>
              <a:buChar char="ª"/>
              <a:defRPr kumimoji="1" sz="1600">
                <a:solidFill>
                  <a:schemeClr val="tx1"/>
                </a:solidFill>
                <a:latin typeface="Times New Roman" panose="02020603050405020304" pitchFamily="18" charset="0"/>
                <a:ea typeface="굴림" panose="020B0600000101010101" pitchFamily="50" charset="-127"/>
              </a:defRPr>
            </a:lvl4pPr>
            <a:lvl5pPr marL="2057400" indent="-228600" eaLnBrk="0" hangingPunct="0">
              <a:spcBef>
                <a:spcPct val="20000"/>
              </a:spcBef>
              <a:buChar char="»"/>
              <a:defRPr kumimoji="1" sz="1400">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9pPr>
          </a:lstStyle>
          <a:p>
            <a:pPr algn="ctr" latinLnBrk="0">
              <a:spcBef>
                <a:spcPct val="0"/>
              </a:spcBef>
              <a:buClrTx/>
              <a:buFontTx/>
              <a:buNone/>
            </a:pPr>
            <a:r>
              <a:rPr kumimoji="0" lang="en-US" altLang="ko-KR" sz="1800">
                <a:latin typeface="Arial" panose="020B0604020202020204" pitchFamily="34" charset="0"/>
              </a:rPr>
              <a:t>Time to Live (8)</a:t>
            </a:r>
          </a:p>
        </p:txBody>
      </p:sp>
      <p:sp>
        <p:nvSpPr>
          <p:cNvPr id="61446" name="Rectangle 6"/>
          <p:cNvSpPr>
            <a:spLocks noChangeArrowheads="1"/>
          </p:cNvSpPr>
          <p:nvPr/>
        </p:nvSpPr>
        <p:spPr bwMode="auto">
          <a:xfrm>
            <a:off x="1144588" y="4092575"/>
            <a:ext cx="5486400" cy="457200"/>
          </a:xfrm>
          <a:prstGeom prst="rect">
            <a:avLst/>
          </a:prstGeom>
          <a:solidFill>
            <a:schemeClr val="bg1"/>
          </a:solidFill>
          <a:ln w="9525">
            <a:solidFill>
              <a:schemeClr val="tx1"/>
            </a:solidFill>
            <a:miter lim="800000"/>
            <a:headEnd/>
            <a:tailEnd/>
          </a:ln>
        </p:spPr>
        <p:txBody>
          <a:bodyPr wrap="none" anchor="ctr"/>
          <a:lstStyle>
            <a:lvl1pPr eaLnBrk="0" hangingPunct="0">
              <a:spcBef>
                <a:spcPct val="20000"/>
              </a:spcBef>
              <a:buClr>
                <a:srgbClr val="FF0066"/>
              </a:buClr>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1pPr>
            <a:lvl2pPr marL="742950" indent="-285750" eaLnBrk="0" hangingPunct="0">
              <a:spcBef>
                <a:spcPct val="20000"/>
              </a:spcBef>
              <a:buClr>
                <a:srgbClr val="FF0000"/>
              </a:buClr>
              <a:buFont typeface="Symbol" panose="05050102010706020507" pitchFamily="18" charset="2"/>
              <a:buChar char="©"/>
              <a:defRPr kumimoji="1" sz="2000">
                <a:solidFill>
                  <a:schemeClr val="tx1"/>
                </a:solidFill>
                <a:latin typeface="Times New Roman" panose="02020603050405020304" pitchFamily="18" charset="0"/>
                <a:ea typeface="굴림" panose="020B0600000101010101" pitchFamily="50" charset="-127"/>
              </a:defRPr>
            </a:lvl2pPr>
            <a:lvl3pPr marL="1143000" indent="-228600" eaLnBrk="0" hangingPunct="0">
              <a:spcBef>
                <a:spcPct val="20000"/>
              </a:spcBef>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3pPr>
            <a:lvl4pPr marL="1600200" indent="-228600" eaLnBrk="0" hangingPunct="0">
              <a:spcBef>
                <a:spcPct val="20000"/>
              </a:spcBef>
              <a:buFont typeface="Symbol" panose="05050102010706020507" pitchFamily="18" charset="2"/>
              <a:buChar char="ª"/>
              <a:defRPr kumimoji="1" sz="1600">
                <a:solidFill>
                  <a:schemeClr val="tx1"/>
                </a:solidFill>
                <a:latin typeface="Times New Roman" panose="02020603050405020304" pitchFamily="18" charset="0"/>
                <a:ea typeface="굴림" panose="020B0600000101010101" pitchFamily="50" charset="-127"/>
              </a:defRPr>
            </a:lvl4pPr>
            <a:lvl5pPr marL="2057400" indent="-228600" eaLnBrk="0" hangingPunct="0">
              <a:spcBef>
                <a:spcPct val="20000"/>
              </a:spcBef>
              <a:buChar char="»"/>
              <a:defRPr kumimoji="1" sz="1400">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9pPr>
          </a:lstStyle>
          <a:p>
            <a:pPr algn="ctr" latinLnBrk="0">
              <a:spcBef>
                <a:spcPct val="0"/>
              </a:spcBef>
              <a:buClrTx/>
              <a:buFontTx/>
              <a:buNone/>
            </a:pPr>
            <a:r>
              <a:rPr kumimoji="0" lang="en-US" altLang="ko-KR" sz="1800">
                <a:latin typeface="Arial" panose="020B0604020202020204" pitchFamily="34" charset="0"/>
              </a:rPr>
              <a:t>Options (if any)</a:t>
            </a:r>
          </a:p>
        </p:txBody>
      </p:sp>
      <p:sp>
        <p:nvSpPr>
          <p:cNvPr id="61447" name="Rectangle 7"/>
          <p:cNvSpPr>
            <a:spLocks noChangeArrowheads="1"/>
          </p:cNvSpPr>
          <p:nvPr/>
        </p:nvSpPr>
        <p:spPr bwMode="auto">
          <a:xfrm>
            <a:off x="1144588" y="1349375"/>
            <a:ext cx="1828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spcBef>
                <a:spcPct val="20000"/>
              </a:spcBef>
              <a:buClr>
                <a:srgbClr val="FF0066"/>
              </a:buClr>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1pPr>
            <a:lvl2pPr marL="742950" indent="-285750" eaLnBrk="0" hangingPunct="0">
              <a:spcBef>
                <a:spcPct val="20000"/>
              </a:spcBef>
              <a:buClr>
                <a:srgbClr val="FF0000"/>
              </a:buClr>
              <a:buFont typeface="Symbol" panose="05050102010706020507" pitchFamily="18" charset="2"/>
              <a:buChar char="©"/>
              <a:defRPr kumimoji="1" sz="2000">
                <a:solidFill>
                  <a:schemeClr val="tx1"/>
                </a:solidFill>
                <a:latin typeface="Times New Roman" panose="02020603050405020304" pitchFamily="18" charset="0"/>
                <a:ea typeface="굴림" panose="020B0600000101010101" pitchFamily="50" charset="-127"/>
              </a:defRPr>
            </a:lvl2pPr>
            <a:lvl3pPr marL="1143000" indent="-228600" eaLnBrk="0" hangingPunct="0">
              <a:spcBef>
                <a:spcPct val="20000"/>
              </a:spcBef>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3pPr>
            <a:lvl4pPr marL="1600200" indent="-228600" eaLnBrk="0" hangingPunct="0">
              <a:spcBef>
                <a:spcPct val="20000"/>
              </a:spcBef>
              <a:buFont typeface="Symbol" panose="05050102010706020507" pitchFamily="18" charset="2"/>
              <a:buChar char="ª"/>
              <a:defRPr kumimoji="1" sz="1600">
                <a:solidFill>
                  <a:schemeClr val="tx1"/>
                </a:solidFill>
                <a:latin typeface="Times New Roman" panose="02020603050405020304" pitchFamily="18" charset="0"/>
                <a:ea typeface="굴림" panose="020B0600000101010101" pitchFamily="50" charset="-127"/>
              </a:defRPr>
            </a:lvl4pPr>
            <a:lvl5pPr marL="2057400" indent="-228600" eaLnBrk="0" hangingPunct="0">
              <a:spcBef>
                <a:spcPct val="20000"/>
              </a:spcBef>
              <a:buChar char="»"/>
              <a:defRPr kumimoji="1" sz="1400">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9pPr>
          </a:lstStyle>
          <a:p>
            <a:pPr latinLnBrk="0">
              <a:spcBef>
                <a:spcPct val="0"/>
              </a:spcBef>
              <a:buClrTx/>
              <a:buFontTx/>
              <a:buNone/>
            </a:pPr>
            <a:r>
              <a:rPr kumimoji="0" lang="en-US" altLang="ko-KR" sz="1800">
                <a:latin typeface="Arial" panose="020B0604020202020204" pitchFamily="34" charset="0"/>
              </a:rPr>
              <a:t>Bit 0</a:t>
            </a:r>
          </a:p>
        </p:txBody>
      </p:sp>
      <p:sp>
        <p:nvSpPr>
          <p:cNvPr id="61448" name="Rectangle 8"/>
          <p:cNvSpPr>
            <a:spLocks noChangeArrowheads="1"/>
          </p:cNvSpPr>
          <p:nvPr/>
        </p:nvSpPr>
        <p:spPr bwMode="auto">
          <a:xfrm>
            <a:off x="6630988" y="1349375"/>
            <a:ext cx="1828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spcBef>
                <a:spcPct val="20000"/>
              </a:spcBef>
              <a:buClr>
                <a:srgbClr val="FF0066"/>
              </a:buClr>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1pPr>
            <a:lvl2pPr marL="742950" indent="-285750" eaLnBrk="0" hangingPunct="0">
              <a:spcBef>
                <a:spcPct val="20000"/>
              </a:spcBef>
              <a:buClr>
                <a:srgbClr val="FF0000"/>
              </a:buClr>
              <a:buFont typeface="Symbol" panose="05050102010706020507" pitchFamily="18" charset="2"/>
              <a:buChar char="©"/>
              <a:defRPr kumimoji="1" sz="2000">
                <a:solidFill>
                  <a:schemeClr val="tx1"/>
                </a:solidFill>
                <a:latin typeface="Times New Roman" panose="02020603050405020304" pitchFamily="18" charset="0"/>
                <a:ea typeface="굴림" panose="020B0600000101010101" pitchFamily="50" charset="-127"/>
              </a:defRPr>
            </a:lvl2pPr>
            <a:lvl3pPr marL="1143000" indent="-228600" eaLnBrk="0" hangingPunct="0">
              <a:spcBef>
                <a:spcPct val="20000"/>
              </a:spcBef>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3pPr>
            <a:lvl4pPr marL="1600200" indent="-228600" eaLnBrk="0" hangingPunct="0">
              <a:spcBef>
                <a:spcPct val="20000"/>
              </a:spcBef>
              <a:buFont typeface="Symbol" panose="05050102010706020507" pitchFamily="18" charset="2"/>
              <a:buChar char="ª"/>
              <a:defRPr kumimoji="1" sz="1600">
                <a:solidFill>
                  <a:schemeClr val="tx1"/>
                </a:solidFill>
                <a:latin typeface="Times New Roman" panose="02020603050405020304" pitchFamily="18" charset="0"/>
                <a:ea typeface="굴림" panose="020B0600000101010101" pitchFamily="50" charset="-127"/>
              </a:defRPr>
            </a:lvl4pPr>
            <a:lvl5pPr marL="2057400" indent="-228600" eaLnBrk="0" hangingPunct="0">
              <a:spcBef>
                <a:spcPct val="20000"/>
              </a:spcBef>
              <a:buChar char="»"/>
              <a:defRPr kumimoji="1" sz="1400">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9pPr>
          </a:lstStyle>
          <a:p>
            <a:pPr algn="r" latinLnBrk="0">
              <a:spcBef>
                <a:spcPct val="0"/>
              </a:spcBef>
              <a:buClrTx/>
              <a:buFontTx/>
              <a:buNone/>
            </a:pPr>
            <a:r>
              <a:rPr kumimoji="0" lang="en-US" altLang="ko-KR" sz="1800">
                <a:latin typeface="Arial" panose="020B0604020202020204" pitchFamily="34" charset="0"/>
              </a:rPr>
              <a:t>Bit 31</a:t>
            </a:r>
          </a:p>
        </p:txBody>
      </p:sp>
      <p:sp>
        <p:nvSpPr>
          <p:cNvPr id="61449" name="Rectangle 9"/>
          <p:cNvSpPr>
            <a:spLocks noChangeArrowheads="1"/>
          </p:cNvSpPr>
          <p:nvPr/>
        </p:nvSpPr>
        <p:spPr bwMode="auto">
          <a:xfrm>
            <a:off x="1144588" y="1806575"/>
            <a:ext cx="914400" cy="457200"/>
          </a:xfrm>
          <a:prstGeom prst="rect">
            <a:avLst/>
          </a:prstGeom>
          <a:solidFill>
            <a:schemeClr val="bg1"/>
          </a:solidFill>
          <a:ln w="9525">
            <a:solidFill>
              <a:schemeClr val="tx1"/>
            </a:solidFill>
            <a:miter lim="800000"/>
            <a:headEnd/>
            <a:tailEnd/>
          </a:ln>
        </p:spPr>
        <p:txBody>
          <a:bodyPr wrap="none" anchor="ctr"/>
          <a:lstStyle>
            <a:lvl1pPr eaLnBrk="0" hangingPunct="0">
              <a:spcBef>
                <a:spcPct val="20000"/>
              </a:spcBef>
              <a:buClr>
                <a:srgbClr val="FF0066"/>
              </a:buClr>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1pPr>
            <a:lvl2pPr marL="742950" indent="-285750" eaLnBrk="0" hangingPunct="0">
              <a:spcBef>
                <a:spcPct val="20000"/>
              </a:spcBef>
              <a:buClr>
                <a:srgbClr val="FF0000"/>
              </a:buClr>
              <a:buFont typeface="Symbol" panose="05050102010706020507" pitchFamily="18" charset="2"/>
              <a:buChar char="©"/>
              <a:defRPr kumimoji="1" sz="2000">
                <a:solidFill>
                  <a:schemeClr val="tx1"/>
                </a:solidFill>
                <a:latin typeface="Times New Roman" panose="02020603050405020304" pitchFamily="18" charset="0"/>
                <a:ea typeface="굴림" panose="020B0600000101010101" pitchFamily="50" charset="-127"/>
              </a:defRPr>
            </a:lvl2pPr>
            <a:lvl3pPr marL="1143000" indent="-228600" eaLnBrk="0" hangingPunct="0">
              <a:spcBef>
                <a:spcPct val="20000"/>
              </a:spcBef>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3pPr>
            <a:lvl4pPr marL="1600200" indent="-228600" eaLnBrk="0" hangingPunct="0">
              <a:spcBef>
                <a:spcPct val="20000"/>
              </a:spcBef>
              <a:buFont typeface="Symbol" panose="05050102010706020507" pitchFamily="18" charset="2"/>
              <a:buChar char="ª"/>
              <a:defRPr kumimoji="1" sz="1600">
                <a:solidFill>
                  <a:schemeClr val="tx1"/>
                </a:solidFill>
                <a:latin typeface="Times New Roman" panose="02020603050405020304" pitchFamily="18" charset="0"/>
                <a:ea typeface="굴림" panose="020B0600000101010101" pitchFamily="50" charset="-127"/>
              </a:defRPr>
            </a:lvl4pPr>
            <a:lvl5pPr marL="2057400" indent="-228600" eaLnBrk="0" hangingPunct="0">
              <a:spcBef>
                <a:spcPct val="20000"/>
              </a:spcBef>
              <a:buChar char="»"/>
              <a:defRPr kumimoji="1" sz="1400">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9pPr>
          </a:lstStyle>
          <a:p>
            <a:pPr algn="ctr" latinLnBrk="0">
              <a:spcBef>
                <a:spcPct val="0"/>
              </a:spcBef>
              <a:buClrTx/>
              <a:buFontTx/>
              <a:buNone/>
            </a:pPr>
            <a:r>
              <a:rPr kumimoji="0" lang="en-US" altLang="ko-KR" sz="1600">
                <a:latin typeface="Arial" panose="020B0604020202020204" pitchFamily="34" charset="0"/>
              </a:rPr>
              <a:t>Version</a:t>
            </a:r>
          </a:p>
          <a:p>
            <a:pPr algn="ctr" latinLnBrk="0">
              <a:spcBef>
                <a:spcPct val="0"/>
              </a:spcBef>
              <a:buClrTx/>
              <a:buFontTx/>
              <a:buNone/>
            </a:pPr>
            <a:r>
              <a:rPr kumimoji="0" lang="en-US" altLang="ko-KR" sz="1600">
                <a:latin typeface="Arial" panose="020B0604020202020204" pitchFamily="34" charset="0"/>
              </a:rPr>
              <a:t>(4)</a:t>
            </a:r>
          </a:p>
        </p:txBody>
      </p:sp>
      <p:sp>
        <p:nvSpPr>
          <p:cNvPr id="61450" name="Rectangle 10"/>
          <p:cNvSpPr>
            <a:spLocks noChangeArrowheads="1"/>
          </p:cNvSpPr>
          <p:nvPr/>
        </p:nvSpPr>
        <p:spPr bwMode="auto">
          <a:xfrm>
            <a:off x="2058988" y="1806575"/>
            <a:ext cx="914400" cy="457200"/>
          </a:xfrm>
          <a:prstGeom prst="rect">
            <a:avLst/>
          </a:prstGeom>
          <a:solidFill>
            <a:schemeClr val="bg1"/>
          </a:solidFill>
          <a:ln w="9525">
            <a:solidFill>
              <a:schemeClr val="tx1"/>
            </a:solidFill>
            <a:miter lim="800000"/>
            <a:headEnd/>
            <a:tailEnd/>
          </a:ln>
        </p:spPr>
        <p:txBody>
          <a:bodyPr wrap="none" anchor="ctr"/>
          <a:lstStyle>
            <a:lvl1pPr eaLnBrk="0" hangingPunct="0">
              <a:spcBef>
                <a:spcPct val="20000"/>
              </a:spcBef>
              <a:buClr>
                <a:srgbClr val="FF0066"/>
              </a:buClr>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1pPr>
            <a:lvl2pPr marL="742950" indent="-285750" eaLnBrk="0" hangingPunct="0">
              <a:spcBef>
                <a:spcPct val="20000"/>
              </a:spcBef>
              <a:buClr>
                <a:srgbClr val="FF0000"/>
              </a:buClr>
              <a:buFont typeface="Symbol" panose="05050102010706020507" pitchFamily="18" charset="2"/>
              <a:buChar char="©"/>
              <a:defRPr kumimoji="1" sz="2000">
                <a:solidFill>
                  <a:schemeClr val="tx1"/>
                </a:solidFill>
                <a:latin typeface="Times New Roman" panose="02020603050405020304" pitchFamily="18" charset="0"/>
                <a:ea typeface="굴림" panose="020B0600000101010101" pitchFamily="50" charset="-127"/>
              </a:defRPr>
            </a:lvl2pPr>
            <a:lvl3pPr marL="1143000" indent="-228600" eaLnBrk="0" hangingPunct="0">
              <a:spcBef>
                <a:spcPct val="20000"/>
              </a:spcBef>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3pPr>
            <a:lvl4pPr marL="1600200" indent="-228600" eaLnBrk="0" hangingPunct="0">
              <a:spcBef>
                <a:spcPct val="20000"/>
              </a:spcBef>
              <a:buFont typeface="Symbol" panose="05050102010706020507" pitchFamily="18" charset="2"/>
              <a:buChar char="ª"/>
              <a:defRPr kumimoji="1" sz="1600">
                <a:solidFill>
                  <a:schemeClr val="tx1"/>
                </a:solidFill>
                <a:latin typeface="Times New Roman" panose="02020603050405020304" pitchFamily="18" charset="0"/>
                <a:ea typeface="굴림" panose="020B0600000101010101" pitchFamily="50" charset="-127"/>
              </a:defRPr>
            </a:lvl4pPr>
            <a:lvl5pPr marL="2057400" indent="-228600" eaLnBrk="0" hangingPunct="0">
              <a:spcBef>
                <a:spcPct val="20000"/>
              </a:spcBef>
              <a:buChar char="»"/>
              <a:defRPr kumimoji="1" sz="1400">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9pPr>
          </a:lstStyle>
          <a:p>
            <a:pPr algn="ctr" latinLnBrk="0">
              <a:spcBef>
                <a:spcPct val="0"/>
              </a:spcBef>
              <a:buClrTx/>
              <a:buFontTx/>
              <a:buNone/>
            </a:pPr>
            <a:r>
              <a:rPr kumimoji="0" lang="en-US" altLang="ko-KR" sz="1600">
                <a:latin typeface="Arial" panose="020B0604020202020204" pitchFamily="34" charset="0"/>
              </a:rPr>
              <a:t>Hdr Len</a:t>
            </a:r>
          </a:p>
          <a:p>
            <a:pPr algn="ctr" latinLnBrk="0">
              <a:spcBef>
                <a:spcPct val="0"/>
              </a:spcBef>
              <a:buClrTx/>
              <a:buFontTx/>
              <a:buNone/>
            </a:pPr>
            <a:r>
              <a:rPr kumimoji="0" lang="en-US" altLang="ko-KR" sz="1600">
                <a:latin typeface="Arial" panose="020B0604020202020204" pitchFamily="34" charset="0"/>
              </a:rPr>
              <a:t>(4)</a:t>
            </a:r>
          </a:p>
        </p:txBody>
      </p:sp>
      <p:sp>
        <p:nvSpPr>
          <p:cNvPr id="61451" name="Rectangle 11"/>
          <p:cNvSpPr>
            <a:spLocks noChangeArrowheads="1"/>
          </p:cNvSpPr>
          <p:nvPr/>
        </p:nvSpPr>
        <p:spPr bwMode="auto">
          <a:xfrm>
            <a:off x="2973388" y="1806575"/>
            <a:ext cx="1828800" cy="457200"/>
          </a:xfrm>
          <a:prstGeom prst="rect">
            <a:avLst/>
          </a:prstGeom>
          <a:solidFill>
            <a:schemeClr val="bg1"/>
          </a:solidFill>
          <a:ln w="9525">
            <a:solidFill>
              <a:schemeClr val="tx1"/>
            </a:solidFill>
            <a:miter lim="800000"/>
            <a:headEnd/>
            <a:tailEnd/>
          </a:ln>
        </p:spPr>
        <p:txBody>
          <a:bodyPr wrap="none" anchor="ctr"/>
          <a:lstStyle>
            <a:lvl1pPr eaLnBrk="0" hangingPunct="0">
              <a:spcBef>
                <a:spcPct val="20000"/>
              </a:spcBef>
              <a:buClr>
                <a:srgbClr val="FF0066"/>
              </a:buClr>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1pPr>
            <a:lvl2pPr marL="742950" indent="-285750" eaLnBrk="0" hangingPunct="0">
              <a:spcBef>
                <a:spcPct val="20000"/>
              </a:spcBef>
              <a:buClr>
                <a:srgbClr val="FF0000"/>
              </a:buClr>
              <a:buFont typeface="Symbol" panose="05050102010706020507" pitchFamily="18" charset="2"/>
              <a:buChar char="©"/>
              <a:defRPr kumimoji="1" sz="2000">
                <a:solidFill>
                  <a:schemeClr val="tx1"/>
                </a:solidFill>
                <a:latin typeface="Times New Roman" panose="02020603050405020304" pitchFamily="18" charset="0"/>
                <a:ea typeface="굴림" panose="020B0600000101010101" pitchFamily="50" charset="-127"/>
              </a:defRPr>
            </a:lvl2pPr>
            <a:lvl3pPr marL="1143000" indent="-228600" eaLnBrk="0" hangingPunct="0">
              <a:spcBef>
                <a:spcPct val="20000"/>
              </a:spcBef>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3pPr>
            <a:lvl4pPr marL="1600200" indent="-228600" eaLnBrk="0" hangingPunct="0">
              <a:spcBef>
                <a:spcPct val="20000"/>
              </a:spcBef>
              <a:buFont typeface="Symbol" panose="05050102010706020507" pitchFamily="18" charset="2"/>
              <a:buChar char="ª"/>
              <a:defRPr kumimoji="1" sz="1600">
                <a:solidFill>
                  <a:schemeClr val="tx1"/>
                </a:solidFill>
                <a:latin typeface="Times New Roman" panose="02020603050405020304" pitchFamily="18" charset="0"/>
                <a:ea typeface="굴림" panose="020B0600000101010101" pitchFamily="50" charset="-127"/>
              </a:defRPr>
            </a:lvl4pPr>
            <a:lvl5pPr marL="2057400" indent="-228600" eaLnBrk="0" hangingPunct="0">
              <a:spcBef>
                <a:spcPct val="20000"/>
              </a:spcBef>
              <a:buChar char="»"/>
              <a:defRPr kumimoji="1" sz="1400">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9pPr>
          </a:lstStyle>
          <a:p>
            <a:pPr algn="ctr" latinLnBrk="0">
              <a:spcBef>
                <a:spcPct val="0"/>
              </a:spcBef>
              <a:buClrTx/>
              <a:buFontTx/>
              <a:buNone/>
            </a:pPr>
            <a:r>
              <a:rPr kumimoji="0" lang="en-US" altLang="ko-KR" sz="1600" dirty="0" smtClean="0">
                <a:latin typeface="Arial" panose="020B0604020202020204" pitchFamily="34" charset="0"/>
              </a:rPr>
              <a:t>Type Of Service(8</a:t>
            </a:r>
            <a:r>
              <a:rPr kumimoji="0" lang="en-US" altLang="ko-KR" sz="1600" dirty="0">
                <a:latin typeface="Arial" panose="020B0604020202020204" pitchFamily="34" charset="0"/>
              </a:rPr>
              <a:t>)</a:t>
            </a:r>
          </a:p>
        </p:txBody>
      </p:sp>
      <p:sp>
        <p:nvSpPr>
          <p:cNvPr id="61452" name="Rectangle 12"/>
          <p:cNvSpPr>
            <a:spLocks noChangeArrowheads="1"/>
          </p:cNvSpPr>
          <p:nvPr/>
        </p:nvSpPr>
        <p:spPr bwMode="auto">
          <a:xfrm>
            <a:off x="1144588" y="2263775"/>
            <a:ext cx="3657600" cy="457200"/>
          </a:xfrm>
          <a:prstGeom prst="rect">
            <a:avLst/>
          </a:prstGeom>
          <a:solidFill>
            <a:schemeClr val="bg1"/>
          </a:solidFill>
          <a:ln w="9525">
            <a:solidFill>
              <a:schemeClr val="tx1"/>
            </a:solidFill>
            <a:miter lim="800000"/>
            <a:headEnd/>
            <a:tailEnd/>
          </a:ln>
        </p:spPr>
        <p:txBody>
          <a:bodyPr wrap="none" anchor="ctr"/>
          <a:lstStyle>
            <a:lvl1pPr eaLnBrk="0" hangingPunct="0">
              <a:spcBef>
                <a:spcPct val="20000"/>
              </a:spcBef>
              <a:buClr>
                <a:srgbClr val="FF0066"/>
              </a:buClr>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1pPr>
            <a:lvl2pPr marL="742950" indent="-285750" eaLnBrk="0" hangingPunct="0">
              <a:spcBef>
                <a:spcPct val="20000"/>
              </a:spcBef>
              <a:buClr>
                <a:srgbClr val="FF0000"/>
              </a:buClr>
              <a:buFont typeface="Symbol" panose="05050102010706020507" pitchFamily="18" charset="2"/>
              <a:buChar char="©"/>
              <a:defRPr kumimoji="1" sz="2000">
                <a:solidFill>
                  <a:schemeClr val="tx1"/>
                </a:solidFill>
                <a:latin typeface="Times New Roman" panose="02020603050405020304" pitchFamily="18" charset="0"/>
                <a:ea typeface="굴림" panose="020B0600000101010101" pitchFamily="50" charset="-127"/>
              </a:defRPr>
            </a:lvl2pPr>
            <a:lvl3pPr marL="1143000" indent="-228600" eaLnBrk="0" hangingPunct="0">
              <a:spcBef>
                <a:spcPct val="20000"/>
              </a:spcBef>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3pPr>
            <a:lvl4pPr marL="1600200" indent="-228600" eaLnBrk="0" hangingPunct="0">
              <a:spcBef>
                <a:spcPct val="20000"/>
              </a:spcBef>
              <a:buFont typeface="Symbol" panose="05050102010706020507" pitchFamily="18" charset="2"/>
              <a:buChar char="ª"/>
              <a:defRPr kumimoji="1" sz="1600">
                <a:solidFill>
                  <a:schemeClr val="tx1"/>
                </a:solidFill>
                <a:latin typeface="Times New Roman" panose="02020603050405020304" pitchFamily="18" charset="0"/>
                <a:ea typeface="굴림" panose="020B0600000101010101" pitchFamily="50" charset="-127"/>
              </a:defRPr>
            </a:lvl4pPr>
            <a:lvl5pPr marL="2057400" indent="-228600" eaLnBrk="0" hangingPunct="0">
              <a:spcBef>
                <a:spcPct val="20000"/>
              </a:spcBef>
              <a:buChar char="»"/>
              <a:defRPr kumimoji="1" sz="1400">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9pPr>
          </a:lstStyle>
          <a:p>
            <a:pPr algn="ctr" latinLnBrk="0">
              <a:spcBef>
                <a:spcPct val="0"/>
              </a:spcBef>
              <a:buClrTx/>
              <a:buFontTx/>
              <a:buNone/>
            </a:pPr>
            <a:r>
              <a:rPr kumimoji="0" lang="en-US" altLang="ko-KR" sz="1800" dirty="0" smtClean="0">
                <a:latin typeface="Arial" panose="020B0604020202020204" pitchFamily="34" charset="0"/>
              </a:rPr>
              <a:t>Identifier (16 bits)</a:t>
            </a:r>
            <a:endParaRPr kumimoji="0" lang="en-US" altLang="ko-KR" sz="1800" dirty="0">
              <a:latin typeface="Arial" panose="020B0604020202020204" pitchFamily="34" charset="0"/>
            </a:endParaRPr>
          </a:p>
        </p:txBody>
      </p:sp>
      <p:sp>
        <p:nvSpPr>
          <p:cNvPr id="61453" name="Rectangle 13"/>
          <p:cNvSpPr>
            <a:spLocks noChangeArrowheads="1"/>
          </p:cNvSpPr>
          <p:nvPr/>
        </p:nvSpPr>
        <p:spPr bwMode="auto">
          <a:xfrm>
            <a:off x="4802188" y="2263775"/>
            <a:ext cx="914400" cy="457200"/>
          </a:xfrm>
          <a:prstGeom prst="rect">
            <a:avLst/>
          </a:prstGeom>
          <a:solidFill>
            <a:schemeClr val="bg1"/>
          </a:solidFill>
          <a:ln w="9525">
            <a:solidFill>
              <a:schemeClr val="tx1"/>
            </a:solidFill>
            <a:miter lim="800000"/>
            <a:headEnd/>
            <a:tailEnd/>
          </a:ln>
        </p:spPr>
        <p:txBody>
          <a:bodyPr wrap="none" anchor="ctr"/>
          <a:lstStyle>
            <a:lvl1pPr eaLnBrk="0" hangingPunct="0">
              <a:spcBef>
                <a:spcPct val="20000"/>
              </a:spcBef>
              <a:buClr>
                <a:srgbClr val="FF0066"/>
              </a:buClr>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1pPr>
            <a:lvl2pPr marL="742950" indent="-285750" eaLnBrk="0" hangingPunct="0">
              <a:spcBef>
                <a:spcPct val="20000"/>
              </a:spcBef>
              <a:buClr>
                <a:srgbClr val="FF0000"/>
              </a:buClr>
              <a:buFont typeface="Symbol" panose="05050102010706020507" pitchFamily="18" charset="2"/>
              <a:buChar char="©"/>
              <a:defRPr kumimoji="1" sz="2000">
                <a:solidFill>
                  <a:schemeClr val="tx1"/>
                </a:solidFill>
                <a:latin typeface="Times New Roman" panose="02020603050405020304" pitchFamily="18" charset="0"/>
                <a:ea typeface="굴림" panose="020B0600000101010101" pitchFamily="50" charset="-127"/>
              </a:defRPr>
            </a:lvl2pPr>
            <a:lvl3pPr marL="1143000" indent="-228600" eaLnBrk="0" hangingPunct="0">
              <a:spcBef>
                <a:spcPct val="20000"/>
              </a:spcBef>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3pPr>
            <a:lvl4pPr marL="1600200" indent="-228600" eaLnBrk="0" hangingPunct="0">
              <a:spcBef>
                <a:spcPct val="20000"/>
              </a:spcBef>
              <a:buFont typeface="Symbol" panose="05050102010706020507" pitchFamily="18" charset="2"/>
              <a:buChar char="ª"/>
              <a:defRPr kumimoji="1" sz="1600">
                <a:solidFill>
                  <a:schemeClr val="tx1"/>
                </a:solidFill>
                <a:latin typeface="Times New Roman" panose="02020603050405020304" pitchFamily="18" charset="0"/>
                <a:ea typeface="굴림" panose="020B0600000101010101" pitchFamily="50" charset="-127"/>
              </a:defRPr>
            </a:lvl4pPr>
            <a:lvl5pPr marL="2057400" indent="-228600" eaLnBrk="0" hangingPunct="0">
              <a:spcBef>
                <a:spcPct val="20000"/>
              </a:spcBef>
              <a:buChar char="»"/>
              <a:defRPr kumimoji="1" sz="1400">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9pPr>
          </a:lstStyle>
          <a:p>
            <a:pPr algn="ctr" latinLnBrk="0">
              <a:spcBef>
                <a:spcPct val="0"/>
              </a:spcBef>
              <a:buClrTx/>
              <a:buFontTx/>
              <a:buNone/>
            </a:pPr>
            <a:r>
              <a:rPr kumimoji="0" lang="en-US" altLang="ko-KR" sz="1800">
                <a:latin typeface="Arial" panose="020B0604020202020204" pitchFamily="34" charset="0"/>
              </a:rPr>
              <a:t>Flags (3)</a:t>
            </a:r>
          </a:p>
        </p:txBody>
      </p:sp>
      <p:sp>
        <p:nvSpPr>
          <p:cNvPr id="61454" name="Rectangle 14"/>
          <p:cNvSpPr>
            <a:spLocks noChangeArrowheads="1"/>
          </p:cNvSpPr>
          <p:nvPr/>
        </p:nvSpPr>
        <p:spPr bwMode="auto">
          <a:xfrm>
            <a:off x="5716588" y="2263775"/>
            <a:ext cx="2743200" cy="457200"/>
          </a:xfrm>
          <a:prstGeom prst="rect">
            <a:avLst/>
          </a:prstGeom>
          <a:solidFill>
            <a:schemeClr val="bg1"/>
          </a:solidFill>
          <a:ln w="9525">
            <a:solidFill>
              <a:schemeClr val="tx1"/>
            </a:solidFill>
            <a:miter lim="800000"/>
            <a:headEnd/>
            <a:tailEnd/>
          </a:ln>
        </p:spPr>
        <p:txBody>
          <a:bodyPr wrap="none" anchor="ctr"/>
          <a:lstStyle>
            <a:lvl1pPr eaLnBrk="0" hangingPunct="0">
              <a:spcBef>
                <a:spcPct val="20000"/>
              </a:spcBef>
              <a:buClr>
                <a:srgbClr val="FF0066"/>
              </a:buClr>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1pPr>
            <a:lvl2pPr marL="742950" indent="-285750" eaLnBrk="0" hangingPunct="0">
              <a:spcBef>
                <a:spcPct val="20000"/>
              </a:spcBef>
              <a:buClr>
                <a:srgbClr val="FF0000"/>
              </a:buClr>
              <a:buFont typeface="Symbol" panose="05050102010706020507" pitchFamily="18" charset="2"/>
              <a:buChar char="©"/>
              <a:defRPr kumimoji="1" sz="2000">
                <a:solidFill>
                  <a:schemeClr val="tx1"/>
                </a:solidFill>
                <a:latin typeface="Times New Roman" panose="02020603050405020304" pitchFamily="18" charset="0"/>
                <a:ea typeface="굴림" panose="020B0600000101010101" pitchFamily="50" charset="-127"/>
              </a:defRPr>
            </a:lvl2pPr>
            <a:lvl3pPr marL="1143000" indent="-228600" eaLnBrk="0" hangingPunct="0">
              <a:spcBef>
                <a:spcPct val="20000"/>
              </a:spcBef>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3pPr>
            <a:lvl4pPr marL="1600200" indent="-228600" eaLnBrk="0" hangingPunct="0">
              <a:spcBef>
                <a:spcPct val="20000"/>
              </a:spcBef>
              <a:buFont typeface="Symbol" panose="05050102010706020507" pitchFamily="18" charset="2"/>
              <a:buChar char="ª"/>
              <a:defRPr kumimoji="1" sz="1600">
                <a:solidFill>
                  <a:schemeClr val="tx1"/>
                </a:solidFill>
                <a:latin typeface="Times New Roman" panose="02020603050405020304" pitchFamily="18" charset="0"/>
                <a:ea typeface="굴림" panose="020B0600000101010101" pitchFamily="50" charset="-127"/>
              </a:defRPr>
            </a:lvl4pPr>
            <a:lvl5pPr marL="2057400" indent="-228600" eaLnBrk="0" hangingPunct="0">
              <a:spcBef>
                <a:spcPct val="20000"/>
              </a:spcBef>
              <a:buChar char="»"/>
              <a:defRPr kumimoji="1" sz="1400">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9pPr>
          </a:lstStyle>
          <a:p>
            <a:pPr algn="ctr" latinLnBrk="0">
              <a:spcBef>
                <a:spcPct val="0"/>
              </a:spcBef>
              <a:buClrTx/>
              <a:buFontTx/>
              <a:buNone/>
            </a:pPr>
            <a:r>
              <a:rPr kumimoji="0" lang="en-US" altLang="ko-KR" sz="1800">
                <a:latin typeface="Arial" panose="020B0604020202020204" pitchFamily="34" charset="0"/>
              </a:rPr>
              <a:t>Fragment Offset (13)</a:t>
            </a:r>
          </a:p>
        </p:txBody>
      </p:sp>
      <p:sp>
        <p:nvSpPr>
          <p:cNvPr id="61455" name="Rectangle 15"/>
          <p:cNvSpPr>
            <a:spLocks noChangeArrowheads="1"/>
          </p:cNvSpPr>
          <p:nvPr/>
        </p:nvSpPr>
        <p:spPr bwMode="auto">
          <a:xfrm>
            <a:off x="1144588" y="3178175"/>
            <a:ext cx="7315200" cy="457200"/>
          </a:xfrm>
          <a:prstGeom prst="rect">
            <a:avLst/>
          </a:prstGeom>
          <a:solidFill>
            <a:schemeClr val="bg1"/>
          </a:solidFill>
          <a:ln w="9525">
            <a:solidFill>
              <a:schemeClr val="tx1"/>
            </a:solidFill>
            <a:miter lim="800000"/>
            <a:headEnd/>
            <a:tailEnd/>
          </a:ln>
        </p:spPr>
        <p:txBody>
          <a:bodyPr wrap="none" anchor="ctr"/>
          <a:lstStyle>
            <a:lvl1pPr eaLnBrk="0" hangingPunct="0">
              <a:spcBef>
                <a:spcPct val="20000"/>
              </a:spcBef>
              <a:buClr>
                <a:srgbClr val="FF0066"/>
              </a:buClr>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1pPr>
            <a:lvl2pPr marL="742950" indent="-285750" eaLnBrk="0" hangingPunct="0">
              <a:spcBef>
                <a:spcPct val="20000"/>
              </a:spcBef>
              <a:buClr>
                <a:srgbClr val="FF0000"/>
              </a:buClr>
              <a:buFont typeface="Symbol" panose="05050102010706020507" pitchFamily="18" charset="2"/>
              <a:buChar char="©"/>
              <a:defRPr kumimoji="1" sz="2000">
                <a:solidFill>
                  <a:schemeClr val="tx1"/>
                </a:solidFill>
                <a:latin typeface="Times New Roman" panose="02020603050405020304" pitchFamily="18" charset="0"/>
                <a:ea typeface="굴림" panose="020B0600000101010101" pitchFamily="50" charset="-127"/>
              </a:defRPr>
            </a:lvl2pPr>
            <a:lvl3pPr marL="1143000" indent="-228600" eaLnBrk="0" hangingPunct="0">
              <a:spcBef>
                <a:spcPct val="20000"/>
              </a:spcBef>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3pPr>
            <a:lvl4pPr marL="1600200" indent="-228600" eaLnBrk="0" hangingPunct="0">
              <a:spcBef>
                <a:spcPct val="20000"/>
              </a:spcBef>
              <a:buFont typeface="Symbol" panose="05050102010706020507" pitchFamily="18" charset="2"/>
              <a:buChar char="ª"/>
              <a:defRPr kumimoji="1" sz="1600">
                <a:solidFill>
                  <a:schemeClr val="tx1"/>
                </a:solidFill>
                <a:latin typeface="Times New Roman" panose="02020603050405020304" pitchFamily="18" charset="0"/>
                <a:ea typeface="굴림" panose="020B0600000101010101" pitchFamily="50" charset="-127"/>
              </a:defRPr>
            </a:lvl4pPr>
            <a:lvl5pPr marL="2057400" indent="-228600" eaLnBrk="0" hangingPunct="0">
              <a:spcBef>
                <a:spcPct val="20000"/>
              </a:spcBef>
              <a:buChar char="»"/>
              <a:defRPr kumimoji="1" sz="1400">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9pPr>
          </a:lstStyle>
          <a:p>
            <a:pPr algn="ctr" latinLnBrk="0">
              <a:spcBef>
                <a:spcPct val="0"/>
              </a:spcBef>
              <a:buClrTx/>
              <a:buFontTx/>
              <a:buNone/>
            </a:pPr>
            <a:r>
              <a:rPr kumimoji="0" lang="en-US" altLang="ko-KR" sz="1800">
                <a:latin typeface="Arial" panose="020B0604020202020204" pitchFamily="34" charset="0"/>
              </a:rPr>
              <a:t>Source IP Address</a:t>
            </a:r>
          </a:p>
        </p:txBody>
      </p:sp>
      <p:sp>
        <p:nvSpPr>
          <p:cNvPr id="61456" name="Rectangle 16"/>
          <p:cNvSpPr>
            <a:spLocks noChangeArrowheads="1"/>
          </p:cNvSpPr>
          <p:nvPr/>
        </p:nvSpPr>
        <p:spPr bwMode="auto">
          <a:xfrm>
            <a:off x="1144588" y="3635375"/>
            <a:ext cx="7315200" cy="457200"/>
          </a:xfrm>
          <a:prstGeom prst="rect">
            <a:avLst/>
          </a:prstGeom>
          <a:solidFill>
            <a:schemeClr val="bg1"/>
          </a:solidFill>
          <a:ln w="9525">
            <a:solidFill>
              <a:schemeClr val="tx1"/>
            </a:solidFill>
            <a:miter lim="800000"/>
            <a:headEnd/>
            <a:tailEnd/>
          </a:ln>
        </p:spPr>
        <p:txBody>
          <a:bodyPr wrap="none" anchor="ctr"/>
          <a:lstStyle>
            <a:lvl1pPr eaLnBrk="0" hangingPunct="0">
              <a:spcBef>
                <a:spcPct val="20000"/>
              </a:spcBef>
              <a:buClr>
                <a:srgbClr val="FF0066"/>
              </a:buClr>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1pPr>
            <a:lvl2pPr marL="742950" indent="-285750" eaLnBrk="0" hangingPunct="0">
              <a:spcBef>
                <a:spcPct val="20000"/>
              </a:spcBef>
              <a:buClr>
                <a:srgbClr val="FF0000"/>
              </a:buClr>
              <a:buFont typeface="Symbol" panose="05050102010706020507" pitchFamily="18" charset="2"/>
              <a:buChar char="©"/>
              <a:defRPr kumimoji="1" sz="2000">
                <a:solidFill>
                  <a:schemeClr val="tx1"/>
                </a:solidFill>
                <a:latin typeface="Times New Roman" panose="02020603050405020304" pitchFamily="18" charset="0"/>
                <a:ea typeface="굴림" panose="020B0600000101010101" pitchFamily="50" charset="-127"/>
              </a:defRPr>
            </a:lvl2pPr>
            <a:lvl3pPr marL="1143000" indent="-228600" eaLnBrk="0" hangingPunct="0">
              <a:spcBef>
                <a:spcPct val="20000"/>
              </a:spcBef>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3pPr>
            <a:lvl4pPr marL="1600200" indent="-228600" eaLnBrk="0" hangingPunct="0">
              <a:spcBef>
                <a:spcPct val="20000"/>
              </a:spcBef>
              <a:buFont typeface="Symbol" panose="05050102010706020507" pitchFamily="18" charset="2"/>
              <a:buChar char="ª"/>
              <a:defRPr kumimoji="1" sz="1600">
                <a:solidFill>
                  <a:schemeClr val="tx1"/>
                </a:solidFill>
                <a:latin typeface="Times New Roman" panose="02020603050405020304" pitchFamily="18" charset="0"/>
                <a:ea typeface="굴림" panose="020B0600000101010101" pitchFamily="50" charset="-127"/>
              </a:defRPr>
            </a:lvl4pPr>
            <a:lvl5pPr marL="2057400" indent="-228600" eaLnBrk="0" hangingPunct="0">
              <a:spcBef>
                <a:spcPct val="20000"/>
              </a:spcBef>
              <a:buChar char="»"/>
              <a:defRPr kumimoji="1" sz="1400">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9pPr>
          </a:lstStyle>
          <a:p>
            <a:pPr algn="ctr" latinLnBrk="0">
              <a:spcBef>
                <a:spcPct val="0"/>
              </a:spcBef>
              <a:buClrTx/>
              <a:buFontTx/>
              <a:buNone/>
            </a:pPr>
            <a:r>
              <a:rPr kumimoji="0" lang="en-US" altLang="ko-KR" sz="1800">
                <a:latin typeface="Arial" panose="020B0604020202020204" pitchFamily="34" charset="0"/>
              </a:rPr>
              <a:t>Destination IP Address</a:t>
            </a:r>
          </a:p>
        </p:txBody>
      </p:sp>
      <p:sp>
        <p:nvSpPr>
          <p:cNvPr id="61457" name="Rectangle 17"/>
          <p:cNvSpPr>
            <a:spLocks noChangeArrowheads="1"/>
          </p:cNvSpPr>
          <p:nvPr/>
        </p:nvSpPr>
        <p:spPr bwMode="auto">
          <a:xfrm>
            <a:off x="4802188" y="2720975"/>
            <a:ext cx="3657600" cy="457200"/>
          </a:xfrm>
          <a:prstGeom prst="rect">
            <a:avLst/>
          </a:prstGeom>
          <a:solidFill>
            <a:schemeClr val="bg1"/>
          </a:solidFill>
          <a:ln w="9525">
            <a:solidFill>
              <a:schemeClr val="tx1"/>
            </a:solidFill>
            <a:miter lim="800000"/>
            <a:headEnd/>
            <a:tailEnd/>
          </a:ln>
        </p:spPr>
        <p:txBody>
          <a:bodyPr wrap="none" anchor="ctr"/>
          <a:lstStyle>
            <a:lvl1pPr eaLnBrk="0" hangingPunct="0">
              <a:spcBef>
                <a:spcPct val="20000"/>
              </a:spcBef>
              <a:buClr>
                <a:srgbClr val="FF0066"/>
              </a:buClr>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1pPr>
            <a:lvl2pPr marL="742950" indent="-285750" eaLnBrk="0" hangingPunct="0">
              <a:spcBef>
                <a:spcPct val="20000"/>
              </a:spcBef>
              <a:buClr>
                <a:srgbClr val="FF0000"/>
              </a:buClr>
              <a:buFont typeface="Symbol" panose="05050102010706020507" pitchFamily="18" charset="2"/>
              <a:buChar char="©"/>
              <a:defRPr kumimoji="1" sz="2000">
                <a:solidFill>
                  <a:schemeClr val="tx1"/>
                </a:solidFill>
                <a:latin typeface="Times New Roman" panose="02020603050405020304" pitchFamily="18" charset="0"/>
                <a:ea typeface="굴림" panose="020B0600000101010101" pitchFamily="50" charset="-127"/>
              </a:defRPr>
            </a:lvl2pPr>
            <a:lvl3pPr marL="1143000" indent="-228600" eaLnBrk="0" hangingPunct="0">
              <a:spcBef>
                <a:spcPct val="20000"/>
              </a:spcBef>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3pPr>
            <a:lvl4pPr marL="1600200" indent="-228600" eaLnBrk="0" hangingPunct="0">
              <a:spcBef>
                <a:spcPct val="20000"/>
              </a:spcBef>
              <a:buFont typeface="Symbol" panose="05050102010706020507" pitchFamily="18" charset="2"/>
              <a:buChar char="ª"/>
              <a:defRPr kumimoji="1" sz="1600">
                <a:solidFill>
                  <a:schemeClr val="tx1"/>
                </a:solidFill>
                <a:latin typeface="Times New Roman" panose="02020603050405020304" pitchFamily="18" charset="0"/>
                <a:ea typeface="굴림" panose="020B0600000101010101" pitchFamily="50" charset="-127"/>
              </a:defRPr>
            </a:lvl4pPr>
            <a:lvl5pPr marL="2057400" indent="-228600" eaLnBrk="0" hangingPunct="0">
              <a:spcBef>
                <a:spcPct val="20000"/>
              </a:spcBef>
              <a:buChar char="»"/>
              <a:defRPr kumimoji="1" sz="1400">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9pPr>
          </a:lstStyle>
          <a:p>
            <a:pPr algn="ctr" latinLnBrk="0">
              <a:spcBef>
                <a:spcPct val="0"/>
              </a:spcBef>
              <a:buClrTx/>
              <a:buFontTx/>
              <a:buNone/>
            </a:pPr>
            <a:r>
              <a:rPr kumimoji="0" lang="en-US" altLang="ko-KR" sz="1800">
                <a:latin typeface="Arial" panose="020B0604020202020204" pitchFamily="34" charset="0"/>
              </a:rPr>
              <a:t>Header Checksum (16)</a:t>
            </a:r>
          </a:p>
        </p:txBody>
      </p:sp>
      <p:sp>
        <p:nvSpPr>
          <p:cNvPr id="61458" name="Rectangle 18"/>
          <p:cNvSpPr>
            <a:spLocks noChangeArrowheads="1"/>
          </p:cNvSpPr>
          <p:nvPr/>
        </p:nvSpPr>
        <p:spPr bwMode="auto">
          <a:xfrm>
            <a:off x="2973388" y="2720975"/>
            <a:ext cx="1828800" cy="457200"/>
          </a:xfrm>
          <a:prstGeom prst="rect">
            <a:avLst/>
          </a:prstGeom>
          <a:solidFill>
            <a:schemeClr val="bg1"/>
          </a:solidFill>
          <a:ln w="9525">
            <a:solidFill>
              <a:schemeClr val="tx1"/>
            </a:solidFill>
            <a:miter lim="800000"/>
            <a:headEnd/>
            <a:tailEnd/>
          </a:ln>
        </p:spPr>
        <p:txBody>
          <a:bodyPr wrap="none" anchor="ctr"/>
          <a:lstStyle>
            <a:lvl1pPr eaLnBrk="0" hangingPunct="0">
              <a:spcBef>
                <a:spcPct val="20000"/>
              </a:spcBef>
              <a:buClr>
                <a:srgbClr val="FF0066"/>
              </a:buClr>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1pPr>
            <a:lvl2pPr marL="742950" indent="-285750" eaLnBrk="0" hangingPunct="0">
              <a:spcBef>
                <a:spcPct val="20000"/>
              </a:spcBef>
              <a:buClr>
                <a:srgbClr val="FF0000"/>
              </a:buClr>
              <a:buFont typeface="Symbol" panose="05050102010706020507" pitchFamily="18" charset="2"/>
              <a:buChar char="©"/>
              <a:defRPr kumimoji="1" sz="2000">
                <a:solidFill>
                  <a:schemeClr val="tx1"/>
                </a:solidFill>
                <a:latin typeface="Times New Roman" panose="02020603050405020304" pitchFamily="18" charset="0"/>
                <a:ea typeface="굴림" panose="020B0600000101010101" pitchFamily="50" charset="-127"/>
              </a:defRPr>
            </a:lvl2pPr>
            <a:lvl3pPr marL="1143000" indent="-228600" eaLnBrk="0" hangingPunct="0">
              <a:spcBef>
                <a:spcPct val="20000"/>
              </a:spcBef>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3pPr>
            <a:lvl4pPr marL="1600200" indent="-228600" eaLnBrk="0" hangingPunct="0">
              <a:spcBef>
                <a:spcPct val="20000"/>
              </a:spcBef>
              <a:buFont typeface="Symbol" panose="05050102010706020507" pitchFamily="18" charset="2"/>
              <a:buChar char="ª"/>
              <a:defRPr kumimoji="1" sz="1600">
                <a:solidFill>
                  <a:schemeClr val="tx1"/>
                </a:solidFill>
                <a:latin typeface="Times New Roman" panose="02020603050405020304" pitchFamily="18" charset="0"/>
                <a:ea typeface="굴림" panose="020B0600000101010101" pitchFamily="50" charset="-127"/>
              </a:defRPr>
            </a:lvl4pPr>
            <a:lvl5pPr marL="2057400" indent="-228600" eaLnBrk="0" hangingPunct="0">
              <a:spcBef>
                <a:spcPct val="20000"/>
              </a:spcBef>
              <a:buChar char="»"/>
              <a:defRPr kumimoji="1" sz="1400">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9pPr>
          </a:lstStyle>
          <a:p>
            <a:pPr algn="ctr" latinLnBrk="0">
              <a:spcBef>
                <a:spcPct val="0"/>
              </a:spcBef>
              <a:buClrTx/>
              <a:buFontTx/>
              <a:buNone/>
            </a:pPr>
            <a:r>
              <a:rPr kumimoji="0" lang="en-US" altLang="ko-KR" sz="1800" dirty="0" smtClean="0">
                <a:latin typeface="Arial" panose="020B0604020202020204" pitchFamily="34" charset="0"/>
              </a:rPr>
              <a:t>Upper layer </a:t>
            </a:r>
          </a:p>
          <a:p>
            <a:pPr algn="ctr" latinLnBrk="0">
              <a:spcBef>
                <a:spcPct val="0"/>
              </a:spcBef>
              <a:buClrTx/>
              <a:buFontTx/>
              <a:buNone/>
            </a:pPr>
            <a:r>
              <a:rPr kumimoji="0" lang="en-US" altLang="ko-KR" sz="1800" dirty="0" smtClean="0">
                <a:latin typeface="Arial" panose="020B0604020202020204" pitchFamily="34" charset="0"/>
              </a:rPr>
              <a:t>Protocol </a:t>
            </a:r>
            <a:r>
              <a:rPr kumimoji="0" lang="en-US" altLang="ko-KR" sz="1800" dirty="0">
                <a:latin typeface="Arial" panose="020B0604020202020204" pitchFamily="34" charset="0"/>
              </a:rPr>
              <a:t>(8)</a:t>
            </a:r>
          </a:p>
        </p:txBody>
      </p:sp>
      <p:sp>
        <p:nvSpPr>
          <p:cNvPr id="61459" name="Rectangle 19"/>
          <p:cNvSpPr>
            <a:spLocks noChangeArrowheads="1"/>
          </p:cNvSpPr>
          <p:nvPr/>
        </p:nvSpPr>
        <p:spPr bwMode="auto">
          <a:xfrm>
            <a:off x="6630988" y="4092575"/>
            <a:ext cx="1828800" cy="457200"/>
          </a:xfrm>
          <a:prstGeom prst="rect">
            <a:avLst/>
          </a:prstGeom>
          <a:solidFill>
            <a:schemeClr val="bg1"/>
          </a:solidFill>
          <a:ln w="9525">
            <a:solidFill>
              <a:schemeClr val="tx1"/>
            </a:solidFill>
            <a:miter lim="800000"/>
            <a:headEnd/>
            <a:tailEnd/>
          </a:ln>
        </p:spPr>
        <p:txBody>
          <a:bodyPr wrap="none" anchor="ctr"/>
          <a:lstStyle>
            <a:lvl1pPr eaLnBrk="0" hangingPunct="0">
              <a:spcBef>
                <a:spcPct val="20000"/>
              </a:spcBef>
              <a:buClr>
                <a:srgbClr val="FF0066"/>
              </a:buClr>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1pPr>
            <a:lvl2pPr marL="742950" indent="-285750" eaLnBrk="0" hangingPunct="0">
              <a:spcBef>
                <a:spcPct val="20000"/>
              </a:spcBef>
              <a:buClr>
                <a:srgbClr val="FF0000"/>
              </a:buClr>
              <a:buFont typeface="Symbol" panose="05050102010706020507" pitchFamily="18" charset="2"/>
              <a:buChar char="©"/>
              <a:defRPr kumimoji="1" sz="2000">
                <a:solidFill>
                  <a:schemeClr val="tx1"/>
                </a:solidFill>
                <a:latin typeface="Times New Roman" panose="02020603050405020304" pitchFamily="18" charset="0"/>
                <a:ea typeface="굴림" panose="020B0600000101010101" pitchFamily="50" charset="-127"/>
              </a:defRPr>
            </a:lvl2pPr>
            <a:lvl3pPr marL="1143000" indent="-228600" eaLnBrk="0" hangingPunct="0">
              <a:spcBef>
                <a:spcPct val="20000"/>
              </a:spcBef>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3pPr>
            <a:lvl4pPr marL="1600200" indent="-228600" eaLnBrk="0" hangingPunct="0">
              <a:spcBef>
                <a:spcPct val="20000"/>
              </a:spcBef>
              <a:buFont typeface="Symbol" panose="05050102010706020507" pitchFamily="18" charset="2"/>
              <a:buChar char="ª"/>
              <a:defRPr kumimoji="1" sz="1600">
                <a:solidFill>
                  <a:schemeClr val="tx1"/>
                </a:solidFill>
                <a:latin typeface="Times New Roman" panose="02020603050405020304" pitchFamily="18" charset="0"/>
                <a:ea typeface="굴림" panose="020B0600000101010101" pitchFamily="50" charset="-127"/>
              </a:defRPr>
            </a:lvl4pPr>
            <a:lvl5pPr marL="2057400" indent="-228600" eaLnBrk="0" hangingPunct="0">
              <a:spcBef>
                <a:spcPct val="20000"/>
              </a:spcBef>
              <a:buChar char="»"/>
              <a:defRPr kumimoji="1" sz="1400">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9pPr>
          </a:lstStyle>
          <a:p>
            <a:pPr algn="ctr" latinLnBrk="0">
              <a:spcBef>
                <a:spcPct val="0"/>
              </a:spcBef>
              <a:buClrTx/>
              <a:buFontTx/>
              <a:buNone/>
            </a:pPr>
            <a:r>
              <a:rPr kumimoji="0" lang="en-US" altLang="ko-KR" sz="1800">
                <a:latin typeface="Arial" panose="020B0604020202020204" pitchFamily="34" charset="0"/>
              </a:rPr>
              <a:t>PAD</a:t>
            </a:r>
          </a:p>
        </p:txBody>
      </p:sp>
      <p:sp>
        <p:nvSpPr>
          <p:cNvPr id="61460" name="Rectangle 20"/>
          <p:cNvSpPr>
            <a:spLocks noChangeArrowheads="1"/>
          </p:cNvSpPr>
          <p:nvPr/>
        </p:nvSpPr>
        <p:spPr bwMode="auto">
          <a:xfrm>
            <a:off x="1144588" y="4549775"/>
            <a:ext cx="7315200" cy="457200"/>
          </a:xfrm>
          <a:prstGeom prst="rect">
            <a:avLst/>
          </a:prstGeom>
          <a:solidFill>
            <a:schemeClr val="bg1"/>
          </a:solidFill>
          <a:ln w="9525">
            <a:solidFill>
              <a:schemeClr val="tx1"/>
            </a:solidFill>
            <a:miter lim="800000"/>
            <a:headEnd/>
            <a:tailEnd/>
          </a:ln>
        </p:spPr>
        <p:txBody>
          <a:bodyPr wrap="none" anchor="ctr"/>
          <a:lstStyle>
            <a:lvl1pPr eaLnBrk="0" hangingPunct="0">
              <a:spcBef>
                <a:spcPct val="20000"/>
              </a:spcBef>
              <a:buClr>
                <a:srgbClr val="FF0066"/>
              </a:buClr>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1pPr>
            <a:lvl2pPr marL="742950" indent="-285750" eaLnBrk="0" hangingPunct="0">
              <a:spcBef>
                <a:spcPct val="20000"/>
              </a:spcBef>
              <a:buClr>
                <a:srgbClr val="FF0000"/>
              </a:buClr>
              <a:buFont typeface="Symbol" panose="05050102010706020507" pitchFamily="18" charset="2"/>
              <a:buChar char="©"/>
              <a:defRPr kumimoji="1" sz="2000">
                <a:solidFill>
                  <a:schemeClr val="tx1"/>
                </a:solidFill>
                <a:latin typeface="Times New Roman" panose="02020603050405020304" pitchFamily="18" charset="0"/>
                <a:ea typeface="굴림" panose="020B0600000101010101" pitchFamily="50" charset="-127"/>
              </a:defRPr>
            </a:lvl2pPr>
            <a:lvl3pPr marL="1143000" indent="-228600" eaLnBrk="0" hangingPunct="0">
              <a:spcBef>
                <a:spcPct val="20000"/>
              </a:spcBef>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3pPr>
            <a:lvl4pPr marL="1600200" indent="-228600" eaLnBrk="0" hangingPunct="0">
              <a:spcBef>
                <a:spcPct val="20000"/>
              </a:spcBef>
              <a:buFont typeface="Symbol" panose="05050102010706020507" pitchFamily="18" charset="2"/>
              <a:buChar char="ª"/>
              <a:defRPr kumimoji="1" sz="1600">
                <a:solidFill>
                  <a:schemeClr val="tx1"/>
                </a:solidFill>
                <a:latin typeface="Times New Roman" panose="02020603050405020304" pitchFamily="18" charset="0"/>
                <a:ea typeface="굴림" panose="020B0600000101010101" pitchFamily="50" charset="-127"/>
              </a:defRPr>
            </a:lvl4pPr>
            <a:lvl5pPr marL="2057400" indent="-228600" eaLnBrk="0" hangingPunct="0">
              <a:spcBef>
                <a:spcPct val="20000"/>
              </a:spcBef>
              <a:buChar char="»"/>
              <a:defRPr kumimoji="1" sz="1400">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9pPr>
          </a:lstStyle>
          <a:p>
            <a:pPr algn="ctr" latinLnBrk="0">
              <a:spcBef>
                <a:spcPct val="0"/>
              </a:spcBef>
              <a:buClrTx/>
              <a:buFontTx/>
              <a:buNone/>
            </a:pPr>
            <a:r>
              <a:rPr kumimoji="0" lang="en-US" altLang="ko-KR" sz="1800">
                <a:latin typeface="Arial" panose="020B0604020202020204" pitchFamily="34" charset="0"/>
              </a:rPr>
              <a:t>Data Field</a:t>
            </a:r>
          </a:p>
        </p:txBody>
      </p:sp>
      <p:sp>
        <p:nvSpPr>
          <p:cNvPr id="21" name="Text Box 35"/>
          <p:cNvSpPr txBox="1">
            <a:spLocks noChangeArrowheads="1"/>
          </p:cNvSpPr>
          <p:nvPr/>
        </p:nvSpPr>
        <p:spPr bwMode="auto">
          <a:xfrm>
            <a:off x="3274219" y="1230485"/>
            <a:ext cx="15938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a:r>
              <a:rPr lang="ja-JP" altLang="en-US" sz="1800" dirty="0"/>
              <a:t>“</a:t>
            </a:r>
            <a:r>
              <a:rPr lang="en-US" altLang="ja-JP" sz="1800" dirty="0"/>
              <a:t>type</a:t>
            </a:r>
            <a:r>
              <a:rPr lang="ja-JP" altLang="en-US" sz="1800" dirty="0"/>
              <a:t>”</a:t>
            </a:r>
            <a:r>
              <a:rPr lang="en-US" altLang="ja-JP" sz="1800" dirty="0"/>
              <a:t> of data </a:t>
            </a:r>
            <a:endParaRPr lang="en-US" altLang="ko-KR" sz="1000" dirty="0"/>
          </a:p>
        </p:txBody>
      </p:sp>
      <p:sp>
        <p:nvSpPr>
          <p:cNvPr id="22" name="Line 36"/>
          <p:cNvSpPr>
            <a:spLocks noChangeShapeType="1"/>
          </p:cNvSpPr>
          <p:nvPr/>
        </p:nvSpPr>
        <p:spPr bwMode="auto">
          <a:xfrm flipV="1">
            <a:off x="3821907" y="1597198"/>
            <a:ext cx="390053" cy="319634"/>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4" name="Text Box 25"/>
          <p:cNvSpPr txBox="1">
            <a:spLocks noChangeArrowheads="1"/>
          </p:cNvSpPr>
          <p:nvPr/>
        </p:nvSpPr>
        <p:spPr bwMode="auto">
          <a:xfrm>
            <a:off x="6804248" y="5229200"/>
            <a:ext cx="223224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ko-KR" sz="1800" dirty="0"/>
              <a:t>f</a:t>
            </a:r>
            <a:r>
              <a:rPr lang="en-US" altLang="ko-KR" sz="1800" dirty="0" smtClean="0"/>
              <a:t>or fragmentation</a:t>
            </a:r>
            <a:r>
              <a:rPr lang="en-US" altLang="ko-KR" sz="1800" dirty="0"/>
              <a:t>/</a:t>
            </a:r>
          </a:p>
          <a:p>
            <a:r>
              <a:rPr lang="en-US" altLang="ko-KR" sz="1800" dirty="0"/>
              <a:t>reassembly</a:t>
            </a:r>
          </a:p>
        </p:txBody>
      </p:sp>
      <p:sp>
        <p:nvSpPr>
          <p:cNvPr id="25" name="Line 29"/>
          <p:cNvSpPr>
            <a:spLocks noChangeShapeType="1"/>
          </p:cNvSpPr>
          <p:nvPr/>
        </p:nvSpPr>
        <p:spPr bwMode="auto">
          <a:xfrm flipH="1" flipV="1">
            <a:off x="3821905" y="2492895"/>
            <a:ext cx="4134469" cy="2808311"/>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6" name="Line 41"/>
          <p:cNvSpPr>
            <a:spLocks noChangeShapeType="1"/>
          </p:cNvSpPr>
          <p:nvPr/>
        </p:nvSpPr>
        <p:spPr bwMode="auto">
          <a:xfrm flipV="1">
            <a:off x="7956375" y="2492896"/>
            <a:ext cx="144015" cy="2808312"/>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7" name="Line 42"/>
          <p:cNvSpPr>
            <a:spLocks noChangeShapeType="1"/>
          </p:cNvSpPr>
          <p:nvPr/>
        </p:nvSpPr>
        <p:spPr bwMode="auto">
          <a:xfrm flipH="1" flipV="1">
            <a:off x="5220072" y="2636912"/>
            <a:ext cx="2736303" cy="2664295"/>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a:xfrm>
            <a:off x="1331913" y="188640"/>
            <a:ext cx="6261100" cy="574510"/>
          </a:xfrm>
          <a:noFill/>
        </p:spPr>
        <p:txBody>
          <a:bodyPr lIns="63493" tIns="25397" rIns="63493" bIns="25397" anchor="t">
            <a:spAutoFit/>
          </a:bodyPr>
          <a:lstStyle/>
          <a:p>
            <a:pPr eaLnBrk="1" hangingPunct="1"/>
            <a:r>
              <a:rPr lang="en-US" altLang="ko-KR" sz="3400" dirty="0" smtClean="0"/>
              <a:t> </a:t>
            </a:r>
            <a:r>
              <a:rPr lang="en-US" altLang="ko-KR" dirty="0" smtClean="0"/>
              <a:t>IPv4</a:t>
            </a:r>
            <a:r>
              <a:rPr lang="en-US" altLang="ko-KR" sz="3400" dirty="0" smtClean="0"/>
              <a:t> addresses</a:t>
            </a:r>
          </a:p>
        </p:txBody>
      </p:sp>
      <p:sp>
        <p:nvSpPr>
          <p:cNvPr id="62467" name="Rectangle 3"/>
          <p:cNvSpPr>
            <a:spLocks noGrp="1" noChangeArrowheads="1"/>
          </p:cNvSpPr>
          <p:nvPr>
            <p:ph type="body" idx="1"/>
          </p:nvPr>
        </p:nvSpPr>
        <p:spPr>
          <a:xfrm>
            <a:off x="266700" y="743381"/>
            <a:ext cx="8610600" cy="1511374"/>
          </a:xfrm>
          <a:noFill/>
        </p:spPr>
        <p:txBody>
          <a:bodyPr lIns="90478" tIns="44446" rIns="90478" bIns="44446"/>
          <a:lstStyle/>
          <a:p>
            <a:pPr eaLnBrk="1" hangingPunct="1">
              <a:lnSpc>
                <a:spcPct val="80000"/>
              </a:lnSpc>
            </a:pPr>
            <a:r>
              <a:rPr lang="en-US" altLang="ko-KR" sz="2000" dirty="0" smtClean="0"/>
              <a:t>Prefixes: Network part</a:t>
            </a:r>
            <a:endParaRPr lang="en-US" altLang="ko-KR" sz="2000" dirty="0"/>
          </a:p>
          <a:p>
            <a:pPr eaLnBrk="1" hangingPunct="1">
              <a:lnSpc>
                <a:spcPct val="80000"/>
              </a:lnSpc>
            </a:pPr>
            <a:r>
              <a:rPr lang="en-US" altLang="ko-KR" sz="2000" dirty="0" smtClean="0"/>
              <a:t>Subnets: </a:t>
            </a:r>
            <a:r>
              <a:rPr lang="en-US" altLang="ko-KR" sz="2000" dirty="0"/>
              <a:t>Splitting an IP prefix into separate networks with </a:t>
            </a:r>
            <a:r>
              <a:rPr lang="en-US" altLang="ko-KR" sz="2000" dirty="0" err="1"/>
              <a:t>subnetting</a:t>
            </a:r>
            <a:endParaRPr lang="en-US" altLang="ko-KR" sz="2000" dirty="0"/>
          </a:p>
          <a:p>
            <a:pPr eaLnBrk="1" hangingPunct="1">
              <a:lnSpc>
                <a:spcPct val="80000"/>
              </a:lnSpc>
            </a:pPr>
            <a:r>
              <a:rPr lang="en-US" altLang="ko-KR" sz="2000" dirty="0" smtClean="0"/>
              <a:t>CIDR—Classless </a:t>
            </a:r>
            <a:r>
              <a:rPr lang="en-US" altLang="ko-KR" sz="2000" dirty="0" err="1"/>
              <a:t>InterDomain</a:t>
            </a:r>
            <a:r>
              <a:rPr lang="en-US" altLang="ko-KR" sz="2000" dirty="0"/>
              <a:t> Routing</a:t>
            </a:r>
          </a:p>
          <a:p>
            <a:pPr eaLnBrk="1" hangingPunct="1">
              <a:lnSpc>
                <a:spcPct val="80000"/>
              </a:lnSpc>
            </a:pPr>
            <a:r>
              <a:rPr lang="en-US" altLang="ko-KR" sz="2000" dirty="0" err="1"/>
              <a:t>Classful</a:t>
            </a:r>
            <a:r>
              <a:rPr lang="en-US" altLang="ko-KR" sz="2000" dirty="0"/>
              <a:t> and special addressing</a:t>
            </a:r>
          </a:p>
          <a:p>
            <a:pPr eaLnBrk="1" hangingPunct="1">
              <a:lnSpc>
                <a:spcPct val="80000"/>
              </a:lnSpc>
            </a:pPr>
            <a:r>
              <a:rPr lang="en-US" altLang="ko-KR" sz="2000" dirty="0"/>
              <a:t>NAT—Network Address Translation</a:t>
            </a:r>
          </a:p>
          <a:p>
            <a:pPr eaLnBrk="1" hangingPunct="1">
              <a:lnSpc>
                <a:spcPct val="80000"/>
              </a:lnSpc>
            </a:pPr>
            <a:endParaRPr lang="en-US" altLang="ko-KR" sz="2000" dirty="0" smtClean="0"/>
          </a:p>
        </p:txBody>
      </p:sp>
      <p:pic>
        <p:nvPicPr>
          <p:cNvPr id="30" name="Picture Placeholder 5" descr="Short Description: &#10;An illustration depicts the splitting an I P prefix into separate networks with subnetting.&#10;&#10;Long Description: &#10;The illustration shows three hosts labeled, E E, C S, and art connected to internet with I P address 128 dot 208 dot 0 dot 0 slash 16 through the routers of I P address 128 dot 208 dot 0 dot 0 slash 18, 128 dot 208 dot 128 dot 0 slash 17, and 128 dot 208 dot 96 dot 0 slash 19.&#10;&#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1913" y="3876846"/>
            <a:ext cx="6887497" cy="2792514"/>
          </a:xfrm>
          <a:prstGeom prst="rect">
            <a:avLst/>
          </a:prstGeom>
        </p:spPr>
      </p:pic>
      <p:pic>
        <p:nvPicPr>
          <p:cNvPr id="31" name="Picture Placeholder 4" descr="Short Description:&#10;A diagram shows the I P prefix and subnet mask. The 32 bits are divided into prefix length = L bits, network and 32 minus L bits, host. The subnet mask has codes as 1 1 1 1 1 1 1 1 1 1 1 1 1 1 1 1 1 1 1 1 1 1 1 1 0 0 0 0 0 0 0 0.&#10;&#10;Long Description:&#10;&#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0729" y="2446362"/>
            <a:ext cx="7162542" cy="1223078"/>
          </a:xfrm>
          <a:prstGeom prst="rect">
            <a:avLst/>
          </a:prstGeom>
        </p:spPr>
      </p:pic>
    </p:spTree>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a:xfrm>
            <a:off x="1319597" y="158463"/>
            <a:ext cx="6261100" cy="568325"/>
          </a:xfrm>
          <a:noFill/>
        </p:spPr>
        <p:txBody>
          <a:bodyPr lIns="63493" tIns="25397" rIns="63493" bIns="25397" anchor="t">
            <a:spAutoFit/>
          </a:bodyPr>
          <a:lstStyle/>
          <a:p>
            <a:pPr eaLnBrk="1" hangingPunct="1"/>
            <a:r>
              <a:rPr lang="en-US" altLang="ko-KR" sz="3400" dirty="0" smtClean="0"/>
              <a:t> </a:t>
            </a:r>
            <a:r>
              <a:rPr lang="en-US" altLang="ko-KR" dirty="0" smtClean="0"/>
              <a:t>IPv4</a:t>
            </a:r>
            <a:r>
              <a:rPr lang="en-US" altLang="ko-KR" sz="3400" dirty="0" smtClean="0"/>
              <a:t> Internet addresses</a:t>
            </a:r>
          </a:p>
        </p:txBody>
      </p:sp>
      <p:sp>
        <p:nvSpPr>
          <p:cNvPr id="62467" name="Rectangle 3"/>
          <p:cNvSpPr>
            <a:spLocks noGrp="1" noChangeArrowheads="1"/>
          </p:cNvSpPr>
          <p:nvPr>
            <p:ph type="body" idx="1"/>
          </p:nvPr>
        </p:nvSpPr>
        <p:spPr>
          <a:xfrm>
            <a:off x="228600" y="787964"/>
            <a:ext cx="8610600" cy="734546"/>
          </a:xfrm>
          <a:noFill/>
        </p:spPr>
        <p:txBody>
          <a:bodyPr lIns="90478" tIns="44446" rIns="90478" bIns="44446"/>
          <a:lstStyle/>
          <a:p>
            <a:pPr eaLnBrk="1" hangingPunct="1">
              <a:lnSpc>
                <a:spcPct val="80000"/>
              </a:lnSpc>
            </a:pPr>
            <a:r>
              <a:rPr lang="en-US" altLang="ko-KR" sz="2000" dirty="0" smtClean="0"/>
              <a:t>IP addresses consist of network part + host part or </a:t>
            </a:r>
            <a:r>
              <a:rPr lang="en-US" altLang="ko-KR" sz="2000" dirty="0"/>
              <a:t/>
            </a:r>
            <a:br>
              <a:rPr lang="en-US" altLang="ko-KR" sz="2000" dirty="0"/>
            </a:br>
            <a:r>
              <a:rPr lang="en-US" altLang="ko-KR" sz="2000" dirty="0" smtClean="0"/>
              <a:t>network part + subnet part + host part </a:t>
            </a:r>
          </a:p>
          <a:p>
            <a:pPr eaLnBrk="1" hangingPunct="1">
              <a:lnSpc>
                <a:spcPct val="80000"/>
              </a:lnSpc>
            </a:pPr>
            <a:r>
              <a:rPr lang="en-US" altLang="ko-KR" sz="2000" dirty="0" smtClean="0"/>
              <a:t>CIDR</a:t>
            </a:r>
          </a:p>
        </p:txBody>
      </p:sp>
      <p:grpSp>
        <p:nvGrpSpPr>
          <p:cNvPr id="62468" name="Group 5"/>
          <p:cNvGrpSpPr>
            <a:grpSpLocks/>
          </p:cNvGrpSpPr>
          <p:nvPr/>
        </p:nvGrpSpPr>
        <p:grpSpPr bwMode="auto">
          <a:xfrm>
            <a:off x="50800" y="4046116"/>
            <a:ext cx="5168900" cy="2335212"/>
            <a:chOff x="144" y="2266"/>
            <a:chExt cx="3100" cy="1432"/>
          </a:xfrm>
        </p:grpSpPr>
        <p:sp>
          <p:nvSpPr>
            <p:cNvPr id="62473" name="Rectangle 6"/>
            <p:cNvSpPr>
              <a:spLocks noChangeArrowheads="1"/>
            </p:cNvSpPr>
            <p:nvPr/>
          </p:nvSpPr>
          <p:spPr bwMode="auto">
            <a:xfrm>
              <a:off x="144" y="2266"/>
              <a:ext cx="97"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78" tIns="44446" rIns="90478" bIns="44446" anchor="ctr"/>
            <a:lstStyle>
              <a:lvl1pPr eaLnBrk="0" hangingPunct="0">
                <a:spcBef>
                  <a:spcPct val="20000"/>
                </a:spcBef>
                <a:buClr>
                  <a:srgbClr val="FF0066"/>
                </a:buClr>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1pPr>
              <a:lvl2pPr marL="742950" indent="-285750" eaLnBrk="0" hangingPunct="0">
                <a:spcBef>
                  <a:spcPct val="20000"/>
                </a:spcBef>
                <a:buClr>
                  <a:srgbClr val="FF0000"/>
                </a:buClr>
                <a:buFont typeface="Symbol" panose="05050102010706020507" pitchFamily="18" charset="2"/>
                <a:buChar char="©"/>
                <a:defRPr kumimoji="1" sz="2000">
                  <a:solidFill>
                    <a:schemeClr val="tx1"/>
                  </a:solidFill>
                  <a:latin typeface="Times New Roman" panose="02020603050405020304" pitchFamily="18" charset="0"/>
                  <a:ea typeface="굴림" panose="020B0600000101010101" pitchFamily="50" charset="-127"/>
                </a:defRPr>
              </a:lvl2pPr>
              <a:lvl3pPr marL="1143000" indent="-228600" eaLnBrk="0" hangingPunct="0">
                <a:spcBef>
                  <a:spcPct val="20000"/>
                </a:spcBef>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3pPr>
              <a:lvl4pPr marL="1600200" indent="-228600" eaLnBrk="0" hangingPunct="0">
                <a:spcBef>
                  <a:spcPct val="20000"/>
                </a:spcBef>
                <a:buFont typeface="Symbol" panose="05050102010706020507" pitchFamily="18" charset="2"/>
                <a:buChar char="ª"/>
                <a:defRPr kumimoji="1" sz="1600">
                  <a:solidFill>
                    <a:schemeClr val="tx1"/>
                  </a:solidFill>
                  <a:latin typeface="Times New Roman" panose="02020603050405020304" pitchFamily="18" charset="0"/>
                  <a:ea typeface="굴림" panose="020B0600000101010101" pitchFamily="50" charset="-127"/>
                </a:defRPr>
              </a:lvl4pPr>
              <a:lvl5pPr marL="2057400" indent="-228600" eaLnBrk="0" hangingPunct="0">
                <a:spcBef>
                  <a:spcPct val="20000"/>
                </a:spcBef>
                <a:buChar char="»"/>
                <a:defRPr kumimoji="1" sz="1400">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9pPr>
            </a:lstStyle>
            <a:p>
              <a:pPr algn="ctr" eaLnBrk="1" hangingPunct="1">
                <a:spcBef>
                  <a:spcPct val="0"/>
                </a:spcBef>
                <a:buClrTx/>
                <a:buFontTx/>
                <a:buNone/>
              </a:pPr>
              <a:r>
                <a:rPr lang="en-US" altLang="ko-KR" sz="1800" b="1">
                  <a:latin typeface="Helvetica" panose="020B0604020202020204" pitchFamily="34" charset="0"/>
                </a:rPr>
                <a:t>0</a:t>
              </a:r>
            </a:p>
          </p:txBody>
        </p:sp>
        <p:sp>
          <p:nvSpPr>
            <p:cNvPr id="62474" name="Rectangle 7"/>
            <p:cNvSpPr>
              <a:spLocks noChangeArrowheads="1"/>
            </p:cNvSpPr>
            <p:nvPr/>
          </p:nvSpPr>
          <p:spPr bwMode="auto">
            <a:xfrm>
              <a:off x="241" y="2266"/>
              <a:ext cx="97"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78" tIns="44446" rIns="90478" bIns="44446" anchor="ctr"/>
            <a:lstStyle>
              <a:lvl1pPr eaLnBrk="0" hangingPunct="0">
                <a:spcBef>
                  <a:spcPct val="20000"/>
                </a:spcBef>
                <a:buClr>
                  <a:srgbClr val="FF0066"/>
                </a:buClr>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1pPr>
              <a:lvl2pPr marL="742950" indent="-285750" eaLnBrk="0" hangingPunct="0">
                <a:spcBef>
                  <a:spcPct val="20000"/>
                </a:spcBef>
                <a:buClr>
                  <a:srgbClr val="FF0000"/>
                </a:buClr>
                <a:buFont typeface="Symbol" panose="05050102010706020507" pitchFamily="18" charset="2"/>
                <a:buChar char="©"/>
                <a:defRPr kumimoji="1" sz="2000">
                  <a:solidFill>
                    <a:schemeClr val="tx1"/>
                  </a:solidFill>
                  <a:latin typeface="Times New Roman" panose="02020603050405020304" pitchFamily="18" charset="0"/>
                  <a:ea typeface="굴림" panose="020B0600000101010101" pitchFamily="50" charset="-127"/>
                </a:defRPr>
              </a:lvl2pPr>
              <a:lvl3pPr marL="1143000" indent="-228600" eaLnBrk="0" hangingPunct="0">
                <a:spcBef>
                  <a:spcPct val="20000"/>
                </a:spcBef>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3pPr>
              <a:lvl4pPr marL="1600200" indent="-228600" eaLnBrk="0" hangingPunct="0">
                <a:spcBef>
                  <a:spcPct val="20000"/>
                </a:spcBef>
                <a:buFont typeface="Symbol" panose="05050102010706020507" pitchFamily="18" charset="2"/>
                <a:buChar char="ª"/>
                <a:defRPr kumimoji="1" sz="1600">
                  <a:solidFill>
                    <a:schemeClr val="tx1"/>
                  </a:solidFill>
                  <a:latin typeface="Times New Roman" panose="02020603050405020304" pitchFamily="18" charset="0"/>
                  <a:ea typeface="굴림" panose="020B0600000101010101" pitchFamily="50" charset="-127"/>
                </a:defRPr>
              </a:lvl4pPr>
              <a:lvl5pPr marL="2057400" indent="-228600" eaLnBrk="0" hangingPunct="0">
                <a:spcBef>
                  <a:spcPct val="20000"/>
                </a:spcBef>
                <a:buChar char="»"/>
                <a:defRPr kumimoji="1" sz="1400">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9pPr>
            </a:lstStyle>
            <a:p>
              <a:pPr algn="ctr" eaLnBrk="1" hangingPunct="1">
                <a:spcBef>
                  <a:spcPct val="0"/>
                </a:spcBef>
                <a:buClrTx/>
                <a:buFontTx/>
                <a:buNone/>
              </a:pPr>
              <a:r>
                <a:rPr lang="en-US" altLang="ko-KR" sz="1800" b="1">
                  <a:latin typeface="Helvetica" panose="020B0604020202020204" pitchFamily="34" charset="0"/>
                </a:rPr>
                <a:t>1</a:t>
              </a:r>
            </a:p>
          </p:txBody>
        </p:sp>
        <p:sp>
          <p:nvSpPr>
            <p:cNvPr id="62475" name="Rectangle 8"/>
            <p:cNvSpPr>
              <a:spLocks noChangeArrowheads="1"/>
            </p:cNvSpPr>
            <p:nvPr/>
          </p:nvSpPr>
          <p:spPr bwMode="auto">
            <a:xfrm>
              <a:off x="338" y="2266"/>
              <a:ext cx="97"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78" tIns="44446" rIns="90478" bIns="44446" anchor="ctr"/>
            <a:lstStyle>
              <a:lvl1pPr eaLnBrk="0" hangingPunct="0">
                <a:spcBef>
                  <a:spcPct val="20000"/>
                </a:spcBef>
                <a:buClr>
                  <a:srgbClr val="FF0066"/>
                </a:buClr>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1pPr>
              <a:lvl2pPr marL="742950" indent="-285750" eaLnBrk="0" hangingPunct="0">
                <a:spcBef>
                  <a:spcPct val="20000"/>
                </a:spcBef>
                <a:buClr>
                  <a:srgbClr val="FF0000"/>
                </a:buClr>
                <a:buFont typeface="Symbol" panose="05050102010706020507" pitchFamily="18" charset="2"/>
                <a:buChar char="©"/>
                <a:defRPr kumimoji="1" sz="2000">
                  <a:solidFill>
                    <a:schemeClr val="tx1"/>
                  </a:solidFill>
                  <a:latin typeface="Times New Roman" panose="02020603050405020304" pitchFamily="18" charset="0"/>
                  <a:ea typeface="굴림" panose="020B0600000101010101" pitchFamily="50" charset="-127"/>
                </a:defRPr>
              </a:lvl2pPr>
              <a:lvl3pPr marL="1143000" indent="-228600" eaLnBrk="0" hangingPunct="0">
                <a:spcBef>
                  <a:spcPct val="20000"/>
                </a:spcBef>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3pPr>
              <a:lvl4pPr marL="1600200" indent="-228600" eaLnBrk="0" hangingPunct="0">
                <a:spcBef>
                  <a:spcPct val="20000"/>
                </a:spcBef>
                <a:buFont typeface="Symbol" panose="05050102010706020507" pitchFamily="18" charset="2"/>
                <a:buChar char="ª"/>
                <a:defRPr kumimoji="1" sz="1600">
                  <a:solidFill>
                    <a:schemeClr val="tx1"/>
                  </a:solidFill>
                  <a:latin typeface="Times New Roman" panose="02020603050405020304" pitchFamily="18" charset="0"/>
                  <a:ea typeface="굴림" panose="020B0600000101010101" pitchFamily="50" charset="-127"/>
                </a:defRPr>
              </a:lvl4pPr>
              <a:lvl5pPr marL="2057400" indent="-228600" eaLnBrk="0" hangingPunct="0">
                <a:spcBef>
                  <a:spcPct val="20000"/>
                </a:spcBef>
                <a:buChar char="»"/>
                <a:defRPr kumimoji="1" sz="1400">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9pPr>
            </a:lstStyle>
            <a:p>
              <a:pPr algn="ctr" eaLnBrk="1" hangingPunct="1">
                <a:spcBef>
                  <a:spcPct val="0"/>
                </a:spcBef>
                <a:buClrTx/>
                <a:buFontTx/>
                <a:buNone/>
              </a:pPr>
              <a:r>
                <a:rPr lang="en-US" altLang="ko-KR" sz="1800" b="1">
                  <a:latin typeface="Helvetica" panose="020B0604020202020204" pitchFamily="34" charset="0"/>
                </a:rPr>
                <a:t>2</a:t>
              </a:r>
            </a:p>
          </p:txBody>
        </p:sp>
        <p:sp>
          <p:nvSpPr>
            <p:cNvPr id="62476" name="Rectangle 9"/>
            <p:cNvSpPr>
              <a:spLocks noChangeArrowheads="1"/>
            </p:cNvSpPr>
            <p:nvPr/>
          </p:nvSpPr>
          <p:spPr bwMode="auto">
            <a:xfrm>
              <a:off x="435" y="2266"/>
              <a:ext cx="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78" tIns="44446" rIns="90478" bIns="44446" anchor="ctr"/>
            <a:lstStyle>
              <a:lvl1pPr eaLnBrk="0" hangingPunct="0">
                <a:spcBef>
                  <a:spcPct val="20000"/>
                </a:spcBef>
                <a:buClr>
                  <a:srgbClr val="FF0066"/>
                </a:buClr>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1pPr>
              <a:lvl2pPr marL="742950" indent="-285750" eaLnBrk="0" hangingPunct="0">
                <a:spcBef>
                  <a:spcPct val="20000"/>
                </a:spcBef>
                <a:buClr>
                  <a:srgbClr val="FF0000"/>
                </a:buClr>
                <a:buFont typeface="Symbol" panose="05050102010706020507" pitchFamily="18" charset="2"/>
                <a:buChar char="©"/>
                <a:defRPr kumimoji="1" sz="2000">
                  <a:solidFill>
                    <a:schemeClr val="tx1"/>
                  </a:solidFill>
                  <a:latin typeface="Times New Roman" panose="02020603050405020304" pitchFamily="18" charset="0"/>
                  <a:ea typeface="굴림" panose="020B0600000101010101" pitchFamily="50" charset="-127"/>
                </a:defRPr>
              </a:lvl2pPr>
              <a:lvl3pPr marL="1143000" indent="-228600" eaLnBrk="0" hangingPunct="0">
                <a:spcBef>
                  <a:spcPct val="20000"/>
                </a:spcBef>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3pPr>
              <a:lvl4pPr marL="1600200" indent="-228600" eaLnBrk="0" hangingPunct="0">
                <a:spcBef>
                  <a:spcPct val="20000"/>
                </a:spcBef>
                <a:buFont typeface="Symbol" panose="05050102010706020507" pitchFamily="18" charset="2"/>
                <a:buChar char="ª"/>
                <a:defRPr kumimoji="1" sz="1600">
                  <a:solidFill>
                    <a:schemeClr val="tx1"/>
                  </a:solidFill>
                  <a:latin typeface="Times New Roman" panose="02020603050405020304" pitchFamily="18" charset="0"/>
                  <a:ea typeface="굴림" panose="020B0600000101010101" pitchFamily="50" charset="-127"/>
                </a:defRPr>
              </a:lvl4pPr>
              <a:lvl5pPr marL="2057400" indent="-228600" eaLnBrk="0" hangingPunct="0">
                <a:spcBef>
                  <a:spcPct val="20000"/>
                </a:spcBef>
                <a:buChar char="»"/>
                <a:defRPr kumimoji="1" sz="1400">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9pPr>
            </a:lstStyle>
            <a:p>
              <a:pPr algn="ctr" eaLnBrk="1" hangingPunct="1">
                <a:spcBef>
                  <a:spcPct val="0"/>
                </a:spcBef>
                <a:buClrTx/>
                <a:buFontTx/>
                <a:buNone/>
              </a:pPr>
              <a:endParaRPr lang="en-US" altLang="ko-KR" sz="1800" b="1">
                <a:latin typeface="Helvetica" panose="020B0604020202020204" pitchFamily="34" charset="0"/>
              </a:endParaRPr>
            </a:p>
          </p:txBody>
        </p:sp>
        <p:sp>
          <p:nvSpPr>
            <p:cNvPr id="62477" name="Rectangle 10"/>
            <p:cNvSpPr>
              <a:spLocks noChangeArrowheads="1"/>
            </p:cNvSpPr>
            <p:nvPr/>
          </p:nvSpPr>
          <p:spPr bwMode="auto">
            <a:xfrm>
              <a:off x="531" y="2266"/>
              <a:ext cx="97"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78" tIns="44446" rIns="90478" bIns="44446" anchor="ctr"/>
            <a:lstStyle>
              <a:lvl1pPr eaLnBrk="0" hangingPunct="0">
                <a:spcBef>
                  <a:spcPct val="20000"/>
                </a:spcBef>
                <a:buClr>
                  <a:srgbClr val="FF0066"/>
                </a:buClr>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1pPr>
              <a:lvl2pPr marL="742950" indent="-285750" eaLnBrk="0" hangingPunct="0">
                <a:spcBef>
                  <a:spcPct val="20000"/>
                </a:spcBef>
                <a:buClr>
                  <a:srgbClr val="FF0000"/>
                </a:buClr>
                <a:buFont typeface="Symbol" panose="05050102010706020507" pitchFamily="18" charset="2"/>
                <a:buChar char="©"/>
                <a:defRPr kumimoji="1" sz="2000">
                  <a:solidFill>
                    <a:schemeClr val="tx1"/>
                  </a:solidFill>
                  <a:latin typeface="Times New Roman" panose="02020603050405020304" pitchFamily="18" charset="0"/>
                  <a:ea typeface="굴림" panose="020B0600000101010101" pitchFamily="50" charset="-127"/>
                </a:defRPr>
              </a:lvl2pPr>
              <a:lvl3pPr marL="1143000" indent="-228600" eaLnBrk="0" hangingPunct="0">
                <a:spcBef>
                  <a:spcPct val="20000"/>
                </a:spcBef>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3pPr>
              <a:lvl4pPr marL="1600200" indent="-228600" eaLnBrk="0" hangingPunct="0">
                <a:spcBef>
                  <a:spcPct val="20000"/>
                </a:spcBef>
                <a:buFont typeface="Symbol" panose="05050102010706020507" pitchFamily="18" charset="2"/>
                <a:buChar char="ª"/>
                <a:defRPr kumimoji="1" sz="1600">
                  <a:solidFill>
                    <a:schemeClr val="tx1"/>
                  </a:solidFill>
                  <a:latin typeface="Times New Roman" panose="02020603050405020304" pitchFamily="18" charset="0"/>
                  <a:ea typeface="굴림" panose="020B0600000101010101" pitchFamily="50" charset="-127"/>
                </a:defRPr>
              </a:lvl4pPr>
              <a:lvl5pPr marL="2057400" indent="-228600" eaLnBrk="0" hangingPunct="0">
                <a:spcBef>
                  <a:spcPct val="20000"/>
                </a:spcBef>
                <a:buChar char="»"/>
                <a:defRPr kumimoji="1" sz="1400">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9pPr>
            </a:lstStyle>
            <a:p>
              <a:pPr algn="ctr" eaLnBrk="1" hangingPunct="1">
                <a:spcBef>
                  <a:spcPct val="0"/>
                </a:spcBef>
                <a:buClrTx/>
                <a:buFontTx/>
                <a:buNone/>
              </a:pPr>
              <a:endParaRPr lang="en-US" altLang="ko-KR" sz="1800" b="1">
                <a:latin typeface="Helvetica" panose="020B0604020202020204" pitchFamily="34" charset="0"/>
              </a:endParaRPr>
            </a:p>
          </p:txBody>
        </p:sp>
        <p:sp>
          <p:nvSpPr>
            <p:cNvPr id="62478" name="Rectangle 11"/>
            <p:cNvSpPr>
              <a:spLocks noChangeArrowheads="1"/>
            </p:cNvSpPr>
            <p:nvPr/>
          </p:nvSpPr>
          <p:spPr bwMode="auto">
            <a:xfrm>
              <a:off x="919" y="2266"/>
              <a:ext cx="97"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78" tIns="44446" rIns="90478" bIns="44446" anchor="ctr"/>
            <a:lstStyle>
              <a:lvl1pPr eaLnBrk="0" hangingPunct="0">
                <a:spcBef>
                  <a:spcPct val="20000"/>
                </a:spcBef>
                <a:buClr>
                  <a:srgbClr val="FF0066"/>
                </a:buClr>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1pPr>
              <a:lvl2pPr marL="742950" indent="-285750" eaLnBrk="0" hangingPunct="0">
                <a:spcBef>
                  <a:spcPct val="20000"/>
                </a:spcBef>
                <a:buClr>
                  <a:srgbClr val="FF0000"/>
                </a:buClr>
                <a:buFont typeface="Symbol" panose="05050102010706020507" pitchFamily="18" charset="2"/>
                <a:buChar char="©"/>
                <a:defRPr kumimoji="1" sz="2000">
                  <a:solidFill>
                    <a:schemeClr val="tx1"/>
                  </a:solidFill>
                  <a:latin typeface="Times New Roman" panose="02020603050405020304" pitchFamily="18" charset="0"/>
                  <a:ea typeface="굴림" panose="020B0600000101010101" pitchFamily="50" charset="-127"/>
                </a:defRPr>
              </a:lvl2pPr>
              <a:lvl3pPr marL="1143000" indent="-228600" eaLnBrk="0" hangingPunct="0">
                <a:spcBef>
                  <a:spcPct val="20000"/>
                </a:spcBef>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3pPr>
              <a:lvl4pPr marL="1600200" indent="-228600" eaLnBrk="0" hangingPunct="0">
                <a:spcBef>
                  <a:spcPct val="20000"/>
                </a:spcBef>
                <a:buFont typeface="Symbol" panose="05050102010706020507" pitchFamily="18" charset="2"/>
                <a:buChar char="ª"/>
                <a:defRPr kumimoji="1" sz="1600">
                  <a:solidFill>
                    <a:schemeClr val="tx1"/>
                  </a:solidFill>
                  <a:latin typeface="Times New Roman" panose="02020603050405020304" pitchFamily="18" charset="0"/>
                  <a:ea typeface="굴림" panose="020B0600000101010101" pitchFamily="50" charset="-127"/>
                </a:defRPr>
              </a:lvl4pPr>
              <a:lvl5pPr marL="2057400" indent="-228600" eaLnBrk="0" hangingPunct="0">
                <a:spcBef>
                  <a:spcPct val="20000"/>
                </a:spcBef>
                <a:buChar char="»"/>
                <a:defRPr kumimoji="1" sz="1400">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9pPr>
            </a:lstStyle>
            <a:p>
              <a:pPr algn="ctr" eaLnBrk="1" hangingPunct="1">
                <a:spcBef>
                  <a:spcPct val="0"/>
                </a:spcBef>
                <a:buClrTx/>
                <a:buFontTx/>
                <a:buNone/>
              </a:pPr>
              <a:r>
                <a:rPr lang="en-US" altLang="ko-KR" sz="1800" b="1">
                  <a:latin typeface="Helvetica" panose="020B0604020202020204" pitchFamily="34" charset="0"/>
                </a:rPr>
                <a:t>8</a:t>
              </a:r>
            </a:p>
          </p:txBody>
        </p:sp>
        <p:sp>
          <p:nvSpPr>
            <p:cNvPr id="62479" name="Rectangle 12"/>
            <p:cNvSpPr>
              <a:spLocks noChangeArrowheads="1"/>
            </p:cNvSpPr>
            <p:nvPr/>
          </p:nvSpPr>
          <p:spPr bwMode="auto">
            <a:xfrm>
              <a:off x="1694" y="2266"/>
              <a:ext cx="97"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78" tIns="44446" rIns="90478" bIns="44446" anchor="ctr"/>
            <a:lstStyle>
              <a:lvl1pPr eaLnBrk="0" hangingPunct="0">
                <a:spcBef>
                  <a:spcPct val="20000"/>
                </a:spcBef>
                <a:buClr>
                  <a:srgbClr val="FF0066"/>
                </a:buClr>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1pPr>
              <a:lvl2pPr marL="742950" indent="-285750" eaLnBrk="0" hangingPunct="0">
                <a:spcBef>
                  <a:spcPct val="20000"/>
                </a:spcBef>
                <a:buClr>
                  <a:srgbClr val="FF0000"/>
                </a:buClr>
                <a:buFont typeface="Symbol" panose="05050102010706020507" pitchFamily="18" charset="2"/>
                <a:buChar char="©"/>
                <a:defRPr kumimoji="1" sz="2000">
                  <a:solidFill>
                    <a:schemeClr val="tx1"/>
                  </a:solidFill>
                  <a:latin typeface="Times New Roman" panose="02020603050405020304" pitchFamily="18" charset="0"/>
                  <a:ea typeface="굴림" panose="020B0600000101010101" pitchFamily="50" charset="-127"/>
                </a:defRPr>
              </a:lvl2pPr>
              <a:lvl3pPr marL="1143000" indent="-228600" eaLnBrk="0" hangingPunct="0">
                <a:spcBef>
                  <a:spcPct val="20000"/>
                </a:spcBef>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3pPr>
              <a:lvl4pPr marL="1600200" indent="-228600" eaLnBrk="0" hangingPunct="0">
                <a:spcBef>
                  <a:spcPct val="20000"/>
                </a:spcBef>
                <a:buFont typeface="Symbol" panose="05050102010706020507" pitchFamily="18" charset="2"/>
                <a:buChar char="ª"/>
                <a:defRPr kumimoji="1" sz="1600">
                  <a:solidFill>
                    <a:schemeClr val="tx1"/>
                  </a:solidFill>
                  <a:latin typeface="Times New Roman" panose="02020603050405020304" pitchFamily="18" charset="0"/>
                  <a:ea typeface="굴림" panose="020B0600000101010101" pitchFamily="50" charset="-127"/>
                </a:defRPr>
              </a:lvl4pPr>
              <a:lvl5pPr marL="2057400" indent="-228600" eaLnBrk="0" hangingPunct="0">
                <a:spcBef>
                  <a:spcPct val="20000"/>
                </a:spcBef>
                <a:buChar char="»"/>
                <a:defRPr kumimoji="1" sz="1400">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9pPr>
            </a:lstStyle>
            <a:p>
              <a:pPr algn="ctr" eaLnBrk="1" hangingPunct="1">
                <a:spcBef>
                  <a:spcPct val="0"/>
                </a:spcBef>
                <a:buClrTx/>
                <a:buFontTx/>
                <a:buNone/>
              </a:pPr>
              <a:r>
                <a:rPr lang="en-US" altLang="ko-KR" sz="1800" b="1">
                  <a:latin typeface="Helvetica" panose="020B0604020202020204" pitchFamily="34" charset="0"/>
                </a:rPr>
                <a:t>16</a:t>
              </a:r>
            </a:p>
          </p:txBody>
        </p:sp>
        <p:sp>
          <p:nvSpPr>
            <p:cNvPr id="62480" name="Rectangle 13"/>
            <p:cNvSpPr>
              <a:spLocks noChangeArrowheads="1"/>
            </p:cNvSpPr>
            <p:nvPr/>
          </p:nvSpPr>
          <p:spPr bwMode="auto">
            <a:xfrm>
              <a:off x="2469" y="2266"/>
              <a:ext cx="97"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78" tIns="44446" rIns="90478" bIns="44446" anchor="ctr"/>
            <a:lstStyle>
              <a:lvl1pPr eaLnBrk="0" hangingPunct="0">
                <a:spcBef>
                  <a:spcPct val="20000"/>
                </a:spcBef>
                <a:buClr>
                  <a:srgbClr val="FF0066"/>
                </a:buClr>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1pPr>
              <a:lvl2pPr marL="742950" indent="-285750" eaLnBrk="0" hangingPunct="0">
                <a:spcBef>
                  <a:spcPct val="20000"/>
                </a:spcBef>
                <a:buClr>
                  <a:srgbClr val="FF0000"/>
                </a:buClr>
                <a:buFont typeface="Symbol" panose="05050102010706020507" pitchFamily="18" charset="2"/>
                <a:buChar char="©"/>
                <a:defRPr kumimoji="1" sz="2000">
                  <a:solidFill>
                    <a:schemeClr val="tx1"/>
                  </a:solidFill>
                  <a:latin typeface="Times New Roman" panose="02020603050405020304" pitchFamily="18" charset="0"/>
                  <a:ea typeface="굴림" panose="020B0600000101010101" pitchFamily="50" charset="-127"/>
                </a:defRPr>
              </a:lvl2pPr>
              <a:lvl3pPr marL="1143000" indent="-228600" eaLnBrk="0" hangingPunct="0">
                <a:spcBef>
                  <a:spcPct val="20000"/>
                </a:spcBef>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3pPr>
              <a:lvl4pPr marL="1600200" indent="-228600" eaLnBrk="0" hangingPunct="0">
                <a:spcBef>
                  <a:spcPct val="20000"/>
                </a:spcBef>
                <a:buFont typeface="Symbol" panose="05050102010706020507" pitchFamily="18" charset="2"/>
                <a:buChar char="ª"/>
                <a:defRPr kumimoji="1" sz="1600">
                  <a:solidFill>
                    <a:schemeClr val="tx1"/>
                  </a:solidFill>
                  <a:latin typeface="Times New Roman" panose="02020603050405020304" pitchFamily="18" charset="0"/>
                  <a:ea typeface="굴림" panose="020B0600000101010101" pitchFamily="50" charset="-127"/>
                </a:defRPr>
              </a:lvl4pPr>
              <a:lvl5pPr marL="2057400" indent="-228600" eaLnBrk="0" hangingPunct="0">
                <a:spcBef>
                  <a:spcPct val="20000"/>
                </a:spcBef>
                <a:buChar char="»"/>
                <a:defRPr kumimoji="1" sz="1400">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9pPr>
            </a:lstStyle>
            <a:p>
              <a:pPr algn="ctr" eaLnBrk="1" hangingPunct="1">
                <a:spcBef>
                  <a:spcPct val="0"/>
                </a:spcBef>
                <a:buClrTx/>
                <a:buFontTx/>
                <a:buNone/>
              </a:pPr>
              <a:r>
                <a:rPr lang="en-US" altLang="ko-KR" sz="1800" b="1">
                  <a:latin typeface="Helvetica" panose="020B0604020202020204" pitchFamily="34" charset="0"/>
                </a:rPr>
                <a:t>24</a:t>
              </a:r>
            </a:p>
          </p:txBody>
        </p:sp>
        <p:sp>
          <p:nvSpPr>
            <p:cNvPr id="62481" name="Rectangle 14"/>
            <p:cNvSpPr>
              <a:spLocks noChangeArrowheads="1"/>
            </p:cNvSpPr>
            <p:nvPr/>
          </p:nvSpPr>
          <p:spPr bwMode="auto">
            <a:xfrm>
              <a:off x="245" y="2584"/>
              <a:ext cx="670" cy="239"/>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78" tIns="44446" rIns="90478" bIns="44446" anchor="ctr"/>
            <a:lstStyle>
              <a:lvl1pPr eaLnBrk="0" hangingPunct="0">
                <a:spcBef>
                  <a:spcPct val="20000"/>
                </a:spcBef>
                <a:buClr>
                  <a:srgbClr val="FF0066"/>
                </a:buClr>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1pPr>
              <a:lvl2pPr marL="742950" indent="-285750" eaLnBrk="0" hangingPunct="0">
                <a:spcBef>
                  <a:spcPct val="20000"/>
                </a:spcBef>
                <a:buClr>
                  <a:srgbClr val="FF0000"/>
                </a:buClr>
                <a:buFont typeface="Symbol" panose="05050102010706020507" pitchFamily="18" charset="2"/>
                <a:buChar char="©"/>
                <a:defRPr kumimoji="1" sz="2000">
                  <a:solidFill>
                    <a:schemeClr val="tx1"/>
                  </a:solidFill>
                  <a:latin typeface="Times New Roman" panose="02020603050405020304" pitchFamily="18" charset="0"/>
                  <a:ea typeface="굴림" panose="020B0600000101010101" pitchFamily="50" charset="-127"/>
                </a:defRPr>
              </a:lvl2pPr>
              <a:lvl3pPr marL="1143000" indent="-228600" eaLnBrk="0" hangingPunct="0">
                <a:spcBef>
                  <a:spcPct val="20000"/>
                </a:spcBef>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3pPr>
              <a:lvl4pPr marL="1600200" indent="-228600" eaLnBrk="0" hangingPunct="0">
                <a:spcBef>
                  <a:spcPct val="20000"/>
                </a:spcBef>
                <a:buFont typeface="Symbol" panose="05050102010706020507" pitchFamily="18" charset="2"/>
                <a:buChar char="ª"/>
                <a:defRPr kumimoji="1" sz="1600">
                  <a:solidFill>
                    <a:schemeClr val="tx1"/>
                  </a:solidFill>
                  <a:latin typeface="Times New Roman" panose="02020603050405020304" pitchFamily="18" charset="0"/>
                  <a:ea typeface="굴림" panose="020B0600000101010101" pitchFamily="50" charset="-127"/>
                </a:defRPr>
              </a:lvl4pPr>
              <a:lvl5pPr marL="2057400" indent="-228600" eaLnBrk="0" hangingPunct="0">
                <a:spcBef>
                  <a:spcPct val="20000"/>
                </a:spcBef>
                <a:buChar char="»"/>
                <a:defRPr kumimoji="1" sz="1400">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9pPr>
            </a:lstStyle>
            <a:p>
              <a:pPr algn="ctr" eaLnBrk="1" hangingPunct="1">
                <a:spcBef>
                  <a:spcPct val="0"/>
                </a:spcBef>
                <a:buClrTx/>
                <a:buFontTx/>
                <a:buNone/>
              </a:pPr>
              <a:r>
                <a:rPr lang="en-US" altLang="ko-KR" sz="1800" b="1">
                  <a:latin typeface="Helvetica" panose="020B0604020202020204" pitchFamily="34" charset="0"/>
                </a:rPr>
                <a:t>network(7)</a:t>
              </a:r>
            </a:p>
          </p:txBody>
        </p:sp>
        <p:sp>
          <p:nvSpPr>
            <p:cNvPr id="62482" name="Rectangle 15"/>
            <p:cNvSpPr>
              <a:spLocks noChangeArrowheads="1"/>
            </p:cNvSpPr>
            <p:nvPr/>
          </p:nvSpPr>
          <p:spPr bwMode="auto">
            <a:xfrm>
              <a:off x="923" y="2584"/>
              <a:ext cx="2317" cy="239"/>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78" tIns="44446" rIns="90478" bIns="44446" anchor="ctr"/>
            <a:lstStyle>
              <a:lvl1pPr eaLnBrk="0" hangingPunct="0">
                <a:spcBef>
                  <a:spcPct val="20000"/>
                </a:spcBef>
                <a:buClr>
                  <a:srgbClr val="FF0066"/>
                </a:buClr>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1pPr>
              <a:lvl2pPr marL="742950" indent="-285750" eaLnBrk="0" hangingPunct="0">
                <a:spcBef>
                  <a:spcPct val="20000"/>
                </a:spcBef>
                <a:buClr>
                  <a:srgbClr val="FF0000"/>
                </a:buClr>
                <a:buFont typeface="Symbol" panose="05050102010706020507" pitchFamily="18" charset="2"/>
                <a:buChar char="©"/>
                <a:defRPr kumimoji="1" sz="2000">
                  <a:solidFill>
                    <a:schemeClr val="tx1"/>
                  </a:solidFill>
                  <a:latin typeface="Times New Roman" panose="02020603050405020304" pitchFamily="18" charset="0"/>
                  <a:ea typeface="굴림" panose="020B0600000101010101" pitchFamily="50" charset="-127"/>
                </a:defRPr>
              </a:lvl2pPr>
              <a:lvl3pPr marL="1143000" indent="-228600" eaLnBrk="0" hangingPunct="0">
                <a:spcBef>
                  <a:spcPct val="20000"/>
                </a:spcBef>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3pPr>
              <a:lvl4pPr marL="1600200" indent="-228600" eaLnBrk="0" hangingPunct="0">
                <a:spcBef>
                  <a:spcPct val="20000"/>
                </a:spcBef>
                <a:buFont typeface="Symbol" panose="05050102010706020507" pitchFamily="18" charset="2"/>
                <a:buChar char="ª"/>
                <a:defRPr kumimoji="1" sz="1600">
                  <a:solidFill>
                    <a:schemeClr val="tx1"/>
                  </a:solidFill>
                  <a:latin typeface="Times New Roman" panose="02020603050405020304" pitchFamily="18" charset="0"/>
                  <a:ea typeface="굴림" panose="020B0600000101010101" pitchFamily="50" charset="-127"/>
                </a:defRPr>
              </a:lvl4pPr>
              <a:lvl5pPr marL="2057400" indent="-228600" eaLnBrk="0" hangingPunct="0">
                <a:spcBef>
                  <a:spcPct val="20000"/>
                </a:spcBef>
                <a:buChar char="»"/>
                <a:defRPr kumimoji="1" sz="1400">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9pPr>
            </a:lstStyle>
            <a:p>
              <a:pPr algn="ctr" eaLnBrk="1" hangingPunct="1">
                <a:spcBef>
                  <a:spcPct val="0"/>
                </a:spcBef>
                <a:buClrTx/>
                <a:buFontTx/>
                <a:buNone/>
              </a:pPr>
              <a:r>
                <a:rPr lang="en-US" altLang="ko-KR" sz="1800" b="1">
                  <a:latin typeface="Helvetica" panose="020B0604020202020204" pitchFamily="34" charset="0"/>
                </a:rPr>
                <a:t>host (24)</a:t>
              </a:r>
            </a:p>
          </p:txBody>
        </p:sp>
        <p:sp>
          <p:nvSpPr>
            <p:cNvPr id="62483" name="Rectangle 16"/>
            <p:cNvSpPr>
              <a:spLocks noChangeArrowheads="1"/>
            </p:cNvSpPr>
            <p:nvPr/>
          </p:nvSpPr>
          <p:spPr bwMode="auto">
            <a:xfrm>
              <a:off x="148" y="2584"/>
              <a:ext cx="89" cy="239"/>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78" tIns="44446" rIns="90478" bIns="44446" anchor="ctr"/>
            <a:lstStyle>
              <a:lvl1pPr eaLnBrk="0" hangingPunct="0">
                <a:spcBef>
                  <a:spcPct val="20000"/>
                </a:spcBef>
                <a:buClr>
                  <a:srgbClr val="FF0066"/>
                </a:buClr>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1pPr>
              <a:lvl2pPr marL="742950" indent="-285750" eaLnBrk="0" hangingPunct="0">
                <a:spcBef>
                  <a:spcPct val="20000"/>
                </a:spcBef>
                <a:buClr>
                  <a:srgbClr val="FF0000"/>
                </a:buClr>
                <a:buFont typeface="Symbol" panose="05050102010706020507" pitchFamily="18" charset="2"/>
                <a:buChar char="©"/>
                <a:defRPr kumimoji="1" sz="2000">
                  <a:solidFill>
                    <a:schemeClr val="tx1"/>
                  </a:solidFill>
                  <a:latin typeface="Times New Roman" panose="02020603050405020304" pitchFamily="18" charset="0"/>
                  <a:ea typeface="굴림" panose="020B0600000101010101" pitchFamily="50" charset="-127"/>
                </a:defRPr>
              </a:lvl2pPr>
              <a:lvl3pPr marL="1143000" indent="-228600" eaLnBrk="0" hangingPunct="0">
                <a:spcBef>
                  <a:spcPct val="20000"/>
                </a:spcBef>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3pPr>
              <a:lvl4pPr marL="1600200" indent="-228600" eaLnBrk="0" hangingPunct="0">
                <a:spcBef>
                  <a:spcPct val="20000"/>
                </a:spcBef>
                <a:buFont typeface="Symbol" panose="05050102010706020507" pitchFamily="18" charset="2"/>
                <a:buChar char="ª"/>
                <a:defRPr kumimoji="1" sz="1600">
                  <a:solidFill>
                    <a:schemeClr val="tx1"/>
                  </a:solidFill>
                  <a:latin typeface="Times New Roman" panose="02020603050405020304" pitchFamily="18" charset="0"/>
                  <a:ea typeface="굴림" panose="020B0600000101010101" pitchFamily="50" charset="-127"/>
                </a:defRPr>
              </a:lvl4pPr>
              <a:lvl5pPr marL="2057400" indent="-228600" eaLnBrk="0" hangingPunct="0">
                <a:spcBef>
                  <a:spcPct val="20000"/>
                </a:spcBef>
                <a:buChar char="»"/>
                <a:defRPr kumimoji="1" sz="1400">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9pPr>
            </a:lstStyle>
            <a:p>
              <a:pPr algn="ctr" eaLnBrk="1" hangingPunct="1">
                <a:spcBef>
                  <a:spcPct val="0"/>
                </a:spcBef>
                <a:buClrTx/>
                <a:buFontTx/>
                <a:buNone/>
              </a:pPr>
              <a:r>
                <a:rPr lang="en-US" altLang="ko-KR" sz="1800" b="1">
                  <a:latin typeface="Helvetica" panose="020B0604020202020204" pitchFamily="34" charset="0"/>
                </a:rPr>
                <a:t>0</a:t>
              </a:r>
            </a:p>
          </p:txBody>
        </p:sp>
        <p:sp>
          <p:nvSpPr>
            <p:cNvPr id="62484" name="Rectangle 17"/>
            <p:cNvSpPr>
              <a:spLocks noChangeArrowheads="1"/>
            </p:cNvSpPr>
            <p:nvPr/>
          </p:nvSpPr>
          <p:spPr bwMode="auto">
            <a:xfrm>
              <a:off x="3147" y="2266"/>
              <a:ext cx="97"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78" tIns="44446" rIns="90478" bIns="44446" anchor="ctr"/>
            <a:lstStyle>
              <a:lvl1pPr eaLnBrk="0" hangingPunct="0">
                <a:spcBef>
                  <a:spcPct val="20000"/>
                </a:spcBef>
                <a:buClr>
                  <a:srgbClr val="FF0066"/>
                </a:buClr>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1pPr>
              <a:lvl2pPr marL="742950" indent="-285750" eaLnBrk="0" hangingPunct="0">
                <a:spcBef>
                  <a:spcPct val="20000"/>
                </a:spcBef>
                <a:buClr>
                  <a:srgbClr val="FF0000"/>
                </a:buClr>
                <a:buFont typeface="Symbol" panose="05050102010706020507" pitchFamily="18" charset="2"/>
                <a:buChar char="©"/>
                <a:defRPr kumimoji="1" sz="2000">
                  <a:solidFill>
                    <a:schemeClr val="tx1"/>
                  </a:solidFill>
                  <a:latin typeface="Times New Roman" panose="02020603050405020304" pitchFamily="18" charset="0"/>
                  <a:ea typeface="굴림" panose="020B0600000101010101" pitchFamily="50" charset="-127"/>
                </a:defRPr>
              </a:lvl2pPr>
              <a:lvl3pPr marL="1143000" indent="-228600" eaLnBrk="0" hangingPunct="0">
                <a:spcBef>
                  <a:spcPct val="20000"/>
                </a:spcBef>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3pPr>
              <a:lvl4pPr marL="1600200" indent="-228600" eaLnBrk="0" hangingPunct="0">
                <a:spcBef>
                  <a:spcPct val="20000"/>
                </a:spcBef>
                <a:buFont typeface="Symbol" panose="05050102010706020507" pitchFamily="18" charset="2"/>
                <a:buChar char="ª"/>
                <a:defRPr kumimoji="1" sz="1600">
                  <a:solidFill>
                    <a:schemeClr val="tx1"/>
                  </a:solidFill>
                  <a:latin typeface="Times New Roman" panose="02020603050405020304" pitchFamily="18" charset="0"/>
                  <a:ea typeface="굴림" panose="020B0600000101010101" pitchFamily="50" charset="-127"/>
                </a:defRPr>
              </a:lvl4pPr>
              <a:lvl5pPr marL="2057400" indent="-228600" eaLnBrk="0" hangingPunct="0">
                <a:spcBef>
                  <a:spcPct val="20000"/>
                </a:spcBef>
                <a:buChar char="»"/>
                <a:defRPr kumimoji="1" sz="1400">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9pPr>
            </a:lstStyle>
            <a:p>
              <a:pPr algn="ctr" eaLnBrk="1" hangingPunct="1">
                <a:spcBef>
                  <a:spcPct val="0"/>
                </a:spcBef>
                <a:buClrTx/>
                <a:buFontTx/>
                <a:buNone/>
              </a:pPr>
              <a:r>
                <a:rPr lang="en-US" altLang="ko-KR" sz="1800" b="1">
                  <a:latin typeface="Helvetica" panose="020B0604020202020204" pitchFamily="34" charset="0"/>
                </a:rPr>
                <a:t>31</a:t>
              </a:r>
            </a:p>
          </p:txBody>
        </p:sp>
        <p:sp>
          <p:nvSpPr>
            <p:cNvPr id="62485" name="Rectangle 18"/>
            <p:cNvSpPr>
              <a:spLocks noChangeArrowheads="1"/>
            </p:cNvSpPr>
            <p:nvPr/>
          </p:nvSpPr>
          <p:spPr bwMode="auto">
            <a:xfrm>
              <a:off x="342" y="3021"/>
              <a:ext cx="1348" cy="24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78" tIns="44446" rIns="90478" bIns="44446" anchor="ctr"/>
            <a:lstStyle>
              <a:lvl1pPr eaLnBrk="0" hangingPunct="0">
                <a:spcBef>
                  <a:spcPct val="20000"/>
                </a:spcBef>
                <a:buClr>
                  <a:srgbClr val="FF0066"/>
                </a:buClr>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1pPr>
              <a:lvl2pPr marL="742950" indent="-285750" eaLnBrk="0" hangingPunct="0">
                <a:spcBef>
                  <a:spcPct val="20000"/>
                </a:spcBef>
                <a:buClr>
                  <a:srgbClr val="FF0000"/>
                </a:buClr>
                <a:buFont typeface="Symbol" panose="05050102010706020507" pitchFamily="18" charset="2"/>
                <a:buChar char="©"/>
                <a:defRPr kumimoji="1" sz="2000">
                  <a:solidFill>
                    <a:schemeClr val="tx1"/>
                  </a:solidFill>
                  <a:latin typeface="Times New Roman" panose="02020603050405020304" pitchFamily="18" charset="0"/>
                  <a:ea typeface="굴림" panose="020B0600000101010101" pitchFamily="50" charset="-127"/>
                </a:defRPr>
              </a:lvl2pPr>
              <a:lvl3pPr marL="1143000" indent="-228600" eaLnBrk="0" hangingPunct="0">
                <a:spcBef>
                  <a:spcPct val="20000"/>
                </a:spcBef>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3pPr>
              <a:lvl4pPr marL="1600200" indent="-228600" eaLnBrk="0" hangingPunct="0">
                <a:spcBef>
                  <a:spcPct val="20000"/>
                </a:spcBef>
                <a:buFont typeface="Symbol" panose="05050102010706020507" pitchFamily="18" charset="2"/>
                <a:buChar char="ª"/>
                <a:defRPr kumimoji="1" sz="1600">
                  <a:solidFill>
                    <a:schemeClr val="tx1"/>
                  </a:solidFill>
                  <a:latin typeface="Times New Roman" panose="02020603050405020304" pitchFamily="18" charset="0"/>
                  <a:ea typeface="굴림" panose="020B0600000101010101" pitchFamily="50" charset="-127"/>
                </a:defRPr>
              </a:lvl4pPr>
              <a:lvl5pPr marL="2057400" indent="-228600" eaLnBrk="0" hangingPunct="0">
                <a:spcBef>
                  <a:spcPct val="20000"/>
                </a:spcBef>
                <a:buChar char="»"/>
                <a:defRPr kumimoji="1" sz="1400">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9pPr>
            </a:lstStyle>
            <a:p>
              <a:pPr algn="ctr" eaLnBrk="1" hangingPunct="1">
                <a:spcBef>
                  <a:spcPct val="0"/>
                </a:spcBef>
                <a:buClrTx/>
                <a:buFontTx/>
                <a:buNone/>
              </a:pPr>
              <a:r>
                <a:rPr lang="en-US" altLang="ko-KR" sz="1800" b="1">
                  <a:latin typeface="Helvetica" panose="020B0604020202020204" pitchFamily="34" charset="0"/>
                </a:rPr>
                <a:t>network (14)</a:t>
              </a:r>
            </a:p>
          </p:txBody>
        </p:sp>
        <p:sp>
          <p:nvSpPr>
            <p:cNvPr id="62486" name="Rectangle 19"/>
            <p:cNvSpPr>
              <a:spLocks noChangeArrowheads="1"/>
            </p:cNvSpPr>
            <p:nvPr/>
          </p:nvSpPr>
          <p:spPr bwMode="auto">
            <a:xfrm>
              <a:off x="1698" y="3021"/>
              <a:ext cx="1542" cy="24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78" tIns="44446" rIns="90478" bIns="44446" anchor="ctr"/>
            <a:lstStyle>
              <a:lvl1pPr eaLnBrk="0" hangingPunct="0">
                <a:spcBef>
                  <a:spcPct val="20000"/>
                </a:spcBef>
                <a:buClr>
                  <a:srgbClr val="FF0066"/>
                </a:buClr>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1pPr>
              <a:lvl2pPr marL="742950" indent="-285750" eaLnBrk="0" hangingPunct="0">
                <a:spcBef>
                  <a:spcPct val="20000"/>
                </a:spcBef>
                <a:buClr>
                  <a:srgbClr val="FF0000"/>
                </a:buClr>
                <a:buFont typeface="Symbol" panose="05050102010706020507" pitchFamily="18" charset="2"/>
                <a:buChar char="©"/>
                <a:defRPr kumimoji="1" sz="2000">
                  <a:solidFill>
                    <a:schemeClr val="tx1"/>
                  </a:solidFill>
                  <a:latin typeface="Times New Roman" panose="02020603050405020304" pitchFamily="18" charset="0"/>
                  <a:ea typeface="굴림" panose="020B0600000101010101" pitchFamily="50" charset="-127"/>
                </a:defRPr>
              </a:lvl2pPr>
              <a:lvl3pPr marL="1143000" indent="-228600" eaLnBrk="0" hangingPunct="0">
                <a:spcBef>
                  <a:spcPct val="20000"/>
                </a:spcBef>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3pPr>
              <a:lvl4pPr marL="1600200" indent="-228600" eaLnBrk="0" hangingPunct="0">
                <a:spcBef>
                  <a:spcPct val="20000"/>
                </a:spcBef>
                <a:buFont typeface="Symbol" panose="05050102010706020507" pitchFamily="18" charset="2"/>
                <a:buChar char="ª"/>
                <a:defRPr kumimoji="1" sz="1600">
                  <a:solidFill>
                    <a:schemeClr val="tx1"/>
                  </a:solidFill>
                  <a:latin typeface="Times New Roman" panose="02020603050405020304" pitchFamily="18" charset="0"/>
                  <a:ea typeface="굴림" panose="020B0600000101010101" pitchFamily="50" charset="-127"/>
                </a:defRPr>
              </a:lvl4pPr>
              <a:lvl5pPr marL="2057400" indent="-228600" eaLnBrk="0" hangingPunct="0">
                <a:spcBef>
                  <a:spcPct val="20000"/>
                </a:spcBef>
                <a:buChar char="»"/>
                <a:defRPr kumimoji="1" sz="1400">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9pPr>
            </a:lstStyle>
            <a:p>
              <a:pPr algn="ctr" eaLnBrk="1" hangingPunct="1">
                <a:spcBef>
                  <a:spcPct val="0"/>
                </a:spcBef>
                <a:buClrTx/>
                <a:buFontTx/>
                <a:buNone/>
              </a:pPr>
              <a:r>
                <a:rPr lang="en-US" altLang="ko-KR" sz="1800" b="1">
                  <a:latin typeface="Helvetica" panose="020B0604020202020204" pitchFamily="34" charset="0"/>
                </a:rPr>
                <a:t>host (16)</a:t>
              </a:r>
            </a:p>
          </p:txBody>
        </p:sp>
        <p:sp>
          <p:nvSpPr>
            <p:cNvPr id="62487" name="Rectangle 20"/>
            <p:cNvSpPr>
              <a:spLocks noChangeArrowheads="1"/>
            </p:cNvSpPr>
            <p:nvPr/>
          </p:nvSpPr>
          <p:spPr bwMode="auto">
            <a:xfrm>
              <a:off x="148" y="3021"/>
              <a:ext cx="89" cy="24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78" tIns="44446" rIns="90478" bIns="44446" anchor="ctr"/>
            <a:lstStyle>
              <a:lvl1pPr eaLnBrk="0" hangingPunct="0">
                <a:spcBef>
                  <a:spcPct val="20000"/>
                </a:spcBef>
                <a:buClr>
                  <a:srgbClr val="FF0066"/>
                </a:buClr>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1pPr>
              <a:lvl2pPr marL="742950" indent="-285750" eaLnBrk="0" hangingPunct="0">
                <a:spcBef>
                  <a:spcPct val="20000"/>
                </a:spcBef>
                <a:buClr>
                  <a:srgbClr val="FF0000"/>
                </a:buClr>
                <a:buFont typeface="Symbol" panose="05050102010706020507" pitchFamily="18" charset="2"/>
                <a:buChar char="©"/>
                <a:defRPr kumimoji="1" sz="2000">
                  <a:solidFill>
                    <a:schemeClr val="tx1"/>
                  </a:solidFill>
                  <a:latin typeface="Times New Roman" panose="02020603050405020304" pitchFamily="18" charset="0"/>
                  <a:ea typeface="굴림" panose="020B0600000101010101" pitchFamily="50" charset="-127"/>
                </a:defRPr>
              </a:lvl2pPr>
              <a:lvl3pPr marL="1143000" indent="-228600" eaLnBrk="0" hangingPunct="0">
                <a:spcBef>
                  <a:spcPct val="20000"/>
                </a:spcBef>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3pPr>
              <a:lvl4pPr marL="1600200" indent="-228600" eaLnBrk="0" hangingPunct="0">
                <a:spcBef>
                  <a:spcPct val="20000"/>
                </a:spcBef>
                <a:buFont typeface="Symbol" panose="05050102010706020507" pitchFamily="18" charset="2"/>
                <a:buChar char="ª"/>
                <a:defRPr kumimoji="1" sz="1600">
                  <a:solidFill>
                    <a:schemeClr val="tx1"/>
                  </a:solidFill>
                  <a:latin typeface="Times New Roman" panose="02020603050405020304" pitchFamily="18" charset="0"/>
                  <a:ea typeface="굴림" panose="020B0600000101010101" pitchFamily="50" charset="-127"/>
                </a:defRPr>
              </a:lvl4pPr>
              <a:lvl5pPr marL="2057400" indent="-228600" eaLnBrk="0" hangingPunct="0">
                <a:spcBef>
                  <a:spcPct val="20000"/>
                </a:spcBef>
                <a:buChar char="»"/>
                <a:defRPr kumimoji="1" sz="1400">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9pPr>
            </a:lstStyle>
            <a:p>
              <a:pPr algn="ctr" eaLnBrk="1" hangingPunct="1">
                <a:spcBef>
                  <a:spcPct val="0"/>
                </a:spcBef>
                <a:buClrTx/>
                <a:buFontTx/>
                <a:buNone/>
              </a:pPr>
              <a:r>
                <a:rPr lang="en-US" altLang="ko-KR" sz="1800" b="1">
                  <a:latin typeface="Helvetica" panose="020B0604020202020204" pitchFamily="34" charset="0"/>
                </a:rPr>
                <a:t>1</a:t>
              </a:r>
            </a:p>
          </p:txBody>
        </p:sp>
        <p:sp>
          <p:nvSpPr>
            <p:cNvPr id="62488" name="Rectangle 21"/>
            <p:cNvSpPr>
              <a:spLocks noChangeArrowheads="1"/>
            </p:cNvSpPr>
            <p:nvPr/>
          </p:nvSpPr>
          <p:spPr bwMode="auto">
            <a:xfrm>
              <a:off x="245" y="3021"/>
              <a:ext cx="89" cy="24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78" tIns="44446" rIns="90478" bIns="44446" anchor="ctr"/>
            <a:lstStyle>
              <a:lvl1pPr eaLnBrk="0" hangingPunct="0">
                <a:spcBef>
                  <a:spcPct val="20000"/>
                </a:spcBef>
                <a:buClr>
                  <a:srgbClr val="FF0066"/>
                </a:buClr>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1pPr>
              <a:lvl2pPr marL="742950" indent="-285750" eaLnBrk="0" hangingPunct="0">
                <a:spcBef>
                  <a:spcPct val="20000"/>
                </a:spcBef>
                <a:buClr>
                  <a:srgbClr val="FF0000"/>
                </a:buClr>
                <a:buFont typeface="Symbol" panose="05050102010706020507" pitchFamily="18" charset="2"/>
                <a:buChar char="©"/>
                <a:defRPr kumimoji="1" sz="2000">
                  <a:solidFill>
                    <a:schemeClr val="tx1"/>
                  </a:solidFill>
                  <a:latin typeface="Times New Roman" panose="02020603050405020304" pitchFamily="18" charset="0"/>
                  <a:ea typeface="굴림" panose="020B0600000101010101" pitchFamily="50" charset="-127"/>
                </a:defRPr>
              </a:lvl2pPr>
              <a:lvl3pPr marL="1143000" indent="-228600" eaLnBrk="0" hangingPunct="0">
                <a:spcBef>
                  <a:spcPct val="20000"/>
                </a:spcBef>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3pPr>
              <a:lvl4pPr marL="1600200" indent="-228600" eaLnBrk="0" hangingPunct="0">
                <a:spcBef>
                  <a:spcPct val="20000"/>
                </a:spcBef>
                <a:buFont typeface="Symbol" panose="05050102010706020507" pitchFamily="18" charset="2"/>
                <a:buChar char="ª"/>
                <a:defRPr kumimoji="1" sz="1600">
                  <a:solidFill>
                    <a:schemeClr val="tx1"/>
                  </a:solidFill>
                  <a:latin typeface="Times New Roman" panose="02020603050405020304" pitchFamily="18" charset="0"/>
                  <a:ea typeface="굴림" panose="020B0600000101010101" pitchFamily="50" charset="-127"/>
                </a:defRPr>
              </a:lvl4pPr>
              <a:lvl5pPr marL="2057400" indent="-228600" eaLnBrk="0" hangingPunct="0">
                <a:spcBef>
                  <a:spcPct val="20000"/>
                </a:spcBef>
                <a:buChar char="»"/>
                <a:defRPr kumimoji="1" sz="1400">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9pPr>
            </a:lstStyle>
            <a:p>
              <a:pPr algn="ctr" eaLnBrk="1" hangingPunct="1">
                <a:spcBef>
                  <a:spcPct val="0"/>
                </a:spcBef>
                <a:buClrTx/>
                <a:buFontTx/>
                <a:buNone/>
              </a:pPr>
              <a:r>
                <a:rPr lang="en-US" altLang="ko-KR" sz="1800" b="1">
                  <a:latin typeface="Helvetica" panose="020B0604020202020204" pitchFamily="34" charset="0"/>
                </a:rPr>
                <a:t>0</a:t>
              </a:r>
            </a:p>
          </p:txBody>
        </p:sp>
        <p:sp>
          <p:nvSpPr>
            <p:cNvPr id="62489" name="Rectangle 22"/>
            <p:cNvSpPr>
              <a:spLocks noChangeArrowheads="1"/>
            </p:cNvSpPr>
            <p:nvPr/>
          </p:nvSpPr>
          <p:spPr bwMode="auto">
            <a:xfrm>
              <a:off x="439" y="3458"/>
              <a:ext cx="2026" cy="24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78" tIns="44446" rIns="90478" bIns="44446" anchor="ctr"/>
            <a:lstStyle>
              <a:lvl1pPr eaLnBrk="0" hangingPunct="0">
                <a:spcBef>
                  <a:spcPct val="20000"/>
                </a:spcBef>
                <a:buClr>
                  <a:srgbClr val="FF0066"/>
                </a:buClr>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1pPr>
              <a:lvl2pPr marL="742950" indent="-285750" eaLnBrk="0" hangingPunct="0">
                <a:spcBef>
                  <a:spcPct val="20000"/>
                </a:spcBef>
                <a:buClr>
                  <a:srgbClr val="FF0000"/>
                </a:buClr>
                <a:buFont typeface="Symbol" panose="05050102010706020507" pitchFamily="18" charset="2"/>
                <a:buChar char="©"/>
                <a:defRPr kumimoji="1" sz="2000">
                  <a:solidFill>
                    <a:schemeClr val="tx1"/>
                  </a:solidFill>
                  <a:latin typeface="Times New Roman" panose="02020603050405020304" pitchFamily="18" charset="0"/>
                  <a:ea typeface="굴림" panose="020B0600000101010101" pitchFamily="50" charset="-127"/>
                </a:defRPr>
              </a:lvl2pPr>
              <a:lvl3pPr marL="1143000" indent="-228600" eaLnBrk="0" hangingPunct="0">
                <a:spcBef>
                  <a:spcPct val="20000"/>
                </a:spcBef>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3pPr>
              <a:lvl4pPr marL="1600200" indent="-228600" eaLnBrk="0" hangingPunct="0">
                <a:spcBef>
                  <a:spcPct val="20000"/>
                </a:spcBef>
                <a:buFont typeface="Symbol" panose="05050102010706020507" pitchFamily="18" charset="2"/>
                <a:buChar char="ª"/>
                <a:defRPr kumimoji="1" sz="1600">
                  <a:solidFill>
                    <a:schemeClr val="tx1"/>
                  </a:solidFill>
                  <a:latin typeface="Times New Roman" panose="02020603050405020304" pitchFamily="18" charset="0"/>
                  <a:ea typeface="굴림" panose="020B0600000101010101" pitchFamily="50" charset="-127"/>
                </a:defRPr>
              </a:lvl4pPr>
              <a:lvl5pPr marL="2057400" indent="-228600" eaLnBrk="0" hangingPunct="0">
                <a:spcBef>
                  <a:spcPct val="20000"/>
                </a:spcBef>
                <a:buChar char="»"/>
                <a:defRPr kumimoji="1" sz="1400">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9pPr>
            </a:lstStyle>
            <a:p>
              <a:pPr algn="ctr" eaLnBrk="1" hangingPunct="1">
                <a:spcBef>
                  <a:spcPct val="0"/>
                </a:spcBef>
                <a:buClrTx/>
                <a:buFontTx/>
                <a:buNone/>
              </a:pPr>
              <a:r>
                <a:rPr lang="en-US" altLang="ko-KR" sz="1800" b="1">
                  <a:latin typeface="Helvetica" panose="020B0604020202020204" pitchFamily="34" charset="0"/>
                </a:rPr>
                <a:t>network (21)</a:t>
              </a:r>
            </a:p>
          </p:txBody>
        </p:sp>
        <p:sp>
          <p:nvSpPr>
            <p:cNvPr id="62490" name="Rectangle 23"/>
            <p:cNvSpPr>
              <a:spLocks noChangeArrowheads="1"/>
            </p:cNvSpPr>
            <p:nvPr/>
          </p:nvSpPr>
          <p:spPr bwMode="auto">
            <a:xfrm>
              <a:off x="2473" y="3458"/>
              <a:ext cx="767" cy="24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78" tIns="44446" rIns="90478" bIns="44446" anchor="ctr"/>
            <a:lstStyle>
              <a:lvl1pPr eaLnBrk="0" hangingPunct="0">
                <a:spcBef>
                  <a:spcPct val="20000"/>
                </a:spcBef>
                <a:buClr>
                  <a:srgbClr val="FF0066"/>
                </a:buClr>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1pPr>
              <a:lvl2pPr marL="742950" indent="-285750" eaLnBrk="0" hangingPunct="0">
                <a:spcBef>
                  <a:spcPct val="20000"/>
                </a:spcBef>
                <a:buClr>
                  <a:srgbClr val="FF0000"/>
                </a:buClr>
                <a:buFont typeface="Symbol" panose="05050102010706020507" pitchFamily="18" charset="2"/>
                <a:buChar char="©"/>
                <a:defRPr kumimoji="1" sz="2000">
                  <a:solidFill>
                    <a:schemeClr val="tx1"/>
                  </a:solidFill>
                  <a:latin typeface="Times New Roman" panose="02020603050405020304" pitchFamily="18" charset="0"/>
                  <a:ea typeface="굴림" panose="020B0600000101010101" pitchFamily="50" charset="-127"/>
                </a:defRPr>
              </a:lvl2pPr>
              <a:lvl3pPr marL="1143000" indent="-228600" eaLnBrk="0" hangingPunct="0">
                <a:spcBef>
                  <a:spcPct val="20000"/>
                </a:spcBef>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3pPr>
              <a:lvl4pPr marL="1600200" indent="-228600" eaLnBrk="0" hangingPunct="0">
                <a:spcBef>
                  <a:spcPct val="20000"/>
                </a:spcBef>
                <a:buFont typeface="Symbol" panose="05050102010706020507" pitchFamily="18" charset="2"/>
                <a:buChar char="ª"/>
                <a:defRPr kumimoji="1" sz="1600">
                  <a:solidFill>
                    <a:schemeClr val="tx1"/>
                  </a:solidFill>
                  <a:latin typeface="Times New Roman" panose="02020603050405020304" pitchFamily="18" charset="0"/>
                  <a:ea typeface="굴림" panose="020B0600000101010101" pitchFamily="50" charset="-127"/>
                </a:defRPr>
              </a:lvl4pPr>
              <a:lvl5pPr marL="2057400" indent="-228600" eaLnBrk="0" hangingPunct="0">
                <a:spcBef>
                  <a:spcPct val="20000"/>
                </a:spcBef>
                <a:buChar char="»"/>
                <a:defRPr kumimoji="1" sz="1400">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9pPr>
            </a:lstStyle>
            <a:p>
              <a:pPr algn="ctr" eaLnBrk="1" hangingPunct="1">
                <a:spcBef>
                  <a:spcPct val="0"/>
                </a:spcBef>
                <a:buClrTx/>
                <a:buFontTx/>
                <a:buNone/>
              </a:pPr>
              <a:r>
                <a:rPr lang="en-US" altLang="ko-KR" sz="1800" b="1">
                  <a:latin typeface="Helvetica" panose="020B0604020202020204" pitchFamily="34" charset="0"/>
                </a:rPr>
                <a:t>host (8)</a:t>
              </a:r>
            </a:p>
          </p:txBody>
        </p:sp>
        <p:sp>
          <p:nvSpPr>
            <p:cNvPr id="62491" name="Rectangle 24"/>
            <p:cNvSpPr>
              <a:spLocks noChangeArrowheads="1"/>
            </p:cNvSpPr>
            <p:nvPr/>
          </p:nvSpPr>
          <p:spPr bwMode="auto">
            <a:xfrm>
              <a:off x="148" y="3458"/>
              <a:ext cx="89" cy="24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78" tIns="44446" rIns="90478" bIns="44446" anchor="ctr"/>
            <a:lstStyle>
              <a:lvl1pPr eaLnBrk="0" hangingPunct="0">
                <a:spcBef>
                  <a:spcPct val="20000"/>
                </a:spcBef>
                <a:buClr>
                  <a:srgbClr val="FF0066"/>
                </a:buClr>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1pPr>
              <a:lvl2pPr marL="742950" indent="-285750" eaLnBrk="0" hangingPunct="0">
                <a:spcBef>
                  <a:spcPct val="20000"/>
                </a:spcBef>
                <a:buClr>
                  <a:srgbClr val="FF0000"/>
                </a:buClr>
                <a:buFont typeface="Symbol" panose="05050102010706020507" pitchFamily="18" charset="2"/>
                <a:buChar char="©"/>
                <a:defRPr kumimoji="1" sz="2000">
                  <a:solidFill>
                    <a:schemeClr val="tx1"/>
                  </a:solidFill>
                  <a:latin typeface="Times New Roman" panose="02020603050405020304" pitchFamily="18" charset="0"/>
                  <a:ea typeface="굴림" panose="020B0600000101010101" pitchFamily="50" charset="-127"/>
                </a:defRPr>
              </a:lvl2pPr>
              <a:lvl3pPr marL="1143000" indent="-228600" eaLnBrk="0" hangingPunct="0">
                <a:spcBef>
                  <a:spcPct val="20000"/>
                </a:spcBef>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3pPr>
              <a:lvl4pPr marL="1600200" indent="-228600" eaLnBrk="0" hangingPunct="0">
                <a:spcBef>
                  <a:spcPct val="20000"/>
                </a:spcBef>
                <a:buFont typeface="Symbol" panose="05050102010706020507" pitchFamily="18" charset="2"/>
                <a:buChar char="ª"/>
                <a:defRPr kumimoji="1" sz="1600">
                  <a:solidFill>
                    <a:schemeClr val="tx1"/>
                  </a:solidFill>
                  <a:latin typeface="Times New Roman" panose="02020603050405020304" pitchFamily="18" charset="0"/>
                  <a:ea typeface="굴림" panose="020B0600000101010101" pitchFamily="50" charset="-127"/>
                </a:defRPr>
              </a:lvl4pPr>
              <a:lvl5pPr marL="2057400" indent="-228600" eaLnBrk="0" hangingPunct="0">
                <a:spcBef>
                  <a:spcPct val="20000"/>
                </a:spcBef>
                <a:buChar char="»"/>
                <a:defRPr kumimoji="1" sz="1400">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9pPr>
            </a:lstStyle>
            <a:p>
              <a:pPr algn="ctr" eaLnBrk="1" hangingPunct="1">
                <a:spcBef>
                  <a:spcPct val="0"/>
                </a:spcBef>
                <a:buClrTx/>
                <a:buFontTx/>
                <a:buNone/>
              </a:pPr>
              <a:r>
                <a:rPr lang="en-US" altLang="ko-KR" sz="1800" b="1">
                  <a:latin typeface="Helvetica" panose="020B0604020202020204" pitchFamily="34" charset="0"/>
                </a:rPr>
                <a:t>1</a:t>
              </a:r>
            </a:p>
          </p:txBody>
        </p:sp>
        <p:sp>
          <p:nvSpPr>
            <p:cNvPr id="62492" name="Rectangle 25"/>
            <p:cNvSpPr>
              <a:spLocks noChangeArrowheads="1"/>
            </p:cNvSpPr>
            <p:nvPr/>
          </p:nvSpPr>
          <p:spPr bwMode="auto">
            <a:xfrm>
              <a:off x="245" y="3458"/>
              <a:ext cx="89" cy="24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78" tIns="44446" rIns="90478" bIns="44446" anchor="ctr"/>
            <a:lstStyle>
              <a:lvl1pPr eaLnBrk="0" hangingPunct="0">
                <a:spcBef>
                  <a:spcPct val="20000"/>
                </a:spcBef>
                <a:buClr>
                  <a:srgbClr val="FF0066"/>
                </a:buClr>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1pPr>
              <a:lvl2pPr marL="742950" indent="-285750" eaLnBrk="0" hangingPunct="0">
                <a:spcBef>
                  <a:spcPct val="20000"/>
                </a:spcBef>
                <a:buClr>
                  <a:srgbClr val="FF0000"/>
                </a:buClr>
                <a:buFont typeface="Symbol" panose="05050102010706020507" pitchFamily="18" charset="2"/>
                <a:buChar char="©"/>
                <a:defRPr kumimoji="1" sz="2000">
                  <a:solidFill>
                    <a:schemeClr val="tx1"/>
                  </a:solidFill>
                  <a:latin typeface="Times New Roman" panose="02020603050405020304" pitchFamily="18" charset="0"/>
                  <a:ea typeface="굴림" panose="020B0600000101010101" pitchFamily="50" charset="-127"/>
                </a:defRPr>
              </a:lvl2pPr>
              <a:lvl3pPr marL="1143000" indent="-228600" eaLnBrk="0" hangingPunct="0">
                <a:spcBef>
                  <a:spcPct val="20000"/>
                </a:spcBef>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3pPr>
              <a:lvl4pPr marL="1600200" indent="-228600" eaLnBrk="0" hangingPunct="0">
                <a:spcBef>
                  <a:spcPct val="20000"/>
                </a:spcBef>
                <a:buFont typeface="Symbol" panose="05050102010706020507" pitchFamily="18" charset="2"/>
                <a:buChar char="ª"/>
                <a:defRPr kumimoji="1" sz="1600">
                  <a:solidFill>
                    <a:schemeClr val="tx1"/>
                  </a:solidFill>
                  <a:latin typeface="Times New Roman" panose="02020603050405020304" pitchFamily="18" charset="0"/>
                  <a:ea typeface="굴림" panose="020B0600000101010101" pitchFamily="50" charset="-127"/>
                </a:defRPr>
              </a:lvl4pPr>
              <a:lvl5pPr marL="2057400" indent="-228600" eaLnBrk="0" hangingPunct="0">
                <a:spcBef>
                  <a:spcPct val="20000"/>
                </a:spcBef>
                <a:buChar char="»"/>
                <a:defRPr kumimoji="1" sz="1400">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9pPr>
            </a:lstStyle>
            <a:p>
              <a:pPr algn="ctr" eaLnBrk="1" hangingPunct="1">
                <a:spcBef>
                  <a:spcPct val="0"/>
                </a:spcBef>
                <a:buClrTx/>
                <a:buFontTx/>
                <a:buNone/>
              </a:pPr>
              <a:r>
                <a:rPr lang="en-US" altLang="ko-KR" sz="1800" b="1">
                  <a:latin typeface="Helvetica" panose="020B0604020202020204" pitchFamily="34" charset="0"/>
                </a:rPr>
                <a:t>1</a:t>
              </a:r>
            </a:p>
          </p:txBody>
        </p:sp>
        <p:sp>
          <p:nvSpPr>
            <p:cNvPr id="62493" name="Rectangle 26"/>
            <p:cNvSpPr>
              <a:spLocks noChangeArrowheads="1"/>
            </p:cNvSpPr>
            <p:nvPr/>
          </p:nvSpPr>
          <p:spPr bwMode="auto">
            <a:xfrm>
              <a:off x="342" y="3458"/>
              <a:ext cx="89" cy="24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78" tIns="44446" rIns="90478" bIns="44446" anchor="ctr"/>
            <a:lstStyle>
              <a:lvl1pPr eaLnBrk="0" hangingPunct="0">
                <a:spcBef>
                  <a:spcPct val="20000"/>
                </a:spcBef>
                <a:buClr>
                  <a:srgbClr val="FF0066"/>
                </a:buClr>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1pPr>
              <a:lvl2pPr marL="742950" indent="-285750" eaLnBrk="0" hangingPunct="0">
                <a:spcBef>
                  <a:spcPct val="20000"/>
                </a:spcBef>
                <a:buClr>
                  <a:srgbClr val="FF0000"/>
                </a:buClr>
                <a:buFont typeface="Symbol" panose="05050102010706020507" pitchFamily="18" charset="2"/>
                <a:buChar char="©"/>
                <a:defRPr kumimoji="1" sz="2000">
                  <a:solidFill>
                    <a:schemeClr val="tx1"/>
                  </a:solidFill>
                  <a:latin typeface="Times New Roman" panose="02020603050405020304" pitchFamily="18" charset="0"/>
                  <a:ea typeface="굴림" panose="020B0600000101010101" pitchFamily="50" charset="-127"/>
                </a:defRPr>
              </a:lvl2pPr>
              <a:lvl3pPr marL="1143000" indent="-228600" eaLnBrk="0" hangingPunct="0">
                <a:spcBef>
                  <a:spcPct val="20000"/>
                </a:spcBef>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3pPr>
              <a:lvl4pPr marL="1600200" indent="-228600" eaLnBrk="0" hangingPunct="0">
                <a:spcBef>
                  <a:spcPct val="20000"/>
                </a:spcBef>
                <a:buFont typeface="Symbol" panose="05050102010706020507" pitchFamily="18" charset="2"/>
                <a:buChar char="ª"/>
                <a:defRPr kumimoji="1" sz="1600">
                  <a:solidFill>
                    <a:schemeClr val="tx1"/>
                  </a:solidFill>
                  <a:latin typeface="Times New Roman" panose="02020603050405020304" pitchFamily="18" charset="0"/>
                  <a:ea typeface="굴림" panose="020B0600000101010101" pitchFamily="50" charset="-127"/>
                </a:defRPr>
              </a:lvl4pPr>
              <a:lvl5pPr marL="2057400" indent="-228600" eaLnBrk="0" hangingPunct="0">
                <a:spcBef>
                  <a:spcPct val="20000"/>
                </a:spcBef>
                <a:buChar char="»"/>
                <a:defRPr kumimoji="1" sz="1400">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9pPr>
            </a:lstStyle>
            <a:p>
              <a:pPr algn="ctr" eaLnBrk="1" hangingPunct="1">
                <a:spcBef>
                  <a:spcPct val="0"/>
                </a:spcBef>
                <a:buClrTx/>
                <a:buFontTx/>
                <a:buNone/>
              </a:pPr>
              <a:r>
                <a:rPr lang="en-US" altLang="ko-KR" sz="1800" b="1">
                  <a:latin typeface="Helvetica" panose="020B0604020202020204" pitchFamily="34" charset="0"/>
                </a:rPr>
                <a:t>0</a:t>
              </a:r>
            </a:p>
          </p:txBody>
        </p:sp>
      </p:grpSp>
      <p:sp>
        <p:nvSpPr>
          <p:cNvPr id="62469" name="Rectangle 27"/>
          <p:cNvSpPr>
            <a:spLocks noChangeArrowheads="1"/>
          </p:cNvSpPr>
          <p:nvPr/>
        </p:nvSpPr>
        <p:spPr bwMode="auto">
          <a:xfrm>
            <a:off x="5151438" y="4531891"/>
            <a:ext cx="3894137"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78" tIns="44446" rIns="90478" bIns="44446">
            <a:spAutoFit/>
          </a:bodyPr>
          <a:lstStyle>
            <a:lvl1pPr eaLnBrk="0" hangingPunct="0">
              <a:spcBef>
                <a:spcPct val="20000"/>
              </a:spcBef>
              <a:buClr>
                <a:srgbClr val="FF0066"/>
              </a:buClr>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1pPr>
            <a:lvl2pPr marL="742950" indent="-285750" eaLnBrk="0" hangingPunct="0">
              <a:spcBef>
                <a:spcPct val="20000"/>
              </a:spcBef>
              <a:buClr>
                <a:srgbClr val="FF0000"/>
              </a:buClr>
              <a:buFont typeface="Symbol" panose="05050102010706020507" pitchFamily="18" charset="2"/>
              <a:buChar char="©"/>
              <a:defRPr kumimoji="1" sz="2000">
                <a:solidFill>
                  <a:schemeClr val="tx1"/>
                </a:solidFill>
                <a:latin typeface="Times New Roman" panose="02020603050405020304" pitchFamily="18" charset="0"/>
                <a:ea typeface="굴림" panose="020B0600000101010101" pitchFamily="50" charset="-127"/>
              </a:defRPr>
            </a:lvl2pPr>
            <a:lvl3pPr marL="1143000" indent="-228600" eaLnBrk="0" hangingPunct="0">
              <a:spcBef>
                <a:spcPct val="20000"/>
              </a:spcBef>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3pPr>
            <a:lvl4pPr marL="1600200" indent="-228600" eaLnBrk="0" hangingPunct="0">
              <a:spcBef>
                <a:spcPct val="20000"/>
              </a:spcBef>
              <a:buFont typeface="Symbol" panose="05050102010706020507" pitchFamily="18" charset="2"/>
              <a:buChar char="ª"/>
              <a:defRPr kumimoji="1" sz="1600">
                <a:solidFill>
                  <a:schemeClr val="tx1"/>
                </a:solidFill>
                <a:latin typeface="Times New Roman" panose="02020603050405020304" pitchFamily="18" charset="0"/>
                <a:ea typeface="굴림" panose="020B0600000101010101" pitchFamily="50" charset="-127"/>
              </a:defRPr>
            </a:lvl4pPr>
            <a:lvl5pPr marL="2057400" indent="-228600" eaLnBrk="0" hangingPunct="0">
              <a:spcBef>
                <a:spcPct val="20000"/>
              </a:spcBef>
              <a:buChar char="»"/>
              <a:defRPr kumimoji="1" sz="1400">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9pPr>
          </a:lstStyle>
          <a:p>
            <a:pPr eaLnBrk="1" hangingPunct="1">
              <a:spcBef>
                <a:spcPct val="0"/>
              </a:spcBef>
              <a:buClrTx/>
              <a:buFontTx/>
              <a:buNone/>
            </a:pPr>
            <a:r>
              <a:rPr lang="en-US" altLang="ko-KR" sz="2000" b="1">
                <a:latin typeface="Helvetica" panose="020B0604020202020204" pitchFamily="34" charset="0"/>
              </a:rPr>
              <a:t>Class A</a:t>
            </a:r>
            <a:r>
              <a:rPr lang="en-US" altLang="ko-KR" sz="1800" b="1">
                <a:latin typeface="Helvetica" panose="020B0604020202020204" pitchFamily="34" charset="0"/>
              </a:rPr>
              <a:t>(128 nets, 16 M hosts/net)</a:t>
            </a:r>
          </a:p>
        </p:txBody>
      </p:sp>
      <p:sp>
        <p:nvSpPr>
          <p:cNvPr id="62470" name="Rectangle 28"/>
          <p:cNvSpPr>
            <a:spLocks noChangeArrowheads="1"/>
          </p:cNvSpPr>
          <p:nvPr/>
        </p:nvSpPr>
        <p:spPr bwMode="auto">
          <a:xfrm>
            <a:off x="5151438" y="5258966"/>
            <a:ext cx="3992562"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78" tIns="44446" rIns="90478" bIns="44446">
            <a:spAutoFit/>
          </a:bodyPr>
          <a:lstStyle>
            <a:lvl1pPr eaLnBrk="0" hangingPunct="0">
              <a:spcBef>
                <a:spcPct val="20000"/>
              </a:spcBef>
              <a:buClr>
                <a:srgbClr val="FF0066"/>
              </a:buClr>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1pPr>
            <a:lvl2pPr marL="742950" indent="-285750" eaLnBrk="0" hangingPunct="0">
              <a:spcBef>
                <a:spcPct val="20000"/>
              </a:spcBef>
              <a:buClr>
                <a:srgbClr val="FF0000"/>
              </a:buClr>
              <a:buFont typeface="Symbol" panose="05050102010706020507" pitchFamily="18" charset="2"/>
              <a:buChar char="©"/>
              <a:defRPr kumimoji="1" sz="2000">
                <a:solidFill>
                  <a:schemeClr val="tx1"/>
                </a:solidFill>
                <a:latin typeface="Times New Roman" panose="02020603050405020304" pitchFamily="18" charset="0"/>
                <a:ea typeface="굴림" panose="020B0600000101010101" pitchFamily="50" charset="-127"/>
              </a:defRPr>
            </a:lvl2pPr>
            <a:lvl3pPr marL="1143000" indent="-228600" eaLnBrk="0" hangingPunct="0">
              <a:spcBef>
                <a:spcPct val="20000"/>
              </a:spcBef>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3pPr>
            <a:lvl4pPr marL="1600200" indent="-228600" eaLnBrk="0" hangingPunct="0">
              <a:spcBef>
                <a:spcPct val="20000"/>
              </a:spcBef>
              <a:buFont typeface="Symbol" panose="05050102010706020507" pitchFamily="18" charset="2"/>
              <a:buChar char="ª"/>
              <a:defRPr kumimoji="1" sz="1600">
                <a:solidFill>
                  <a:schemeClr val="tx1"/>
                </a:solidFill>
                <a:latin typeface="Times New Roman" panose="02020603050405020304" pitchFamily="18" charset="0"/>
                <a:ea typeface="굴림" panose="020B0600000101010101" pitchFamily="50" charset="-127"/>
              </a:defRPr>
            </a:lvl4pPr>
            <a:lvl5pPr marL="2057400" indent="-228600" eaLnBrk="0" hangingPunct="0">
              <a:spcBef>
                <a:spcPct val="20000"/>
              </a:spcBef>
              <a:buChar char="»"/>
              <a:defRPr kumimoji="1" sz="1400">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9pPr>
          </a:lstStyle>
          <a:p>
            <a:pPr eaLnBrk="1" hangingPunct="1">
              <a:spcBef>
                <a:spcPct val="0"/>
              </a:spcBef>
              <a:buClrTx/>
              <a:buFontTx/>
              <a:buNone/>
            </a:pPr>
            <a:r>
              <a:rPr lang="en-US" altLang="ko-KR" sz="2000" b="1">
                <a:latin typeface="Helvetica" panose="020B0604020202020204" pitchFamily="34" charset="0"/>
              </a:rPr>
              <a:t>Class B</a:t>
            </a:r>
            <a:r>
              <a:rPr lang="en-US" altLang="ko-KR" sz="1800" b="1">
                <a:latin typeface="Helvetica" panose="020B0604020202020204" pitchFamily="34" charset="0"/>
              </a:rPr>
              <a:t>(16 K nets, 65 K hosts/net)</a:t>
            </a:r>
          </a:p>
        </p:txBody>
      </p:sp>
      <p:sp>
        <p:nvSpPr>
          <p:cNvPr id="62471" name="Rectangle 29"/>
          <p:cNvSpPr>
            <a:spLocks noChangeArrowheads="1"/>
          </p:cNvSpPr>
          <p:nvPr/>
        </p:nvSpPr>
        <p:spPr bwMode="auto">
          <a:xfrm>
            <a:off x="5137150" y="5987628"/>
            <a:ext cx="3824288"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78" tIns="44446" rIns="90478" bIns="44446">
            <a:spAutoFit/>
          </a:bodyPr>
          <a:lstStyle>
            <a:lvl1pPr eaLnBrk="0" hangingPunct="0">
              <a:spcBef>
                <a:spcPct val="20000"/>
              </a:spcBef>
              <a:buClr>
                <a:srgbClr val="FF0066"/>
              </a:buClr>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1pPr>
            <a:lvl2pPr marL="742950" indent="-285750" eaLnBrk="0" hangingPunct="0">
              <a:spcBef>
                <a:spcPct val="20000"/>
              </a:spcBef>
              <a:buClr>
                <a:srgbClr val="FF0000"/>
              </a:buClr>
              <a:buFont typeface="Symbol" panose="05050102010706020507" pitchFamily="18" charset="2"/>
              <a:buChar char="©"/>
              <a:defRPr kumimoji="1" sz="2000">
                <a:solidFill>
                  <a:schemeClr val="tx1"/>
                </a:solidFill>
                <a:latin typeface="Times New Roman" panose="02020603050405020304" pitchFamily="18" charset="0"/>
                <a:ea typeface="굴림" panose="020B0600000101010101" pitchFamily="50" charset="-127"/>
              </a:defRPr>
            </a:lvl2pPr>
            <a:lvl3pPr marL="1143000" indent="-228600" eaLnBrk="0" hangingPunct="0">
              <a:spcBef>
                <a:spcPct val="20000"/>
              </a:spcBef>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3pPr>
            <a:lvl4pPr marL="1600200" indent="-228600" eaLnBrk="0" hangingPunct="0">
              <a:spcBef>
                <a:spcPct val="20000"/>
              </a:spcBef>
              <a:buFont typeface="Symbol" panose="05050102010706020507" pitchFamily="18" charset="2"/>
              <a:buChar char="ª"/>
              <a:defRPr kumimoji="1" sz="1600">
                <a:solidFill>
                  <a:schemeClr val="tx1"/>
                </a:solidFill>
                <a:latin typeface="Times New Roman" panose="02020603050405020304" pitchFamily="18" charset="0"/>
                <a:ea typeface="굴림" panose="020B0600000101010101" pitchFamily="50" charset="-127"/>
              </a:defRPr>
            </a:lvl4pPr>
            <a:lvl5pPr marL="2057400" indent="-228600" eaLnBrk="0" hangingPunct="0">
              <a:spcBef>
                <a:spcPct val="20000"/>
              </a:spcBef>
              <a:buChar char="»"/>
              <a:defRPr kumimoji="1" sz="1400">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9pPr>
          </a:lstStyle>
          <a:p>
            <a:pPr eaLnBrk="1" hangingPunct="1">
              <a:spcBef>
                <a:spcPct val="0"/>
              </a:spcBef>
              <a:buClrTx/>
              <a:buFontTx/>
              <a:buNone/>
            </a:pPr>
            <a:r>
              <a:rPr lang="en-US" altLang="ko-KR" sz="2000" b="1" dirty="0">
                <a:latin typeface="Helvetica" panose="020B0604020202020204" pitchFamily="34" charset="0"/>
              </a:rPr>
              <a:t>Class C</a:t>
            </a:r>
            <a:r>
              <a:rPr lang="en-US" altLang="ko-KR" sz="1600" b="1" dirty="0">
                <a:latin typeface="Helvetica" panose="020B0604020202020204" pitchFamily="34" charset="0"/>
              </a:rPr>
              <a:t> </a:t>
            </a:r>
            <a:r>
              <a:rPr lang="en-US" altLang="ko-KR" sz="1800" b="1" dirty="0">
                <a:latin typeface="Helvetica" panose="020B0604020202020204" pitchFamily="34" charset="0"/>
              </a:rPr>
              <a:t>(2 M nets, 256 hosts/net)</a:t>
            </a:r>
          </a:p>
        </p:txBody>
      </p:sp>
      <p:sp>
        <p:nvSpPr>
          <p:cNvPr id="62472" name="Text Box 30"/>
          <p:cNvSpPr txBox="1">
            <a:spLocks noChangeArrowheads="1"/>
          </p:cNvSpPr>
          <p:nvPr/>
        </p:nvSpPr>
        <p:spPr bwMode="auto">
          <a:xfrm>
            <a:off x="205867" y="3478026"/>
            <a:ext cx="36083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91430" tIns="45716" rIns="91430" bIns="45716">
            <a:spAutoFit/>
          </a:bodyPr>
          <a:lstStyle>
            <a:lvl1pPr eaLnBrk="0" hangingPunct="0">
              <a:spcBef>
                <a:spcPct val="20000"/>
              </a:spcBef>
              <a:buClr>
                <a:srgbClr val="FF0066"/>
              </a:buClr>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1pPr>
            <a:lvl2pPr marL="742950" indent="-285750" eaLnBrk="0" hangingPunct="0">
              <a:spcBef>
                <a:spcPct val="20000"/>
              </a:spcBef>
              <a:buClr>
                <a:srgbClr val="FF0000"/>
              </a:buClr>
              <a:buFont typeface="Symbol" panose="05050102010706020507" pitchFamily="18" charset="2"/>
              <a:buChar char="©"/>
              <a:defRPr kumimoji="1" sz="2000">
                <a:solidFill>
                  <a:schemeClr val="tx1"/>
                </a:solidFill>
                <a:latin typeface="Times New Roman" panose="02020603050405020304" pitchFamily="18" charset="0"/>
                <a:ea typeface="굴림" panose="020B0600000101010101" pitchFamily="50" charset="-127"/>
              </a:defRPr>
            </a:lvl2pPr>
            <a:lvl3pPr marL="1143000" indent="-228600" eaLnBrk="0" hangingPunct="0">
              <a:spcBef>
                <a:spcPct val="20000"/>
              </a:spcBef>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3pPr>
            <a:lvl4pPr marL="1600200" indent="-228600" eaLnBrk="0" hangingPunct="0">
              <a:spcBef>
                <a:spcPct val="20000"/>
              </a:spcBef>
              <a:buFont typeface="Symbol" panose="05050102010706020507" pitchFamily="18" charset="2"/>
              <a:buChar char="ª"/>
              <a:defRPr kumimoji="1" sz="1600">
                <a:solidFill>
                  <a:schemeClr val="tx1"/>
                </a:solidFill>
                <a:latin typeface="Times New Roman" panose="02020603050405020304" pitchFamily="18" charset="0"/>
                <a:ea typeface="굴림" panose="020B0600000101010101" pitchFamily="50" charset="-127"/>
              </a:defRPr>
            </a:lvl4pPr>
            <a:lvl5pPr marL="2057400" indent="-228600" eaLnBrk="0" hangingPunct="0">
              <a:spcBef>
                <a:spcPct val="20000"/>
              </a:spcBef>
              <a:buChar char="»"/>
              <a:defRPr kumimoji="1" sz="1400">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9pPr>
          </a:lstStyle>
          <a:p>
            <a:pPr eaLnBrk="1" hangingPunct="1">
              <a:spcBef>
                <a:spcPct val="0"/>
              </a:spcBef>
              <a:buClrTx/>
              <a:buFontTx/>
              <a:buNone/>
            </a:pPr>
            <a:r>
              <a:rPr lang="en-US" altLang="ko-KR" b="1" dirty="0">
                <a:latin typeface="Helvetica" panose="020B0604020202020204" pitchFamily="34" charset="0"/>
              </a:rPr>
              <a:t>3 classes of addresses:</a:t>
            </a:r>
          </a:p>
        </p:txBody>
      </p:sp>
      <p:pic>
        <p:nvPicPr>
          <p:cNvPr id="30" name="Picture 7">
            <a:extLst>
              <a:ext uri="{FF2B5EF4-FFF2-40B4-BE49-F238E27FC236}">
                <a16:creationId xmlns:a16="http://schemas.microsoft.com/office/drawing/2014/main" id="{15411E51-A33A-6144-B625-F70277D04900}"/>
              </a:ext>
            </a:extLst>
          </p:cNvPr>
          <p:cNvPicPr>
            <a:picLocks noChangeAspect="1"/>
          </p:cNvPicPr>
          <p:nvPr/>
        </p:nvPicPr>
        <p:blipFill>
          <a:blip r:embed="rId2"/>
          <a:stretch>
            <a:fillRect/>
          </a:stretch>
        </p:blipFill>
        <p:spPr>
          <a:xfrm>
            <a:off x="608569" y="1662854"/>
            <a:ext cx="8229600" cy="1737081"/>
          </a:xfrm>
          <a:prstGeom prst="rect">
            <a:avLst/>
          </a:prstGeom>
        </p:spPr>
      </p:pic>
    </p:spTree>
    <p:extLst>
      <p:ext uri="{BB962C8B-B14F-4D97-AF65-F5344CB8AC3E}">
        <p14:creationId xmlns:p14="http://schemas.microsoft.com/office/powerpoint/2010/main" val="1694082518"/>
      </p:ext>
    </p:extLst>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83518" y="78135"/>
            <a:ext cx="8077200" cy="542553"/>
          </a:xfrm>
        </p:spPr>
        <p:txBody>
          <a:bodyPr/>
          <a:lstStyle/>
          <a:p>
            <a:r>
              <a:rPr lang="en-US" altLang="ko-KR" dirty="0" smtClean="0"/>
              <a:t>NAT</a:t>
            </a:r>
            <a:endParaRPr lang="ko-KR" altLang="en-US" dirty="0"/>
          </a:p>
        </p:txBody>
      </p:sp>
      <p:sp>
        <p:nvSpPr>
          <p:cNvPr id="3" name="내용 개체 틀 2"/>
          <p:cNvSpPr>
            <a:spLocks noGrp="1"/>
          </p:cNvSpPr>
          <p:nvPr>
            <p:ph idx="1"/>
          </p:nvPr>
        </p:nvSpPr>
        <p:spPr>
          <a:xfrm>
            <a:off x="685800" y="692696"/>
            <a:ext cx="7772400" cy="5403304"/>
          </a:xfrm>
        </p:spPr>
        <p:txBody>
          <a:bodyPr/>
          <a:lstStyle/>
          <a:p>
            <a:r>
              <a:rPr lang="en-US" altLang="ko-KR" dirty="0" smtClean="0"/>
              <a:t>NAT</a:t>
            </a:r>
          </a:p>
          <a:p>
            <a:pPr lvl="1"/>
            <a:r>
              <a:rPr lang="en-US" altLang="ko-KR" dirty="0" smtClean="0"/>
              <a:t>Home gateway/broadband router</a:t>
            </a:r>
            <a:endParaRPr lang="ko-KR" altLang="en-US" dirty="0"/>
          </a:p>
        </p:txBody>
      </p:sp>
      <p:pic>
        <p:nvPicPr>
          <p:cNvPr id="4" name="Picture Placeholder 4" descr="Short Description: &#10;An illustration shows the placement and operation of an N A T box.&#10;&#10;Long Description: &#10;The illustration shows the boundary of customer premises that includes customer router and LAN connected to an N A T box or firewall. The N A T box is further connected to an I S P router to internet. A packet with I P = 10.0.0.1 and port = 5544 is being transmitted from the customer’s router to the N A T box or firewall. The N A T box translates it into a packet with I P = 198.60.42.12 and port = 3344 and sends it to the I S P router.&#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4480" y="2014333"/>
            <a:ext cx="7535039" cy="2583071"/>
          </a:xfrm>
          <a:prstGeom prst="rect">
            <a:avLst/>
          </a:prstGeom>
        </p:spPr>
      </p:pic>
    </p:spTree>
    <p:extLst>
      <p:ext uri="{BB962C8B-B14F-4D97-AF65-F5344CB8AC3E}">
        <p14:creationId xmlns:p14="http://schemas.microsoft.com/office/powerpoint/2010/main" val="326755956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IPv6</a:t>
            </a:r>
            <a:endParaRPr lang="ko-KR" altLang="en-US" dirty="0"/>
          </a:p>
        </p:txBody>
      </p:sp>
      <p:sp>
        <p:nvSpPr>
          <p:cNvPr id="3" name="내용 개체 틀 2"/>
          <p:cNvSpPr>
            <a:spLocks noGrp="1"/>
          </p:cNvSpPr>
          <p:nvPr>
            <p:ph idx="1"/>
          </p:nvPr>
        </p:nvSpPr>
        <p:spPr>
          <a:xfrm>
            <a:off x="683518" y="677053"/>
            <a:ext cx="7772400" cy="1992999"/>
          </a:xfrm>
        </p:spPr>
        <p:txBody>
          <a:bodyPr/>
          <a:lstStyle/>
          <a:p>
            <a:pPr>
              <a:spcBef>
                <a:spcPts val="0"/>
              </a:spcBef>
            </a:pPr>
            <a:r>
              <a:rPr lang="en-US" altLang="ko-KR" dirty="0"/>
              <a:t>Longer addresses than IPv4</a:t>
            </a:r>
          </a:p>
          <a:p>
            <a:pPr>
              <a:spcBef>
                <a:spcPts val="0"/>
              </a:spcBef>
            </a:pPr>
            <a:r>
              <a:rPr lang="en-US" altLang="ko-KR" dirty="0"/>
              <a:t>Simplification of the header</a:t>
            </a:r>
          </a:p>
          <a:p>
            <a:pPr>
              <a:spcBef>
                <a:spcPts val="0"/>
              </a:spcBef>
            </a:pPr>
            <a:r>
              <a:rPr lang="en-US" altLang="ko-KR" dirty="0"/>
              <a:t>Better support for options</a:t>
            </a:r>
          </a:p>
          <a:p>
            <a:pPr>
              <a:spcBef>
                <a:spcPts val="0"/>
              </a:spcBef>
            </a:pPr>
            <a:r>
              <a:rPr lang="en-US" altLang="ko-KR" dirty="0"/>
              <a:t>Big advance is in security</a:t>
            </a:r>
          </a:p>
          <a:p>
            <a:pPr>
              <a:spcBef>
                <a:spcPts val="0"/>
              </a:spcBef>
            </a:pPr>
            <a:r>
              <a:rPr lang="en-US" altLang="ko-KR" dirty="0"/>
              <a:t>Quality of </a:t>
            </a:r>
            <a:r>
              <a:rPr lang="en-US" altLang="ko-KR" dirty="0" smtClean="0"/>
              <a:t>service</a:t>
            </a:r>
            <a:endParaRPr lang="en-US" altLang="ko-KR" dirty="0"/>
          </a:p>
        </p:txBody>
      </p:sp>
      <p:sp>
        <p:nvSpPr>
          <p:cNvPr id="5" name="TextBox 4"/>
          <p:cNvSpPr txBox="1"/>
          <p:nvPr/>
        </p:nvSpPr>
        <p:spPr>
          <a:xfrm>
            <a:off x="455835" y="4079691"/>
            <a:ext cx="1872208" cy="400110"/>
          </a:xfrm>
          <a:prstGeom prst="rect">
            <a:avLst/>
          </a:prstGeom>
          <a:noFill/>
        </p:spPr>
        <p:txBody>
          <a:bodyPr wrap="square" rtlCol="0">
            <a:spAutoFit/>
          </a:bodyPr>
          <a:lstStyle/>
          <a:p>
            <a:r>
              <a:rPr lang="en-US" altLang="ko-KR" sz="2000" smtClean="0">
                <a:latin typeface="Arial" panose="020B0604020202020204" pitchFamily="34" charset="0"/>
                <a:cs typeface="Arial" panose="020B0604020202020204" pitchFamily="34" charset="0"/>
              </a:rPr>
              <a:t>Fixed Header</a:t>
            </a:r>
            <a:endParaRPr lang="ko-KR" altLang="en-US" sz="2000" dirty="0">
              <a:latin typeface="Arial" panose="020B0604020202020204" pitchFamily="34" charset="0"/>
              <a:cs typeface="Arial" panose="020B0604020202020204" pitchFamily="34" charset="0"/>
            </a:endParaRPr>
          </a:p>
        </p:txBody>
      </p:sp>
      <p:sp>
        <p:nvSpPr>
          <p:cNvPr id="7" name="Rectangle 80"/>
          <p:cNvSpPr>
            <a:spLocks noChangeArrowheads="1"/>
          </p:cNvSpPr>
          <p:nvPr/>
        </p:nvSpPr>
        <p:spPr bwMode="auto">
          <a:xfrm>
            <a:off x="2992139" y="3212976"/>
            <a:ext cx="4748213" cy="2817813"/>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ko-KR" altLang="ko-KR" sz="1800"/>
          </a:p>
        </p:txBody>
      </p:sp>
      <p:sp>
        <p:nvSpPr>
          <p:cNvPr id="8" name="Rectangle 56"/>
          <p:cNvSpPr>
            <a:spLocks noChangeArrowheads="1"/>
          </p:cNvSpPr>
          <p:nvPr/>
        </p:nvSpPr>
        <p:spPr bwMode="auto">
          <a:xfrm>
            <a:off x="2917527" y="3293939"/>
            <a:ext cx="4748212" cy="2817812"/>
          </a:xfrm>
          <a:prstGeom prst="rect">
            <a:avLst/>
          </a:prstGeom>
          <a:solidFill>
            <a:schemeClr val="bg1"/>
          </a:solidFill>
          <a:ln w="19050">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ko-KR" altLang="ko-KR" sz="1800"/>
          </a:p>
        </p:txBody>
      </p:sp>
      <p:sp>
        <p:nvSpPr>
          <p:cNvPr id="9" name="Line 60"/>
          <p:cNvSpPr>
            <a:spLocks noChangeShapeType="1"/>
          </p:cNvSpPr>
          <p:nvPr/>
        </p:nvSpPr>
        <p:spPr bwMode="auto">
          <a:xfrm>
            <a:off x="2919114" y="3603501"/>
            <a:ext cx="472757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ko-KR" altLang="en-US"/>
          </a:p>
        </p:txBody>
      </p:sp>
      <p:sp>
        <p:nvSpPr>
          <p:cNvPr id="10" name="Line 61"/>
          <p:cNvSpPr>
            <a:spLocks noChangeShapeType="1"/>
          </p:cNvSpPr>
          <p:nvPr/>
        </p:nvSpPr>
        <p:spPr bwMode="auto">
          <a:xfrm>
            <a:off x="3569989" y="3303464"/>
            <a:ext cx="0" cy="29368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ko-KR" altLang="en-US"/>
          </a:p>
        </p:txBody>
      </p:sp>
      <p:sp>
        <p:nvSpPr>
          <p:cNvPr id="11" name="Line 63"/>
          <p:cNvSpPr>
            <a:spLocks noChangeShapeType="1"/>
          </p:cNvSpPr>
          <p:nvPr/>
        </p:nvSpPr>
        <p:spPr bwMode="auto">
          <a:xfrm>
            <a:off x="4258964" y="3300289"/>
            <a:ext cx="0" cy="29368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ko-KR" altLang="en-US"/>
          </a:p>
        </p:txBody>
      </p:sp>
      <p:sp>
        <p:nvSpPr>
          <p:cNvPr id="12" name="Line 64"/>
          <p:cNvSpPr>
            <a:spLocks noChangeShapeType="1"/>
          </p:cNvSpPr>
          <p:nvPr/>
        </p:nvSpPr>
        <p:spPr bwMode="auto">
          <a:xfrm>
            <a:off x="5186064" y="3598739"/>
            <a:ext cx="0" cy="29368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ko-KR" altLang="en-US"/>
          </a:p>
        </p:txBody>
      </p:sp>
      <p:sp>
        <p:nvSpPr>
          <p:cNvPr id="13" name="Line 65"/>
          <p:cNvSpPr>
            <a:spLocks noChangeShapeType="1"/>
          </p:cNvSpPr>
          <p:nvPr/>
        </p:nvSpPr>
        <p:spPr bwMode="auto">
          <a:xfrm>
            <a:off x="6332239" y="3601914"/>
            <a:ext cx="0" cy="29368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ko-KR" altLang="en-US"/>
          </a:p>
        </p:txBody>
      </p:sp>
      <p:sp>
        <p:nvSpPr>
          <p:cNvPr id="14" name="Line 66"/>
          <p:cNvSpPr>
            <a:spLocks noChangeShapeType="1"/>
          </p:cNvSpPr>
          <p:nvPr/>
        </p:nvSpPr>
        <p:spPr bwMode="auto">
          <a:xfrm>
            <a:off x="2906414" y="5124326"/>
            <a:ext cx="476091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ko-KR" altLang="en-US"/>
          </a:p>
        </p:txBody>
      </p:sp>
      <p:sp>
        <p:nvSpPr>
          <p:cNvPr id="15" name="Line 67"/>
          <p:cNvSpPr>
            <a:spLocks noChangeShapeType="1"/>
          </p:cNvSpPr>
          <p:nvPr/>
        </p:nvSpPr>
        <p:spPr bwMode="auto">
          <a:xfrm>
            <a:off x="2923877" y="4484564"/>
            <a:ext cx="476091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ko-KR" altLang="en-US"/>
          </a:p>
        </p:txBody>
      </p:sp>
      <p:sp>
        <p:nvSpPr>
          <p:cNvPr id="16" name="Line 68"/>
          <p:cNvSpPr>
            <a:spLocks noChangeShapeType="1"/>
          </p:cNvSpPr>
          <p:nvPr/>
        </p:nvSpPr>
        <p:spPr bwMode="auto">
          <a:xfrm>
            <a:off x="2909589" y="3901951"/>
            <a:ext cx="476091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ko-KR" altLang="en-US"/>
          </a:p>
        </p:txBody>
      </p:sp>
      <p:sp>
        <p:nvSpPr>
          <p:cNvPr id="17" name="Text Box 69"/>
          <p:cNvSpPr txBox="1">
            <a:spLocks noChangeArrowheads="1"/>
          </p:cNvSpPr>
          <p:nvPr/>
        </p:nvSpPr>
        <p:spPr bwMode="auto">
          <a:xfrm>
            <a:off x="4822527" y="5389439"/>
            <a:ext cx="6286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ko-KR" sz="1800"/>
              <a:t>data</a:t>
            </a:r>
          </a:p>
        </p:txBody>
      </p:sp>
      <p:sp>
        <p:nvSpPr>
          <p:cNvPr id="18" name="Text Box 70"/>
          <p:cNvSpPr txBox="1">
            <a:spLocks noChangeArrowheads="1"/>
          </p:cNvSpPr>
          <p:nvPr/>
        </p:nvSpPr>
        <p:spPr bwMode="auto">
          <a:xfrm>
            <a:off x="4154189" y="4527426"/>
            <a:ext cx="2165350"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5000"/>
              </a:lnSpc>
            </a:pPr>
            <a:r>
              <a:rPr lang="en-US" altLang="ko-KR" sz="1800"/>
              <a:t>destination address</a:t>
            </a:r>
          </a:p>
          <a:p>
            <a:pPr algn="ctr">
              <a:lnSpc>
                <a:spcPct val="85000"/>
              </a:lnSpc>
            </a:pPr>
            <a:r>
              <a:rPr lang="en-US" altLang="ko-KR" sz="1800"/>
              <a:t>(128 bits)</a:t>
            </a:r>
          </a:p>
        </p:txBody>
      </p:sp>
      <p:sp>
        <p:nvSpPr>
          <p:cNvPr id="19" name="Text Box 71"/>
          <p:cNvSpPr txBox="1">
            <a:spLocks noChangeArrowheads="1"/>
          </p:cNvSpPr>
          <p:nvPr/>
        </p:nvSpPr>
        <p:spPr bwMode="auto">
          <a:xfrm>
            <a:off x="4319289" y="3921001"/>
            <a:ext cx="1746250"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5000"/>
              </a:lnSpc>
            </a:pPr>
            <a:r>
              <a:rPr lang="en-US" altLang="ko-KR" sz="1800"/>
              <a:t>source address</a:t>
            </a:r>
          </a:p>
          <a:p>
            <a:pPr algn="ctr">
              <a:lnSpc>
                <a:spcPct val="85000"/>
              </a:lnSpc>
            </a:pPr>
            <a:r>
              <a:rPr lang="en-US" altLang="ko-KR" sz="1800"/>
              <a:t>(128 bits)</a:t>
            </a:r>
          </a:p>
        </p:txBody>
      </p:sp>
      <p:sp>
        <p:nvSpPr>
          <p:cNvPr id="20" name="Text Box 72"/>
          <p:cNvSpPr txBox="1">
            <a:spLocks noChangeArrowheads="1"/>
          </p:cNvSpPr>
          <p:nvPr/>
        </p:nvSpPr>
        <p:spPr bwMode="auto">
          <a:xfrm>
            <a:off x="3403302" y="3568576"/>
            <a:ext cx="13525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ko-KR" sz="1800"/>
              <a:t>payload len</a:t>
            </a:r>
          </a:p>
        </p:txBody>
      </p:sp>
      <p:sp>
        <p:nvSpPr>
          <p:cNvPr id="21" name="Text Box 73"/>
          <p:cNvSpPr txBox="1">
            <a:spLocks noChangeArrowheads="1"/>
          </p:cNvSpPr>
          <p:nvPr/>
        </p:nvSpPr>
        <p:spPr bwMode="auto">
          <a:xfrm>
            <a:off x="5184477" y="3576514"/>
            <a:ext cx="10096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ko-KR" sz="1800"/>
              <a:t>next hdr</a:t>
            </a:r>
          </a:p>
        </p:txBody>
      </p:sp>
      <p:sp>
        <p:nvSpPr>
          <p:cNvPr id="22" name="Text Box 74"/>
          <p:cNvSpPr txBox="1">
            <a:spLocks noChangeArrowheads="1"/>
          </p:cNvSpPr>
          <p:nvPr/>
        </p:nvSpPr>
        <p:spPr bwMode="auto">
          <a:xfrm>
            <a:off x="6440189" y="3562226"/>
            <a:ext cx="10350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ko-KR" sz="1800"/>
              <a:t>hop limit</a:t>
            </a:r>
          </a:p>
        </p:txBody>
      </p:sp>
      <p:sp>
        <p:nvSpPr>
          <p:cNvPr id="23" name="Text Box 75"/>
          <p:cNvSpPr txBox="1">
            <a:spLocks noChangeArrowheads="1"/>
          </p:cNvSpPr>
          <p:nvPr/>
        </p:nvSpPr>
        <p:spPr bwMode="auto">
          <a:xfrm>
            <a:off x="5309889" y="3268539"/>
            <a:ext cx="11366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ko-KR" sz="1800"/>
              <a:t>flow label</a:t>
            </a:r>
          </a:p>
        </p:txBody>
      </p:sp>
      <p:sp>
        <p:nvSpPr>
          <p:cNvPr id="24" name="Text Box 76"/>
          <p:cNvSpPr txBox="1">
            <a:spLocks noChangeArrowheads="1"/>
          </p:cNvSpPr>
          <p:nvPr/>
        </p:nvSpPr>
        <p:spPr bwMode="auto">
          <a:xfrm>
            <a:off x="3689052" y="3254251"/>
            <a:ext cx="438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ko-KR" sz="1800"/>
              <a:t>pri</a:t>
            </a:r>
          </a:p>
        </p:txBody>
      </p:sp>
      <p:sp>
        <p:nvSpPr>
          <p:cNvPr id="25" name="Text Box 77"/>
          <p:cNvSpPr txBox="1">
            <a:spLocks noChangeArrowheads="1"/>
          </p:cNvSpPr>
          <p:nvPr/>
        </p:nvSpPr>
        <p:spPr bwMode="auto">
          <a:xfrm>
            <a:off x="2982614" y="3262189"/>
            <a:ext cx="5016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ko-KR" sz="1800"/>
              <a:t>ver</a:t>
            </a:r>
          </a:p>
        </p:txBody>
      </p:sp>
      <p:sp>
        <p:nvSpPr>
          <p:cNvPr id="26" name="Line 79"/>
          <p:cNvSpPr>
            <a:spLocks noChangeShapeType="1"/>
          </p:cNvSpPr>
          <p:nvPr/>
        </p:nvSpPr>
        <p:spPr bwMode="auto">
          <a:xfrm>
            <a:off x="2895302" y="6349876"/>
            <a:ext cx="4816475" cy="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lstStyle/>
          <a:p>
            <a:endParaRPr lang="ko-KR" altLang="en-US"/>
          </a:p>
        </p:txBody>
      </p:sp>
      <p:sp>
        <p:nvSpPr>
          <p:cNvPr id="27" name="Text Box 78"/>
          <p:cNvSpPr txBox="1">
            <a:spLocks noChangeArrowheads="1"/>
          </p:cNvSpPr>
          <p:nvPr/>
        </p:nvSpPr>
        <p:spPr bwMode="auto">
          <a:xfrm>
            <a:off x="4754264" y="6159376"/>
            <a:ext cx="857250" cy="3667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ko-KR" sz="1800"/>
              <a:t>32 bits</a:t>
            </a:r>
          </a:p>
        </p:txBody>
      </p:sp>
      <p:sp>
        <p:nvSpPr>
          <p:cNvPr id="28" name="왼쪽 중괄호 27"/>
          <p:cNvSpPr/>
          <p:nvPr/>
        </p:nvSpPr>
        <p:spPr>
          <a:xfrm>
            <a:off x="2323281" y="3300289"/>
            <a:ext cx="445021" cy="1824037"/>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29" name="직사각형 28"/>
          <p:cNvSpPr/>
          <p:nvPr/>
        </p:nvSpPr>
        <p:spPr>
          <a:xfrm>
            <a:off x="5136852" y="2676402"/>
            <a:ext cx="3868367" cy="338554"/>
          </a:xfrm>
          <a:prstGeom prst="rect">
            <a:avLst/>
          </a:prstGeom>
        </p:spPr>
        <p:txBody>
          <a:bodyPr wrap="none">
            <a:spAutoFit/>
          </a:bodyPr>
          <a:lstStyle/>
          <a:p>
            <a:r>
              <a:rPr lang="en-US" altLang="ko-KR" sz="1600" dirty="0">
                <a:latin typeface="Arial" panose="020B0604020202020204" pitchFamily="34" charset="0"/>
                <a:cs typeface="Arial" panose="020B0604020202020204" pitchFamily="34" charset="0"/>
              </a:rPr>
              <a:t>upper layer protocol </a:t>
            </a:r>
            <a:r>
              <a:rPr lang="en-US" altLang="ko-KR" sz="1600" dirty="0" smtClean="0">
                <a:latin typeface="Arial" panose="020B0604020202020204" pitchFamily="34" charset="0"/>
                <a:cs typeface="Arial" panose="020B0604020202020204" pitchFamily="34" charset="0"/>
              </a:rPr>
              <a:t>or extension header</a:t>
            </a:r>
            <a:endParaRPr lang="ko-KR" altLang="en-US" sz="1600" dirty="0">
              <a:latin typeface="Arial" panose="020B0604020202020204" pitchFamily="34" charset="0"/>
              <a:cs typeface="Arial" panose="020B0604020202020204" pitchFamily="34" charset="0"/>
            </a:endParaRPr>
          </a:p>
        </p:txBody>
      </p:sp>
      <p:sp>
        <p:nvSpPr>
          <p:cNvPr id="30" name="Line 36"/>
          <p:cNvSpPr>
            <a:spLocks noChangeShapeType="1"/>
          </p:cNvSpPr>
          <p:nvPr/>
        </p:nvSpPr>
        <p:spPr bwMode="auto">
          <a:xfrm flipV="1">
            <a:off x="5740102" y="2974305"/>
            <a:ext cx="261465" cy="729626"/>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31" name="Line 36"/>
          <p:cNvSpPr>
            <a:spLocks noChangeShapeType="1"/>
          </p:cNvSpPr>
          <p:nvPr/>
        </p:nvSpPr>
        <p:spPr bwMode="auto">
          <a:xfrm flipV="1">
            <a:off x="3885343" y="2645245"/>
            <a:ext cx="261465" cy="729626"/>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dirty="0"/>
          </a:p>
        </p:txBody>
      </p:sp>
      <p:sp>
        <p:nvSpPr>
          <p:cNvPr id="32" name="직사각형 31"/>
          <p:cNvSpPr/>
          <p:nvPr/>
        </p:nvSpPr>
        <p:spPr>
          <a:xfrm>
            <a:off x="3856509" y="2376277"/>
            <a:ext cx="1208472" cy="338554"/>
          </a:xfrm>
          <a:prstGeom prst="rect">
            <a:avLst/>
          </a:prstGeom>
        </p:spPr>
        <p:txBody>
          <a:bodyPr wrap="none">
            <a:spAutoFit/>
          </a:bodyPr>
          <a:lstStyle/>
          <a:p>
            <a:r>
              <a:rPr lang="en-US" altLang="ko-KR" sz="1600" dirty="0">
                <a:latin typeface="Arial" panose="020B0604020202020204" pitchFamily="34" charset="0"/>
                <a:cs typeface="Arial" panose="020B0604020202020204" pitchFamily="34" charset="0"/>
              </a:rPr>
              <a:t>t</a:t>
            </a:r>
            <a:r>
              <a:rPr lang="en-US" altLang="ko-KR" sz="1600" dirty="0" smtClean="0">
                <a:latin typeface="Arial" panose="020B0604020202020204" pitchFamily="34" charset="0"/>
                <a:cs typeface="Arial" panose="020B0604020202020204" pitchFamily="34" charset="0"/>
              </a:rPr>
              <a:t>raffic class</a:t>
            </a:r>
            <a:endParaRPr lang="ko-KR" altLang="en-US" sz="1600" dirty="0">
              <a:latin typeface="Arial" panose="020B0604020202020204" pitchFamily="34" charset="0"/>
              <a:cs typeface="Arial" panose="020B0604020202020204" pitchFamily="34" charset="0"/>
            </a:endParaRPr>
          </a:p>
        </p:txBody>
      </p:sp>
      <p:sp>
        <p:nvSpPr>
          <p:cNvPr id="33" name="TextBox 32"/>
          <p:cNvSpPr txBox="1"/>
          <p:nvPr/>
        </p:nvSpPr>
        <p:spPr>
          <a:xfrm>
            <a:off x="5740102" y="769868"/>
            <a:ext cx="2152130" cy="338554"/>
          </a:xfrm>
          <a:prstGeom prst="rect">
            <a:avLst/>
          </a:prstGeom>
          <a:noFill/>
        </p:spPr>
        <p:txBody>
          <a:bodyPr wrap="square" rtlCol="0">
            <a:spAutoFit/>
          </a:bodyPr>
          <a:lstStyle/>
          <a:p>
            <a:r>
              <a:rPr lang="en-US" altLang="ko-KR" sz="1600" dirty="0" smtClean="0">
                <a:latin typeface="Arial" panose="020B0604020202020204" pitchFamily="34" charset="0"/>
                <a:cs typeface="Arial" panose="020B0604020202020204" pitchFamily="34" charset="0"/>
              </a:rPr>
              <a:t>2001:db8:3e8:100::1</a:t>
            </a:r>
            <a:endParaRPr lang="ko-KR" altLang="en-US"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497997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83518" y="78135"/>
            <a:ext cx="8077200" cy="614561"/>
          </a:xfrm>
        </p:spPr>
        <p:txBody>
          <a:bodyPr/>
          <a:lstStyle/>
          <a:p>
            <a:r>
              <a:rPr lang="en-US" altLang="ko-KR" dirty="0" smtClean="0"/>
              <a:t>IPv6 Extension </a:t>
            </a:r>
            <a:r>
              <a:rPr lang="en-US" altLang="ko-KR" dirty="0"/>
              <a:t>Headers </a:t>
            </a:r>
            <a:endParaRPr lang="ko-KR" altLang="en-US" dirty="0"/>
          </a:p>
        </p:txBody>
      </p:sp>
      <p:sp>
        <p:nvSpPr>
          <p:cNvPr id="3" name="내용 개체 틀 2"/>
          <p:cNvSpPr>
            <a:spLocks noGrp="1"/>
          </p:cNvSpPr>
          <p:nvPr>
            <p:ph idx="1"/>
          </p:nvPr>
        </p:nvSpPr>
        <p:spPr>
          <a:xfrm>
            <a:off x="393775" y="3284984"/>
            <a:ext cx="8064425" cy="504056"/>
          </a:xfrm>
        </p:spPr>
        <p:txBody>
          <a:bodyPr/>
          <a:lstStyle/>
          <a:p>
            <a:r>
              <a:rPr lang="en-US" altLang="ko-KR" dirty="0"/>
              <a:t>The hop-by-hop extension header for large </a:t>
            </a:r>
            <a:r>
              <a:rPr lang="en-US" altLang="ko-KR" dirty="0" smtClean="0"/>
              <a:t>datagrams</a:t>
            </a:r>
            <a:endParaRPr lang="en-US" altLang="ko-KR" dirty="0"/>
          </a:p>
          <a:p>
            <a:endParaRPr lang="ko-KR" altLang="en-US" dirty="0"/>
          </a:p>
        </p:txBody>
      </p:sp>
      <p:pic>
        <p:nvPicPr>
          <p:cNvPr id="4" name="Picture 6">
            <a:extLst>
              <a:ext uri="{FF2B5EF4-FFF2-40B4-BE49-F238E27FC236}">
                <a16:creationId xmlns:a16="http://schemas.microsoft.com/office/drawing/2014/main" id="{4A23537C-6021-2441-9AB7-9929DE552B22}"/>
              </a:ext>
            </a:extLst>
          </p:cNvPr>
          <p:cNvPicPr>
            <a:picLocks noChangeAspect="1"/>
          </p:cNvPicPr>
          <p:nvPr/>
        </p:nvPicPr>
        <p:blipFill>
          <a:blip r:embed="rId2"/>
          <a:stretch>
            <a:fillRect/>
          </a:stretch>
        </p:blipFill>
        <p:spPr>
          <a:xfrm>
            <a:off x="393775" y="597141"/>
            <a:ext cx="8229600" cy="2759851"/>
          </a:xfrm>
          <a:prstGeom prst="rect">
            <a:avLst/>
          </a:prstGeom>
        </p:spPr>
      </p:pic>
      <p:pic>
        <p:nvPicPr>
          <p:cNvPr id="5" name="Picture Placeholder 1" descr="Short Description: &#10;An illustration shows the hop by hop extension header for large datagrams (jumbograms). &#10;&#10;Long Description: &#10;The illustration shows the header divided into two parts. The bottom part of the header shows jumbo payload length and the top part is divided into four sections as follows. Next header, 0, 194, and 4.&#10;&#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0921" y="3819014"/>
            <a:ext cx="7899249" cy="943379"/>
          </a:xfrm>
          <a:prstGeom prst="rect">
            <a:avLst/>
          </a:prstGeom>
        </p:spPr>
      </p:pic>
      <p:sp>
        <p:nvSpPr>
          <p:cNvPr id="6" name="내용 개체 틀 2"/>
          <p:cNvSpPr txBox="1">
            <a:spLocks/>
          </p:cNvSpPr>
          <p:nvPr/>
        </p:nvSpPr>
        <p:spPr bwMode="auto">
          <a:xfrm>
            <a:off x="409236" y="4792367"/>
            <a:ext cx="8064425" cy="504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latinLnBrk="1" hangingPunct="0">
              <a:spcBef>
                <a:spcPct val="20000"/>
              </a:spcBef>
              <a:spcAft>
                <a:spcPct val="0"/>
              </a:spcAft>
              <a:buClr>
                <a:srgbClr val="FF0066"/>
              </a:buClr>
              <a:buFont typeface="Symbol" panose="05050102010706020507" pitchFamily="18" charset="2"/>
              <a:buChar char="¨"/>
              <a:defRPr kumimoji="1" sz="2400">
                <a:solidFill>
                  <a:schemeClr val="tx1"/>
                </a:solidFill>
                <a:latin typeface="Arial" panose="020B0604020202020204" pitchFamily="34" charset="0"/>
                <a:ea typeface="+mn-ea"/>
                <a:cs typeface="Arial" panose="020B0604020202020204" pitchFamily="34" charset="0"/>
              </a:defRPr>
            </a:lvl1pPr>
            <a:lvl2pPr marL="742950" indent="-285750" algn="l" rtl="0" eaLnBrk="0" fontAlgn="base" latinLnBrk="1" hangingPunct="0">
              <a:spcBef>
                <a:spcPct val="20000"/>
              </a:spcBef>
              <a:spcAft>
                <a:spcPct val="0"/>
              </a:spcAft>
              <a:buClr>
                <a:srgbClr val="FF0000"/>
              </a:buClr>
              <a:buFont typeface="Symbol" panose="05050102010706020507" pitchFamily="18" charset="2"/>
              <a:buChar char="©"/>
              <a:defRPr kumimoji="1" sz="2000">
                <a:solidFill>
                  <a:schemeClr val="tx1"/>
                </a:solidFill>
                <a:latin typeface="Arial" panose="020B0604020202020204" pitchFamily="34" charset="0"/>
                <a:ea typeface="+mn-ea"/>
                <a:cs typeface="Arial" panose="020B0604020202020204" pitchFamily="34" charset="0"/>
              </a:defRPr>
            </a:lvl2pPr>
            <a:lvl3pPr marL="1143000" indent="-228600" algn="l" rtl="0" eaLnBrk="0" fontAlgn="base" latinLnBrk="1" hangingPunct="0">
              <a:spcBef>
                <a:spcPct val="20000"/>
              </a:spcBef>
              <a:spcAft>
                <a:spcPct val="0"/>
              </a:spcAft>
              <a:buClr>
                <a:srgbClr val="33CC33"/>
              </a:buClr>
              <a:buFont typeface="Times New Roman" panose="02020603050405020304" pitchFamily="18" charset="0"/>
              <a:buChar char="♣"/>
              <a:defRPr kumimoji="1" sz="1800">
                <a:solidFill>
                  <a:schemeClr val="tx1"/>
                </a:solidFill>
                <a:latin typeface="Arial" panose="020B0604020202020204" pitchFamily="34" charset="0"/>
                <a:ea typeface="+mn-ea"/>
                <a:cs typeface="Arial" panose="020B0604020202020204" pitchFamily="34" charset="0"/>
              </a:defRPr>
            </a:lvl3pPr>
            <a:lvl4pPr marL="1600200" indent="-228600" algn="l" rtl="0" eaLnBrk="0" fontAlgn="base" latinLnBrk="1" hangingPunct="0">
              <a:spcBef>
                <a:spcPct val="20000"/>
              </a:spcBef>
              <a:spcAft>
                <a:spcPct val="0"/>
              </a:spcAft>
              <a:buFont typeface="Symbol" panose="05050102010706020507" pitchFamily="18" charset="2"/>
              <a:buChar char="ª"/>
              <a:defRPr kumimoji="1" sz="1600">
                <a:solidFill>
                  <a:schemeClr val="tx1"/>
                </a:solidFill>
                <a:latin typeface="Arial" panose="020B0604020202020204" pitchFamily="34" charset="0"/>
                <a:ea typeface="+mn-ea"/>
                <a:cs typeface="Arial" panose="020B0604020202020204" pitchFamily="34" charset="0"/>
              </a:defRPr>
            </a:lvl4pPr>
            <a:lvl5pPr marL="2057400" indent="-228600" algn="l" rtl="0" eaLnBrk="0" fontAlgn="base" latinLnBrk="1" hangingPunct="0">
              <a:spcBef>
                <a:spcPct val="20000"/>
              </a:spcBef>
              <a:spcAft>
                <a:spcPct val="0"/>
              </a:spcAft>
              <a:buChar char="»"/>
              <a:defRPr kumimoji="1" sz="1400">
                <a:solidFill>
                  <a:schemeClr val="tx1"/>
                </a:solidFill>
                <a:latin typeface="Arial" panose="020B0604020202020204" pitchFamily="34" charset="0"/>
                <a:ea typeface="+mn-ea"/>
                <a:cs typeface="Arial" panose="020B0604020202020204" pitchFamily="34" charset="0"/>
              </a:defRPr>
            </a:lvl5pPr>
            <a:lvl6pPr marL="2514600" indent="-228600" algn="l" rtl="0" fontAlgn="base" latinLnBrk="1">
              <a:spcBef>
                <a:spcPct val="20000"/>
              </a:spcBef>
              <a:spcAft>
                <a:spcPct val="0"/>
              </a:spcAft>
              <a:buChar char="»"/>
              <a:defRPr kumimoji="1" sz="1400">
                <a:solidFill>
                  <a:schemeClr val="tx1"/>
                </a:solidFill>
                <a:latin typeface="+mn-lt"/>
                <a:ea typeface="+mn-ea"/>
              </a:defRPr>
            </a:lvl6pPr>
            <a:lvl7pPr marL="2971800" indent="-228600" algn="l" rtl="0" fontAlgn="base" latinLnBrk="1">
              <a:spcBef>
                <a:spcPct val="20000"/>
              </a:spcBef>
              <a:spcAft>
                <a:spcPct val="0"/>
              </a:spcAft>
              <a:buChar char="»"/>
              <a:defRPr kumimoji="1" sz="1400">
                <a:solidFill>
                  <a:schemeClr val="tx1"/>
                </a:solidFill>
                <a:latin typeface="+mn-lt"/>
                <a:ea typeface="+mn-ea"/>
              </a:defRPr>
            </a:lvl7pPr>
            <a:lvl8pPr marL="3429000" indent="-228600" algn="l" rtl="0" fontAlgn="base" latinLnBrk="1">
              <a:spcBef>
                <a:spcPct val="20000"/>
              </a:spcBef>
              <a:spcAft>
                <a:spcPct val="0"/>
              </a:spcAft>
              <a:buChar char="»"/>
              <a:defRPr kumimoji="1" sz="1400">
                <a:solidFill>
                  <a:schemeClr val="tx1"/>
                </a:solidFill>
                <a:latin typeface="+mn-lt"/>
                <a:ea typeface="+mn-ea"/>
              </a:defRPr>
            </a:lvl8pPr>
            <a:lvl9pPr marL="3886200" indent="-228600" algn="l" rtl="0" fontAlgn="base" latinLnBrk="1">
              <a:spcBef>
                <a:spcPct val="20000"/>
              </a:spcBef>
              <a:spcAft>
                <a:spcPct val="0"/>
              </a:spcAft>
              <a:buChar char="»"/>
              <a:defRPr kumimoji="1" sz="1400">
                <a:solidFill>
                  <a:schemeClr val="tx1"/>
                </a:solidFill>
                <a:latin typeface="+mn-lt"/>
                <a:ea typeface="+mn-ea"/>
              </a:defRPr>
            </a:lvl9pPr>
          </a:lstStyle>
          <a:p>
            <a:r>
              <a:rPr lang="en-US" altLang="ko-KR" dirty="0"/>
              <a:t>The extension header for routing</a:t>
            </a:r>
          </a:p>
        </p:txBody>
      </p:sp>
      <p:pic>
        <p:nvPicPr>
          <p:cNvPr id="7" name="Picture Placeholder 7" descr="Short Description: &#10;An illustration shows the extension header for routing.&#10;&#10;Long Description: &#10;The header is divided into two parts. The bottom part of the header shows type specific data and the top part is divided into four sections as follows. Next header, header extension length, routing type, and segments left.&#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8396" y="5187336"/>
            <a:ext cx="7816645" cy="1619715"/>
          </a:xfrm>
          <a:prstGeom prst="rect">
            <a:avLst/>
          </a:prstGeom>
        </p:spPr>
      </p:pic>
    </p:spTree>
    <p:extLst>
      <p:ext uri="{BB962C8B-B14F-4D97-AF65-F5344CB8AC3E}">
        <p14:creationId xmlns:p14="http://schemas.microsoft.com/office/powerpoint/2010/main" val="103488038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a:noFill/>
        </p:spPr>
        <p:txBody>
          <a:bodyPr lIns="90488" tIns="44450" rIns="90488" bIns="44450"/>
          <a:lstStyle/>
          <a:p>
            <a:pPr eaLnBrk="1" hangingPunct="1"/>
            <a:r>
              <a:rPr lang="en-US" altLang="ko-KR" smtClean="0"/>
              <a:t>Packet Switching (TCP/IP)</a:t>
            </a:r>
          </a:p>
        </p:txBody>
      </p:sp>
      <p:pic>
        <p:nvPicPr>
          <p:cNvPr id="63491" name="Picture 3"/>
          <p:cNvPicPr>
            <a:picLocks noChangeAspect="1" noChangeArrowheads="1"/>
          </p:cNvPicPr>
          <p:nvPr/>
        </p:nvPicPr>
        <p:blipFill>
          <a:blip r:embed="rId2">
            <a:extLst>
              <a:ext uri="{28A0092B-C50C-407E-A947-70E740481C1C}">
                <a14:useLocalDpi xmlns:a14="http://schemas.microsoft.com/office/drawing/2010/main" val="0"/>
              </a:ext>
            </a:extLst>
          </a:blip>
          <a:srcRect l="917" t="917" r="917" b="917"/>
          <a:stretch>
            <a:fillRect/>
          </a:stretch>
        </p:blipFill>
        <p:spPr bwMode="auto">
          <a:xfrm>
            <a:off x="1138238" y="1504950"/>
            <a:ext cx="4752975" cy="441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492" name="Text Box 4"/>
          <p:cNvSpPr txBox="1">
            <a:spLocks noChangeArrowheads="1"/>
          </p:cNvSpPr>
          <p:nvPr/>
        </p:nvSpPr>
        <p:spPr bwMode="auto">
          <a:xfrm>
            <a:off x="5764213" y="1636713"/>
            <a:ext cx="2822575" cy="1155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spAutoFit/>
          </a:bodyPr>
          <a:lstStyle>
            <a:lvl1pPr eaLnBrk="0" hangingPunct="0">
              <a:spcBef>
                <a:spcPct val="20000"/>
              </a:spcBef>
              <a:buClr>
                <a:srgbClr val="FF0066"/>
              </a:buClr>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1pPr>
            <a:lvl2pPr marL="742950" indent="-285750" eaLnBrk="0" hangingPunct="0">
              <a:spcBef>
                <a:spcPct val="20000"/>
              </a:spcBef>
              <a:buClr>
                <a:srgbClr val="FF0000"/>
              </a:buClr>
              <a:buFont typeface="Symbol" panose="05050102010706020507" pitchFamily="18" charset="2"/>
              <a:buChar char="©"/>
              <a:defRPr kumimoji="1" sz="2000">
                <a:solidFill>
                  <a:schemeClr val="tx1"/>
                </a:solidFill>
                <a:latin typeface="Times New Roman" panose="02020603050405020304" pitchFamily="18" charset="0"/>
                <a:ea typeface="굴림" panose="020B0600000101010101" pitchFamily="50" charset="-127"/>
              </a:defRPr>
            </a:lvl2pPr>
            <a:lvl3pPr marL="1143000" indent="-228600" eaLnBrk="0" hangingPunct="0">
              <a:spcBef>
                <a:spcPct val="20000"/>
              </a:spcBef>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3pPr>
            <a:lvl4pPr marL="1600200" indent="-228600" eaLnBrk="0" hangingPunct="0">
              <a:spcBef>
                <a:spcPct val="20000"/>
              </a:spcBef>
              <a:buFont typeface="Symbol" panose="05050102010706020507" pitchFamily="18" charset="2"/>
              <a:buChar char="ª"/>
              <a:defRPr kumimoji="1" sz="1600">
                <a:solidFill>
                  <a:schemeClr val="tx1"/>
                </a:solidFill>
                <a:latin typeface="Times New Roman" panose="02020603050405020304" pitchFamily="18" charset="0"/>
                <a:ea typeface="굴림" panose="020B0600000101010101" pitchFamily="50" charset="-127"/>
              </a:defRPr>
            </a:lvl4pPr>
            <a:lvl5pPr marL="2057400" indent="-228600" eaLnBrk="0" hangingPunct="0">
              <a:spcBef>
                <a:spcPct val="20000"/>
              </a:spcBef>
              <a:buChar char="»"/>
              <a:defRPr kumimoji="1" sz="1400">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9pPr>
          </a:lstStyle>
          <a:p>
            <a:pPr latinLnBrk="0">
              <a:spcBef>
                <a:spcPct val="0"/>
              </a:spcBef>
              <a:buClrTx/>
              <a:buFontTx/>
              <a:buNone/>
            </a:pPr>
            <a:r>
              <a:rPr kumimoji="0" lang="en-US" altLang="ko-KR" sz="1400" b="1">
                <a:latin typeface="Arial" panose="020B0604020202020204" pitchFamily="34" charset="0"/>
              </a:rPr>
              <a:t>TCP = TRANSMISSION</a:t>
            </a:r>
          </a:p>
          <a:p>
            <a:pPr latinLnBrk="0">
              <a:spcBef>
                <a:spcPct val="0"/>
              </a:spcBef>
              <a:buClrTx/>
              <a:buFontTx/>
              <a:buNone/>
            </a:pPr>
            <a:r>
              <a:rPr kumimoji="0" lang="en-US" altLang="ko-KR" sz="1400" b="1">
                <a:latin typeface="Arial" panose="020B0604020202020204" pitchFamily="34" charset="0"/>
              </a:rPr>
              <a:t>           CONTROL</a:t>
            </a:r>
          </a:p>
          <a:p>
            <a:pPr latinLnBrk="0">
              <a:spcBef>
                <a:spcPct val="0"/>
              </a:spcBef>
              <a:buClrTx/>
              <a:buFontTx/>
              <a:buNone/>
            </a:pPr>
            <a:r>
              <a:rPr kumimoji="0" lang="en-US" altLang="ko-KR" sz="1400" b="1">
                <a:latin typeface="Arial" panose="020B0604020202020204" pitchFamily="34" charset="0"/>
              </a:rPr>
              <a:t>           PROTOCOL</a:t>
            </a:r>
          </a:p>
          <a:p>
            <a:pPr latinLnBrk="0">
              <a:spcBef>
                <a:spcPct val="0"/>
              </a:spcBef>
              <a:buClrTx/>
              <a:buFontTx/>
              <a:buNone/>
            </a:pPr>
            <a:r>
              <a:rPr kumimoji="0" lang="en-US" altLang="ko-KR" sz="1400" b="1">
                <a:latin typeface="Arial" panose="020B0604020202020204" pitchFamily="34" charset="0"/>
              </a:rPr>
              <a:t>(Breaks messages into packets</a:t>
            </a:r>
          </a:p>
          <a:p>
            <a:pPr latinLnBrk="0">
              <a:spcBef>
                <a:spcPct val="0"/>
              </a:spcBef>
              <a:buClrTx/>
              <a:buFontTx/>
              <a:buNone/>
            </a:pPr>
            <a:r>
              <a:rPr kumimoji="0" lang="en-US" altLang="ko-KR" sz="1400" b="1">
                <a:latin typeface="Arial" panose="020B0604020202020204" pitchFamily="34" charset="0"/>
              </a:rPr>
              <a:t>and reassembles them)</a:t>
            </a:r>
            <a:endParaRPr kumimoji="0" lang="en-US" altLang="ko-KR" sz="1000" b="1">
              <a:latin typeface="Arial" panose="020B0604020202020204" pitchFamily="34" charset="0"/>
            </a:endParaRPr>
          </a:p>
        </p:txBody>
      </p:sp>
      <p:sp>
        <p:nvSpPr>
          <p:cNvPr id="63493" name="Rectangle 5"/>
          <p:cNvSpPr>
            <a:spLocks noChangeArrowheads="1"/>
          </p:cNvSpPr>
          <p:nvPr/>
        </p:nvSpPr>
        <p:spPr bwMode="auto">
          <a:xfrm>
            <a:off x="5821363" y="3403600"/>
            <a:ext cx="2151062" cy="94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spAutoFit/>
          </a:bodyPr>
          <a:lstStyle>
            <a:lvl1pPr eaLnBrk="0" hangingPunct="0">
              <a:spcBef>
                <a:spcPct val="20000"/>
              </a:spcBef>
              <a:buClr>
                <a:srgbClr val="FF0066"/>
              </a:buClr>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1pPr>
            <a:lvl2pPr marL="742950" indent="-285750" eaLnBrk="0" hangingPunct="0">
              <a:spcBef>
                <a:spcPct val="20000"/>
              </a:spcBef>
              <a:buClr>
                <a:srgbClr val="FF0000"/>
              </a:buClr>
              <a:buFont typeface="Symbol" panose="05050102010706020507" pitchFamily="18" charset="2"/>
              <a:buChar char="©"/>
              <a:defRPr kumimoji="1" sz="2000">
                <a:solidFill>
                  <a:schemeClr val="tx1"/>
                </a:solidFill>
                <a:latin typeface="Times New Roman" panose="02020603050405020304" pitchFamily="18" charset="0"/>
                <a:ea typeface="굴림" panose="020B0600000101010101" pitchFamily="50" charset="-127"/>
              </a:defRPr>
            </a:lvl2pPr>
            <a:lvl3pPr marL="1143000" indent="-228600" eaLnBrk="0" hangingPunct="0">
              <a:spcBef>
                <a:spcPct val="20000"/>
              </a:spcBef>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3pPr>
            <a:lvl4pPr marL="1600200" indent="-228600" eaLnBrk="0" hangingPunct="0">
              <a:spcBef>
                <a:spcPct val="20000"/>
              </a:spcBef>
              <a:buFont typeface="Symbol" panose="05050102010706020507" pitchFamily="18" charset="2"/>
              <a:buChar char="ª"/>
              <a:defRPr kumimoji="1" sz="1600">
                <a:solidFill>
                  <a:schemeClr val="tx1"/>
                </a:solidFill>
                <a:latin typeface="Times New Roman" panose="02020603050405020304" pitchFamily="18" charset="0"/>
                <a:ea typeface="굴림" panose="020B0600000101010101" pitchFamily="50" charset="-127"/>
              </a:defRPr>
            </a:lvl4pPr>
            <a:lvl5pPr marL="2057400" indent="-228600" eaLnBrk="0" hangingPunct="0">
              <a:spcBef>
                <a:spcPct val="20000"/>
              </a:spcBef>
              <a:buChar char="»"/>
              <a:defRPr kumimoji="1" sz="1400">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9pPr>
          </a:lstStyle>
          <a:p>
            <a:pPr latinLnBrk="0">
              <a:spcBef>
                <a:spcPct val="0"/>
              </a:spcBef>
              <a:buClrTx/>
              <a:buFontTx/>
              <a:buNone/>
            </a:pPr>
            <a:r>
              <a:rPr kumimoji="0" lang="en-US" altLang="ko-KR" sz="1400" b="1">
                <a:latin typeface="Arial" panose="020B0604020202020204" pitchFamily="34" charset="0"/>
              </a:rPr>
              <a:t>IP = INTERNET</a:t>
            </a:r>
          </a:p>
          <a:p>
            <a:pPr latinLnBrk="0">
              <a:spcBef>
                <a:spcPct val="0"/>
              </a:spcBef>
              <a:buClrTx/>
              <a:buFontTx/>
              <a:buNone/>
            </a:pPr>
            <a:r>
              <a:rPr kumimoji="0" lang="en-US" altLang="ko-KR" sz="1400" b="1">
                <a:latin typeface="Arial" panose="020B0604020202020204" pitchFamily="34" charset="0"/>
              </a:rPr>
              <a:t>        PROTOCOL</a:t>
            </a:r>
          </a:p>
          <a:p>
            <a:pPr latinLnBrk="0">
              <a:spcBef>
                <a:spcPct val="0"/>
              </a:spcBef>
              <a:buClrTx/>
              <a:buFontTx/>
              <a:buNone/>
            </a:pPr>
            <a:r>
              <a:rPr kumimoji="0" lang="en-US" altLang="ko-KR" sz="1400" b="1">
                <a:latin typeface="Arial" panose="020B0604020202020204" pitchFamily="34" charset="0"/>
              </a:rPr>
              <a:t>(Moves packets around</a:t>
            </a:r>
          </a:p>
          <a:p>
            <a:pPr latinLnBrk="0">
              <a:spcBef>
                <a:spcPct val="0"/>
              </a:spcBef>
              <a:buClrTx/>
              <a:buFontTx/>
              <a:buNone/>
            </a:pPr>
            <a:r>
              <a:rPr kumimoji="0" lang="en-US" altLang="ko-KR" sz="1400" b="1">
                <a:latin typeface="Arial" panose="020B0604020202020204" pitchFamily="34" charset="0"/>
              </a:rPr>
              <a:t>the Internet)</a:t>
            </a:r>
          </a:p>
        </p:txBody>
      </p:sp>
      <p:sp>
        <p:nvSpPr>
          <p:cNvPr id="63494" name="Text Box 6"/>
          <p:cNvSpPr txBox="1">
            <a:spLocks noChangeArrowheads="1"/>
          </p:cNvSpPr>
          <p:nvPr/>
        </p:nvSpPr>
        <p:spPr bwMode="auto">
          <a:xfrm>
            <a:off x="6865938" y="5815013"/>
            <a:ext cx="196850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spAutoFit/>
          </a:bodyPr>
          <a:lstStyle>
            <a:lvl1pPr eaLnBrk="0" hangingPunct="0">
              <a:spcBef>
                <a:spcPct val="20000"/>
              </a:spcBef>
              <a:buClr>
                <a:srgbClr val="FF0066"/>
              </a:buClr>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1pPr>
            <a:lvl2pPr marL="742950" indent="-285750" eaLnBrk="0" hangingPunct="0">
              <a:spcBef>
                <a:spcPct val="20000"/>
              </a:spcBef>
              <a:buClr>
                <a:srgbClr val="FF0000"/>
              </a:buClr>
              <a:buFont typeface="Symbol" panose="05050102010706020507" pitchFamily="18" charset="2"/>
              <a:buChar char="©"/>
              <a:defRPr kumimoji="1" sz="2000">
                <a:solidFill>
                  <a:schemeClr val="tx1"/>
                </a:solidFill>
                <a:latin typeface="Times New Roman" panose="02020603050405020304" pitchFamily="18" charset="0"/>
                <a:ea typeface="굴림" panose="020B0600000101010101" pitchFamily="50" charset="-127"/>
              </a:defRPr>
            </a:lvl2pPr>
            <a:lvl3pPr marL="1143000" indent="-228600" eaLnBrk="0" hangingPunct="0">
              <a:spcBef>
                <a:spcPct val="20000"/>
              </a:spcBef>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3pPr>
            <a:lvl4pPr marL="1600200" indent="-228600" eaLnBrk="0" hangingPunct="0">
              <a:spcBef>
                <a:spcPct val="20000"/>
              </a:spcBef>
              <a:buFont typeface="Symbol" panose="05050102010706020507" pitchFamily="18" charset="2"/>
              <a:buChar char="ª"/>
              <a:defRPr kumimoji="1" sz="1600">
                <a:solidFill>
                  <a:schemeClr val="tx1"/>
                </a:solidFill>
                <a:latin typeface="Times New Roman" panose="02020603050405020304" pitchFamily="18" charset="0"/>
                <a:ea typeface="굴림" panose="020B0600000101010101" pitchFamily="50" charset="-127"/>
              </a:defRPr>
            </a:lvl4pPr>
            <a:lvl5pPr marL="2057400" indent="-228600" eaLnBrk="0" hangingPunct="0">
              <a:spcBef>
                <a:spcPct val="20000"/>
              </a:spcBef>
              <a:buChar char="»"/>
              <a:defRPr kumimoji="1" sz="1400">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9pPr>
          </a:lstStyle>
          <a:p>
            <a:pPr algn="ctr" latinLnBrk="0">
              <a:spcBef>
                <a:spcPct val="0"/>
              </a:spcBef>
              <a:buClrTx/>
              <a:buFontTx/>
              <a:buNone/>
            </a:pPr>
            <a:r>
              <a:rPr kumimoji="0" lang="en-US" altLang="ko-KR" sz="1200" b="1">
                <a:latin typeface="Arial" panose="020B0604020202020204" pitchFamily="34" charset="0"/>
              </a:rPr>
              <a:t>SOURCE: J. DECEMBER</a:t>
            </a:r>
            <a:endParaRPr kumimoji="0" lang="en-US" altLang="ko-KR" sz="1000" b="1">
              <a:latin typeface="Arial" panose="020B0604020202020204" pitchFamily="34" charset="0"/>
            </a:endParaRPr>
          </a:p>
        </p:txBody>
      </p:sp>
    </p:spTree>
  </p:cSld>
  <p:clrMapOvr>
    <a:masterClrMapping/>
  </p:clrMapOvr>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Line 2"/>
          <p:cNvSpPr>
            <a:spLocks noChangeShapeType="1"/>
          </p:cNvSpPr>
          <p:nvPr/>
        </p:nvSpPr>
        <p:spPr bwMode="auto">
          <a:xfrm>
            <a:off x="1905000" y="5410200"/>
            <a:ext cx="2743200"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64515" name="Rectangle 3"/>
          <p:cNvSpPr>
            <a:spLocks noGrp="1" noChangeArrowheads="1"/>
          </p:cNvSpPr>
          <p:nvPr>
            <p:ph type="title"/>
          </p:nvPr>
        </p:nvSpPr>
        <p:spPr/>
        <p:txBody>
          <a:bodyPr/>
          <a:lstStyle/>
          <a:p>
            <a:pPr eaLnBrk="1" hangingPunct="1"/>
            <a:r>
              <a:rPr lang="en-US" altLang="ko-KR" smtClean="0"/>
              <a:t>Internet Standards - Data Link Layer </a:t>
            </a:r>
          </a:p>
        </p:txBody>
      </p:sp>
      <p:sp>
        <p:nvSpPr>
          <p:cNvPr id="64516" name="Rectangle 4"/>
          <p:cNvSpPr>
            <a:spLocks noGrp="1" noChangeArrowheads="1"/>
          </p:cNvSpPr>
          <p:nvPr>
            <p:ph type="body" idx="1"/>
          </p:nvPr>
        </p:nvSpPr>
        <p:spPr>
          <a:xfrm>
            <a:off x="609600" y="1066800"/>
            <a:ext cx="8001000" cy="4419600"/>
          </a:xfrm>
        </p:spPr>
        <p:txBody>
          <a:bodyPr/>
          <a:lstStyle/>
          <a:p>
            <a:pPr eaLnBrk="1" hangingPunct="1"/>
            <a:r>
              <a:rPr lang="en-US" altLang="ko-KR" smtClean="0"/>
              <a:t>organize transmissions into collections of bits and manage their transmission within a single network</a:t>
            </a:r>
          </a:p>
          <a:p>
            <a:pPr eaLnBrk="1" hangingPunct="1"/>
            <a:r>
              <a:rPr lang="en-US" altLang="ko-KR" smtClean="0"/>
              <a:t>Concerned with exchange of data between an end system and the network</a:t>
            </a:r>
          </a:p>
          <a:p>
            <a:pPr lvl="1" eaLnBrk="1" hangingPunct="1"/>
            <a:r>
              <a:rPr lang="en-US" altLang="ko-KR" smtClean="0"/>
              <a:t>sending computer provides destination address</a:t>
            </a:r>
          </a:p>
          <a:p>
            <a:pPr lvl="1" eaLnBrk="1" hangingPunct="1"/>
            <a:r>
              <a:rPr lang="en-US" altLang="ko-KR" smtClean="0"/>
              <a:t>sending computer invokes services of network (e.g. priority)</a:t>
            </a:r>
          </a:p>
          <a:p>
            <a:pPr lvl="1" eaLnBrk="1" hangingPunct="1"/>
            <a:r>
              <a:rPr lang="en-US" altLang="ko-KR" smtClean="0"/>
              <a:t>separates higher layers from details of network (e.g. X.25, Ethernet, Token Ring)</a:t>
            </a:r>
          </a:p>
          <a:p>
            <a:pPr lvl="1" eaLnBrk="1" hangingPunct="1"/>
            <a:r>
              <a:rPr lang="en-US" altLang="ko-KR" smtClean="0"/>
              <a:t>only involves systems attached to same network</a:t>
            </a:r>
          </a:p>
        </p:txBody>
      </p:sp>
      <p:sp>
        <p:nvSpPr>
          <p:cNvPr id="64517" name="Rectangle 5"/>
          <p:cNvSpPr>
            <a:spLocks noChangeArrowheads="1"/>
          </p:cNvSpPr>
          <p:nvPr/>
        </p:nvSpPr>
        <p:spPr bwMode="auto">
          <a:xfrm>
            <a:off x="2133600" y="5105400"/>
            <a:ext cx="2133600" cy="533400"/>
          </a:xfrm>
          <a:prstGeom prst="rect">
            <a:avLst/>
          </a:prstGeom>
          <a:solidFill>
            <a:srgbClr val="CCECFF"/>
          </a:solidFill>
          <a:ln w="9525">
            <a:solidFill>
              <a:schemeClr val="tx1"/>
            </a:solidFill>
            <a:miter lim="800000"/>
            <a:headEnd/>
            <a:tailEnd/>
          </a:ln>
        </p:spPr>
        <p:txBody>
          <a:bodyPr wrap="none" anchor="ctr"/>
          <a:lstStyle>
            <a:lvl1pPr eaLnBrk="0" hangingPunct="0">
              <a:spcBef>
                <a:spcPct val="20000"/>
              </a:spcBef>
              <a:buClr>
                <a:srgbClr val="FF0066"/>
              </a:buClr>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1pPr>
            <a:lvl2pPr marL="742950" indent="-285750" eaLnBrk="0" hangingPunct="0">
              <a:spcBef>
                <a:spcPct val="20000"/>
              </a:spcBef>
              <a:buClr>
                <a:srgbClr val="FF0000"/>
              </a:buClr>
              <a:buFont typeface="Symbol" panose="05050102010706020507" pitchFamily="18" charset="2"/>
              <a:buChar char="©"/>
              <a:defRPr kumimoji="1" sz="2000">
                <a:solidFill>
                  <a:schemeClr val="tx1"/>
                </a:solidFill>
                <a:latin typeface="Times New Roman" panose="02020603050405020304" pitchFamily="18" charset="0"/>
                <a:ea typeface="굴림" panose="020B0600000101010101" pitchFamily="50" charset="-127"/>
              </a:defRPr>
            </a:lvl2pPr>
            <a:lvl3pPr marL="1143000" indent="-228600" eaLnBrk="0" hangingPunct="0">
              <a:spcBef>
                <a:spcPct val="20000"/>
              </a:spcBef>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3pPr>
            <a:lvl4pPr marL="1600200" indent="-228600" eaLnBrk="0" hangingPunct="0">
              <a:spcBef>
                <a:spcPct val="20000"/>
              </a:spcBef>
              <a:buFont typeface="Symbol" panose="05050102010706020507" pitchFamily="18" charset="2"/>
              <a:buChar char="ª"/>
              <a:defRPr kumimoji="1" sz="1600">
                <a:solidFill>
                  <a:schemeClr val="tx1"/>
                </a:solidFill>
                <a:latin typeface="Times New Roman" panose="02020603050405020304" pitchFamily="18" charset="0"/>
                <a:ea typeface="굴림" panose="020B0600000101010101" pitchFamily="50" charset="-127"/>
              </a:defRPr>
            </a:lvl4pPr>
            <a:lvl5pPr marL="2057400" indent="-228600" eaLnBrk="0" hangingPunct="0">
              <a:spcBef>
                <a:spcPct val="20000"/>
              </a:spcBef>
              <a:buChar char="»"/>
              <a:defRPr kumimoji="1" sz="1400">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9pPr>
          </a:lstStyle>
          <a:p>
            <a:pPr algn="ctr">
              <a:spcBef>
                <a:spcPct val="0"/>
              </a:spcBef>
              <a:buClrTx/>
              <a:buFontTx/>
              <a:buNone/>
            </a:pPr>
            <a:r>
              <a:rPr lang="en-US" altLang="ko-KR">
                <a:solidFill>
                  <a:schemeClr val="bg2"/>
                </a:solidFill>
              </a:rPr>
              <a:t>10010001001</a:t>
            </a:r>
          </a:p>
        </p:txBody>
      </p:sp>
      <p:sp>
        <p:nvSpPr>
          <p:cNvPr id="64518" name="Line 6"/>
          <p:cNvSpPr>
            <a:spLocks noChangeShapeType="1"/>
          </p:cNvSpPr>
          <p:nvPr/>
        </p:nvSpPr>
        <p:spPr bwMode="auto">
          <a:xfrm>
            <a:off x="1524000" y="5791200"/>
            <a:ext cx="6629400" cy="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64519" name="Text Box 7"/>
          <p:cNvSpPr txBox="1">
            <a:spLocks noChangeArrowheads="1"/>
          </p:cNvSpPr>
          <p:nvPr/>
        </p:nvSpPr>
        <p:spPr bwMode="auto">
          <a:xfrm>
            <a:off x="4419600" y="5791200"/>
            <a:ext cx="14097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rgbClr val="FF0066"/>
              </a:buClr>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1pPr>
            <a:lvl2pPr marL="742950" indent="-285750" eaLnBrk="0" hangingPunct="0">
              <a:spcBef>
                <a:spcPct val="20000"/>
              </a:spcBef>
              <a:buClr>
                <a:srgbClr val="FF0000"/>
              </a:buClr>
              <a:buFont typeface="Symbol" panose="05050102010706020507" pitchFamily="18" charset="2"/>
              <a:buChar char="©"/>
              <a:defRPr kumimoji="1" sz="2000">
                <a:solidFill>
                  <a:schemeClr val="tx1"/>
                </a:solidFill>
                <a:latin typeface="Times New Roman" panose="02020603050405020304" pitchFamily="18" charset="0"/>
                <a:ea typeface="굴림" panose="020B0600000101010101" pitchFamily="50" charset="-127"/>
              </a:defRPr>
            </a:lvl2pPr>
            <a:lvl3pPr marL="1143000" indent="-228600" eaLnBrk="0" hangingPunct="0">
              <a:spcBef>
                <a:spcPct val="20000"/>
              </a:spcBef>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3pPr>
            <a:lvl4pPr marL="1600200" indent="-228600" eaLnBrk="0" hangingPunct="0">
              <a:spcBef>
                <a:spcPct val="20000"/>
              </a:spcBef>
              <a:buFont typeface="Symbol" panose="05050102010706020507" pitchFamily="18" charset="2"/>
              <a:buChar char="ª"/>
              <a:defRPr kumimoji="1" sz="1600">
                <a:solidFill>
                  <a:schemeClr val="tx1"/>
                </a:solidFill>
                <a:latin typeface="Times New Roman" panose="02020603050405020304" pitchFamily="18" charset="0"/>
                <a:ea typeface="굴림" panose="020B0600000101010101" pitchFamily="50" charset="-127"/>
              </a:defRPr>
            </a:lvl4pPr>
            <a:lvl5pPr marL="2057400" indent="-228600" eaLnBrk="0" hangingPunct="0">
              <a:spcBef>
                <a:spcPct val="20000"/>
              </a:spcBef>
              <a:buChar char="»"/>
              <a:defRPr kumimoji="1" sz="1400">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9pPr>
          </a:lstStyle>
          <a:p>
            <a:pPr algn="ctr">
              <a:spcBef>
                <a:spcPct val="0"/>
              </a:spcBef>
              <a:buClrTx/>
              <a:buFontTx/>
              <a:buNone/>
            </a:pPr>
            <a:r>
              <a:rPr lang="en-US" altLang="ko-KR"/>
              <a:t>Data Link</a:t>
            </a:r>
          </a:p>
        </p:txBody>
      </p:sp>
      <p:sp>
        <p:nvSpPr>
          <p:cNvPr id="64520" name="Text Box 8"/>
          <p:cNvSpPr txBox="1">
            <a:spLocks noChangeArrowheads="1"/>
          </p:cNvSpPr>
          <p:nvPr/>
        </p:nvSpPr>
        <p:spPr bwMode="auto">
          <a:xfrm>
            <a:off x="2667000" y="4648200"/>
            <a:ext cx="9620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rgbClr val="FF0066"/>
              </a:buClr>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1pPr>
            <a:lvl2pPr marL="742950" indent="-285750" eaLnBrk="0" hangingPunct="0">
              <a:spcBef>
                <a:spcPct val="20000"/>
              </a:spcBef>
              <a:buClr>
                <a:srgbClr val="FF0000"/>
              </a:buClr>
              <a:buFont typeface="Symbol" panose="05050102010706020507" pitchFamily="18" charset="2"/>
              <a:buChar char="©"/>
              <a:defRPr kumimoji="1" sz="2000">
                <a:solidFill>
                  <a:schemeClr val="tx1"/>
                </a:solidFill>
                <a:latin typeface="Times New Roman" panose="02020603050405020304" pitchFamily="18" charset="0"/>
                <a:ea typeface="굴림" panose="020B0600000101010101" pitchFamily="50" charset="-127"/>
              </a:defRPr>
            </a:lvl2pPr>
            <a:lvl3pPr marL="1143000" indent="-228600" eaLnBrk="0" hangingPunct="0">
              <a:spcBef>
                <a:spcPct val="20000"/>
              </a:spcBef>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3pPr>
            <a:lvl4pPr marL="1600200" indent="-228600" eaLnBrk="0" hangingPunct="0">
              <a:spcBef>
                <a:spcPct val="20000"/>
              </a:spcBef>
              <a:buFont typeface="Symbol" panose="05050102010706020507" pitchFamily="18" charset="2"/>
              <a:buChar char="ª"/>
              <a:defRPr kumimoji="1" sz="1600">
                <a:solidFill>
                  <a:schemeClr val="tx1"/>
                </a:solidFill>
                <a:latin typeface="Times New Roman" panose="02020603050405020304" pitchFamily="18" charset="0"/>
                <a:ea typeface="굴림" panose="020B0600000101010101" pitchFamily="50" charset="-127"/>
              </a:defRPr>
            </a:lvl4pPr>
            <a:lvl5pPr marL="2057400" indent="-228600" eaLnBrk="0" hangingPunct="0">
              <a:spcBef>
                <a:spcPct val="20000"/>
              </a:spcBef>
              <a:buChar char="»"/>
              <a:defRPr kumimoji="1" sz="1400">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9pPr>
          </a:lstStyle>
          <a:p>
            <a:pPr algn="ctr">
              <a:spcBef>
                <a:spcPct val="0"/>
              </a:spcBef>
              <a:buClrTx/>
              <a:buFontTx/>
              <a:buNone/>
            </a:pPr>
            <a:r>
              <a:rPr lang="en-US" altLang="ko-KR"/>
              <a:t>Frame</a:t>
            </a:r>
          </a:p>
        </p:txBody>
      </p:sp>
      <p:sp>
        <p:nvSpPr>
          <p:cNvPr id="64521" name="Oval 9"/>
          <p:cNvSpPr>
            <a:spLocks noChangeArrowheads="1"/>
          </p:cNvSpPr>
          <p:nvPr/>
        </p:nvSpPr>
        <p:spPr bwMode="auto">
          <a:xfrm>
            <a:off x="762000" y="5410200"/>
            <a:ext cx="838200" cy="838200"/>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rgbClr val="FF0066"/>
              </a:buClr>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1pPr>
            <a:lvl2pPr marL="742950" indent="-285750" eaLnBrk="0" hangingPunct="0">
              <a:spcBef>
                <a:spcPct val="20000"/>
              </a:spcBef>
              <a:buClr>
                <a:srgbClr val="FF0000"/>
              </a:buClr>
              <a:buFont typeface="Symbol" panose="05050102010706020507" pitchFamily="18" charset="2"/>
              <a:buChar char="©"/>
              <a:defRPr kumimoji="1" sz="2000">
                <a:solidFill>
                  <a:schemeClr val="tx1"/>
                </a:solidFill>
                <a:latin typeface="Times New Roman" panose="02020603050405020304" pitchFamily="18" charset="0"/>
                <a:ea typeface="굴림" panose="020B0600000101010101" pitchFamily="50" charset="-127"/>
              </a:defRPr>
            </a:lvl2pPr>
            <a:lvl3pPr marL="1143000" indent="-228600" eaLnBrk="0" hangingPunct="0">
              <a:spcBef>
                <a:spcPct val="20000"/>
              </a:spcBef>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3pPr>
            <a:lvl4pPr marL="1600200" indent="-228600" eaLnBrk="0" hangingPunct="0">
              <a:spcBef>
                <a:spcPct val="20000"/>
              </a:spcBef>
              <a:buFont typeface="Symbol" panose="05050102010706020507" pitchFamily="18" charset="2"/>
              <a:buChar char="ª"/>
              <a:defRPr kumimoji="1" sz="1600">
                <a:solidFill>
                  <a:schemeClr val="tx1"/>
                </a:solidFill>
                <a:latin typeface="Times New Roman" panose="02020603050405020304" pitchFamily="18" charset="0"/>
                <a:ea typeface="굴림" panose="020B0600000101010101" pitchFamily="50" charset="-127"/>
              </a:defRPr>
            </a:lvl4pPr>
            <a:lvl5pPr marL="2057400" indent="-228600" eaLnBrk="0" hangingPunct="0">
              <a:spcBef>
                <a:spcPct val="20000"/>
              </a:spcBef>
              <a:buChar char="»"/>
              <a:defRPr kumimoji="1" sz="1400">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9pPr>
          </a:lstStyle>
          <a:p>
            <a:pPr eaLnBrk="1" hangingPunct="1">
              <a:spcBef>
                <a:spcPct val="0"/>
              </a:spcBef>
              <a:buClrTx/>
              <a:buFontTx/>
              <a:buNone/>
            </a:pPr>
            <a:endParaRPr lang="ko-KR" altLang="en-US"/>
          </a:p>
        </p:txBody>
      </p:sp>
      <p:sp>
        <p:nvSpPr>
          <p:cNvPr id="64522" name="Oval 10"/>
          <p:cNvSpPr>
            <a:spLocks noChangeArrowheads="1"/>
          </p:cNvSpPr>
          <p:nvPr/>
        </p:nvSpPr>
        <p:spPr bwMode="auto">
          <a:xfrm>
            <a:off x="7924800" y="5410200"/>
            <a:ext cx="838200" cy="838200"/>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rgbClr val="FF0066"/>
              </a:buClr>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1pPr>
            <a:lvl2pPr marL="742950" indent="-285750" eaLnBrk="0" hangingPunct="0">
              <a:spcBef>
                <a:spcPct val="20000"/>
              </a:spcBef>
              <a:buClr>
                <a:srgbClr val="FF0000"/>
              </a:buClr>
              <a:buFont typeface="Symbol" panose="05050102010706020507" pitchFamily="18" charset="2"/>
              <a:buChar char="©"/>
              <a:defRPr kumimoji="1" sz="2000">
                <a:solidFill>
                  <a:schemeClr val="tx1"/>
                </a:solidFill>
                <a:latin typeface="Times New Roman" panose="02020603050405020304" pitchFamily="18" charset="0"/>
                <a:ea typeface="굴림" panose="020B0600000101010101" pitchFamily="50" charset="-127"/>
              </a:defRPr>
            </a:lvl2pPr>
            <a:lvl3pPr marL="1143000" indent="-228600" eaLnBrk="0" hangingPunct="0">
              <a:spcBef>
                <a:spcPct val="20000"/>
              </a:spcBef>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3pPr>
            <a:lvl4pPr marL="1600200" indent="-228600" eaLnBrk="0" hangingPunct="0">
              <a:spcBef>
                <a:spcPct val="20000"/>
              </a:spcBef>
              <a:buFont typeface="Symbol" panose="05050102010706020507" pitchFamily="18" charset="2"/>
              <a:buChar char="ª"/>
              <a:defRPr kumimoji="1" sz="1600">
                <a:solidFill>
                  <a:schemeClr val="tx1"/>
                </a:solidFill>
                <a:latin typeface="Times New Roman" panose="02020603050405020304" pitchFamily="18" charset="0"/>
                <a:ea typeface="굴림" panose="020B0600000101010101" pitchFamily="50" charset="-127"/>
              </a:defRPr>
            </a:lvl4pPr>
            <a:lvl5pPr marL="2057400" indent="-228600" eaLnBrk="0" hangingPunct="0">
              <a:spcBef>
                <a:spcPct val="20000"/>
              </a:spcBef>
              <a:buChar char="»"/>
              <a:defRPr kumimoji="1" sz="1400">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9pPr>
          </a:lstStyle>
          <a:p>
            <a:pPr eaLnBrk="1" hangingPunct="1">
              <a:spcBef>
                <a:spcPct val="0"/>
              </a:spcBef>
              <a:buClrTx/>
              <a:buFontTx/>
              <a:buNone/>
            </a:pPr>
            <a:endParaRPr lang="ko-KR" alt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a:xfrm>
            <a:off x="3595688" y="188913"/>
            <a:ext cx="1504950" cy="538162"/>
          </a:xfrm>
          <a:noFill/>
        </p:spPr>
        <p:txBody>
          <a:bodyPr wrap="none" lIns="63493" tIns="25397" rIns="63493" bIns="25397" anchor="t">
            <a:spAutoFit/>
          </a:bodyPr>
          <a:lstStyle/>
          <a:p>
            <a:pPr eaLnBrk="1" hangingPunct="1"/>
            <a:r>
              <a:rPr lang="en-US" altLang="ko-KR" smtClean="0"/>
              <a:t>Medium</a:t>
            </a:r>
          </a:p>
        </p:txBody>
      </p:sp>
      <p:sp>
        <p:nvSpPr>
          <p:cNvPr id="12291" name="Rectangle 3"/>
          <p:cNvSpPr>
            <a:spLocks noChangeArrowheads="1"/>
          </p:cNvSpPr>
          <p:nvPr/>
        </p:nvSpPr>
        <p:spPr bwMode="auto">
          <a:xfrm>
            <a:off x="468313" y="620713"/>
            <a:ext cx="1544637" cy="376237"/>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lIns="90750" tIns="44580" rIns="90750" bIns="44580">
            <a:spAutoFit/>
          </a:bodyPr>
          <a:lstStyle>
            <a:lvl1pPr eaLnBrk="0" hangingPunct="0">
              <a:defRPr kumimoji="1" sz="2400">
                <a:solidFill>
                  <a:schemeClr val="tx1"/>
                </a:solidFill>
                <a:latin typeface="Times New Roman" panose="02020603050405020304" pitchFamily="18" charset="0"/>
                <a:ea typeface="굴림" panose="020B0600000101010101" pitchFamily="50" charset="-127"/>
              </a:defRPr>
            </a:lvl1pPr>
            <a:lvl2pPr marL="742950" indent="-285750" eaLnBrk="0" hangingPunct="0">
              <a:defRPr kumimoji="1" sz="2400">
                <a:solidFill>
                  <a:schemeClr val="tx1"/>
                </a:solidFill>
                <a:latin typeface="Times New Roman" panose="02020603050405020304" pitchFamily="18" charset="0"/>
                <a:ea typeface="굴림" panose="020B0600000101010101" pitchFamily="50" charset="-127"/>
              </a:defRPr>
            </a:lvl2pPr>
            <a:lvl3pPr marL="1143000" indent="-228600" eaLnBrk="0" hangingPunct="0">
              <a:defRPr kumimoji="1" sz="2400">
                <a:solidFill>
                  <a:schemeClr val="tx1"/>
                </a:solidFill>
                <a:latin typeface="Times New Roman" panose="02020603050405020304" pitchFamily="18" charset="0"/>
                <a:ea typeface="굴림" panose="020B0600000101010101" pitchFamily="50" charset="-127"/>
              </a:defRPr>
            </a:lvl3pPr>
            <a:lvl4pPr marL="1600200" indent="-228600" eaLnBrk="0" hangingPunct="0">
              <a:defRPr kumimoji="1" sz="2400">
                <a:solidFill>
                  <a:schemeClr val="tx1"/>
                </a:solidFill>
                <a:latin typeface="Times New Roman" panose="02020603050405020304" pitchFamily="18" charset="0"/>
                <a:ea typeface="굴림" panose="020B0600000101010101" pitchFamily="50" charset="-127"/>
              </a:defRPr>
            </a:lvl4pPr>
            <a:lvl5pPr marL="2057400" indent="-228600" eaLnBrk="0" hangingPunct="0">
              <a:defRPr kumimoji="1" sz="2400">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굴림" panose="020B0600000101010101" pitchFamily="50" charset="-127"/>
              </a:defRPr>
            </a:lvl9pPr>
          </a:lstStyle>
          <a:p>
            <a:pPr eaLnBrk="1" hangingPunct="1"/>
            <a:r>
              <a:rPr lang="en-US" altLang="ko-KR" sz="1800" b="1">
                <a:solidFill>
                  <a:schemeClr val="accent1"/>
                </a:solidFill>
                <a:latin typeface="Helvetica" panose="020B0604020202020204" pitchFamily="34" charset="0"/>
              </a:rPr>
              <a:t>twisted pair:</a:t>
            </a:r>
          </a:p>
        </p:txBody>
      </p:sp>
      <p:sp>
        <p:nvSpPr>
          <p:cNvPr id="12292" name="Rectangle 14"/>
          <p:cNvSpPr>
            <a:spLocks noChangeArrowheads="1"/>
          </p:cNvSpPr>
          <p:nvPr/>
        </p:nvSpPr>
        <p:spPr bwMode="auto">
          <a:xfrm>
            <a:off x="4038600" y="3200400"/>
            <a:ext cx="1143000" cy="269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58725" tIns="28569" rIns="58725" bIns="28569">
            <a:spAutoFit/>
          </a:bodyPr>
          <a:lstStyle>
            <a:lvl1pPr defTabSz="374650" eaLnBrk="0" hangingPunct="0">
              <a:spcBef>
                <a:spcPct val="20000"/>
              </a:spcBef>
              <a:buClr>
                <a:srgbClr val="FF0066"/>
              </a:buClr>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1pPr>
            <a:lvl2pPr marL="742950" indent="-285750" defTabSz="374650" eaLnBrk="0" hangingPunct="0">
              <a:spcBef>
                <a:spcPct val="20000"/>
              </a:spcBef>
              <a:buClr>
                <a:srgbClr val="FF0000"/>
              </a:buClr>
              <a:buFont typeface="Symbol" panose="05050102010706020507" pitchFamily="18" charset="2"/>
              <a:buChar char="©"/>
              <a:defRPr kumimoji="1" sz="2000">
                <a:solidFill>
                  <a:schemeClr val="tx1"/>
                </a:solidFill>
                <a:latin typeface="Times New Roman" panose="02020603050405020304" pitchFamily="18" charset="0"/>
                <a:ea typeface="굴림" panose="020B0600000101010101" pitchFamily="50" charset="-127"/>
              </a:defRPr>
            </a:lvl2pPr>
            <a:lvl3pPr marL="1143000" indent="-228600" defTabSz="374650" eaLnBrk="0" hangingPunct="0">
              <a:spcBef>
                <a:spcPct val="20000"/>
              </a:spcBef>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3pPr>
            <a:lvl4pPr marL="1600200" indent="-228600" defTabSz="374650" eaLnBrk="0" hangingPunct="0">
              <a:spcBef>
                <a:spcPct val="20000"/>
              </a:spcBef>
              <a:buFont typeface="Symbol" panose="05050102010706020507" pitchFamily="18" charset="2"/>
              <a:buChar char="ª"/>
              <a:defRPr kumimoji="1" sz="1600">
                <a:solidFill>
                  <a:schemeClr val="tx1"/>
                </a:solidFill>
                <a:latin typeface="Times New Roman" panose="02020603050405020304" pitchFamily="18" charset="0"/>
                <a:ea typeface="굴림" panose="020B0600000101010101" pitchFamily="50" charset="-127"/>
              </a:defRPr>
            </a:lvl4pPr>
            <a:lvl5pPr marL="2057400" indent="-228600" defTabSz="374650" eaLnBrk="0" hangingPunct="0">
              <a:spcBef>
                <a:spcPct val="20000"/>
              </a:spcBef>
              <a:buChar char="»"/>
              <a:defRPr kumimoji="1" sz="1400">
                <a:solidFill>
                  <a:schemeClr val="tx1"/>
                </a:solidFill>
                <a:latin typeface="Times New Roman" panose="02020603050405020304" pitchFamily="18" charset="0"/>
                <a:ea typeface="굴림" panose="020B0600000101010101" pitchFamily="50" charset="-127"/>
              </a:defRPr>
            </a:lvl5pPr>
            <a:lvl6pPr marL="2514600" indent="-228600" defTabSz="37465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6pPr>
            <a:lvl7pPr marL="2971800" indent="-228600" defTabSz="37465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7pPr>
            <a:lvl8pPr marL="3429000" indent="-228600" defTabSz="37465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8pPr>
            <a:lvl9pPr marL="3886200" indent="-228600" defTabSz="37465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9pPr>
          </a:lstStyle>
          <a:p>
            <a:pPr eaLnBrk="1" hangingPunct="1">
              <a:spcBef>
                <a:spcPct val="0"/>
              </a:spcBef>
              <a:buClrTx/>
              <a:buFontTx/>
              <a:buNone/>
            </a:pPr>
            <a:r>
              <a:rPr lang="en-US" altLang="ko-KR" sz="1400" b="1">
                <a:latin typeface="Helvetica" panose="020B0604020202020204" pitchFamily="34" charset="0"/>
              </a:rPr>
              <a:t>light source</a:t>
            </a:r>
          </a:p>
        </p:txBody>
      </p:sp>
      <p:pic>
        <p:nvPicPr>
          <p:cNvPr id="12293" name="Picture 16" descr="Fig04-05"/>
          <p:cNvPicPr>
            <a:picLocks noChangeAspect="1" noChangeArrowheads="1"/>
          </p:cNvPicPr>
          <p:nvPr/>
        </p:nvPicPr>
        <p:blipFill>
          <a:blip r:embed="rId3">
            <a:lum bright="-6000"/>
            <a:extLst>
              <a:ext uri="{28A0092B-C50C-407E-A947-70E740481C1C}">
                <a14:useLocalDpi xmlns:a14="http://schemas.microsoft.com/office/drawing/2010/main" val="0"/>
              </a:ext>
            </a:extLst>
          </a:blip>
          <a:srcRect/>
          <a:stretch>
            <a:fillRect/>
          </a:stretch>
        </p:blipFill>
        <p:spPr bwMode="auto">
          <a:xfrm>
            <a:off x="2339975" y="3716338"/>
            <a:ext cx="5616575" cy="295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4" name="Picture 17" descr="Fig04-04"/>
          <p:cNvPicPr>
            <a:picLocks noChangeAspect="1" noChangeArrowheads="1"/>
          </p:cNvPicPr>
          <p:nvPr/>
        </p:nvPicPr>
        <p:blipFill>
          <a:blip r:embed="rId4">
            <a:lum bright="-6000"/>
            <a:extLst>
              <a:ext uri="{28A0092B-C50C-407E-A947-70E740481C1C}">
                <a14:useLocalDpi xmlns:a14="http://schemas.microsoft.com/office/drawing/2010/main" val="0"/>
              </a:ext>
            </a:extLst>
          </a:blip>
          <a:srcRect/>
          <a:stretch>
            <a:fillRect/>
          </a:stretch>
        </p:blipFill>
        <p:spPr bwMode="auto">
          <a:xfrm>
            <a:off x="2268538" y="1125538"/>
            <a:ext cx="5411787" cy="2422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a:xfrm>
            <a:off x="228600" y="228600"/>
            <a:ext cx="7504113" cy="538163"/>
          </a:xfrm>
          <a:noFill/>
        </p:spPr>
        <p:txBody>
          <a:bodyPr lIns="63493" tIns="25397" rIns="63493" bIns="25397" anchor="t">
            <a:spAutoFit/>
          </a:bodyPr>
          <a:lstStyle/>
          <a:p>
            <a:pPr eaLnBrk="1" hangingPunct="1"/>
            <a:r>
              <a:rPr lang="en-US" altLang="ko-KR" smtClean="0"/>
              <a:t> Ethernet frame format</a:t>
            </a:r>
          </a:p>
        </p:txBody>
      </p:sp>
      <p:grpSp>
        <p:nvGrpSpPr>
          <p:cNvPr id="65539" name="Group 3"/>
          <p:cNvGrpSpPr>
            <a:grpSpLocks/>
          </p:cNvGrpSpPr>
          <p:nvPr/>
        </p:nvGrpSpPr>
        <p:grpSpPr bwMode="auto">
          <a:xfrm>
            <a:off x="304800" y="914400"/>
            <a:ext cx="8628063" cy="2112963"/>
            <a:chOff x="192" y="576"/>
            <a:chExt cx="5435" cy="1331"/>
          </a:xfrm>
        </p:grpSpPr>
        <p:sp>
          <p:nvSpPr>
            <p:cNvPr id="65541" name="Rectangle 4"/>
            <p:cNvSpPr>
              <a:spLocks noChangeArrowheads="1"/>
            </p:cNvSpPr>
            <p:nvPr/>
          </p:nvSpPr>
          <p:spPr bwMode="auto">
            <a:xfrm>
              <a:off x="480" y="576"/>
              <a:ext cx="1353" cy="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78" tIns="44446" rIns="90478" bIns="44446">
              <a:spAutoFit/>
            </a:bodyPr>
            <a:lstStyle>
              <a:lvl1pPr eaLnBrk="0" hangingPunct="0">
                <a:spcBef>
                  <a:spcPct val="20000"/>
                </a:spcBef>
                <a:buClr>
                  <a:srgbClr val="FF0066"/>
                </a:buClr>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1pPr>
              <a:lvl2pPr marL="742950" indent="-285750" eaLnBrk="0" hangingPunct="0">
                <a:spcBef>
                  <a:spcPct val="20000"/>
                </a:spcBef>
                <a:buClr>
                  <a:srgbClr val="FF0000"/>
                </a:buClr>
                <a:buFont typeface="Symbol" panose="05050102010706020507" pitchFamily="18" charset="2"/>
                <a:buChar char="©"/>
                <a:defRPr kumimoji="1" sz="2000">
                  <a:solidFill>
                    <a:schemeClr val="tx1"/>
                  </a:solidFill>
                  <a:latin typeface="Times New Roman" panose="02020603050405020304" pitchFamily="18" charset="0"/>
                  <a:ea typeface="굴림" panose="020B0600000101010101" pitchFamily="50" charset="-127"/>
                </a:defRPr>
              </a:lvl2pPr>
              <a:lvl3pPr marL="1143000" indent="-228600" eaLnBrk="0" hangingPunct="0">
                <a:spcBef>
                  <a:spcPct val="20000"/>
                </a:spcBef>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3pPr>
              <a:lvl4pPr marL="1600200" indent="-228600" eaLnBrk="0" hangingPunct="0">
                <a:spcBef>
                  <a:spcPct val="20000"/>
                </a:spcBef>
                <a:buFont typeface="Symbol" panose="05050102010706020507" pitchFamily="18" charset="2"/>
                <a:buChar char="ª"/>
                <a:defRPr kumimoji="1" sz="1600">
                  <a:solidFill>
                    <a:schemeClr val="tx1"/>
                  </a:solidFill>
                  <a:latin typeface="Times New Roman" panose="02020603050405020304" pitchFamily="18" charset="0"/>
                  <a:ea typeface="굴림" panose="020B0600000101010101" pitchFamily="50" charset="-127"/>
                </a:defRPr>
              </a:lvl4pPr>
              <a:lvl5pPr marL="2057400" indent="-228600" eaLnBrk="0" hangingPunct="0">
                <a:spcBef>
                  <a:spcPct val="20000"/>
                </a:spcBef>
                <a:buChar char="»"/>
                <a:defRPr kumimoji="1" sz="1400">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9pPr>
            </a:lstStyle>
            <a:p>
              <a:pPr eaLnBrk="1" hangingPunct="1">
                <a:spcBef>
                  <a:spcPct val="0"/>
                </a:spcBef>
                <a:buClrTx/>
                <a:buFontTx/>
                <a:buNone/>
              </a:pPr>
              <a:r>
                <a:rPr lang="en-US" altLang="ko-KR" sz="2000" b="1">
                  <a:latin typeface="Helvetica" panose="020B0604020202020204" pitchFamily="34" charset="0"/>
                </a:rPr>
                <a:t>64 - 1518 bytes</a:t>
              </a:r>
            </a:p>
          </p:txBody>
        </p:sp>
        <p:sp>
          <p:nvSpPr>
            <p:cNvPr id="65542" name="Rectangle 5"/>
            <p:cNvSpPr>
              <a:spLocks noChangeArrowheads="1"/>
            </p:cNvSpPr>
            <p:nvPr/>
          </p:nvSpPr>
          <p:spPr bwMode="auto">
            <a:xfrm>
              <a:off x="192" y="816"/>
              <a:ext cx="864" cy="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78" tIns="44446" rIns="90478" bIns="44446">
              <a:spAutoFit/>
            </a:bodyPr>
            <a:lstStyle>
              <a:lvl1pPr eaLnBrk="0" hangingPunct="0">
                <a:spcBef>
                  <a:spcPct val="20000"/>
                </a:spcBef>
                <a:buClr>
                  <a:srgbClr val="FF0066"/>
                </a:buClr>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1pPr>
              <a:lvl2pPr marL="742950" indent="-285750" eaLnBrk="0" hangingPunct="0">
                <a:spcBef>
                  <a:spcPct val="20000"/>
                </a:spcBef>
                <a:buClr>
                  <a:srgbClr val="FF0000"/>
                </a:buClr>
                <a:buFont typeface="Symbol" panose="05050102010706020507" pitchFamily="18" charset="2"/>
                <a:buChar char="©"/>
                <a:defRPr kumimoji="1" sz="2000">
                  <a:solidFill>
                    <a:schemeClr val="tx1"/>
                  </a:solidFill>
                  <a:latin typeface="Times New Roman" panose="02020603050405020304" pitchFamily="18" charset="0"/>
                  <a:ea typeface="굴림" panose="020B0600000101010101" pitchFamily="50" charset="-127"/>
                </a:defRPr>
              </a:lvl2pPr>
              <a:lvl3pPr marL="1143000" indent="-228600" eaLnBrk="0" hangingPunct="0">
                <a:spcBef>
                  <a:spcPct val="20000"/>
                </a:spcBef>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3pPr>
              <a:lvl4pPr marL="1600200" indent="-228600" eaLnBrk="0" hangingPunct="0">
                <a:spcBef>
                  <a:spcPct val="20000"/>
                </a:spcBef>
                <a:buFont typeface="Symbol" panose="05050102010706020507" pitchFamily="18" charset="2"/>
                <a:buChar char="ª"/>
                <a:defRPr kumimoji="1" sz="1600">
                  <a:solidFill>
                    <a:schemeClr val="tx1"/>
                  </a:solidFill>
                  <a:latin typeface="Times New Roman" panose="02020603050405020304" pitchFamily="18" charset="0"/>
                  <a:ea typeface="굴림" panose="020B0600000101010101" pitchFamily="50" charset="-127"/>
                </a:defRPr>
              </a:lvl4pPr>
              <a:lvl5pPr marL="2057400" indent="-228600" eaLnBrk="0" hangingPunct="0">
                <a:spcBef>
                  <a:spcPct val="20000"/>
                </a:spcBef>
                <a:buChar char="»"/>
                <a:defRPr kumimoji="1" sz="1400">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9pPr>
            </a:lstStyle>
            <a:p>
              <a:pPr eaLnBrk="1" hangingPunct="1">
                <a:spcBef>
                  <a:spcPct val="0"/>
                </a:spcBef>
                <a:buClrTx/>
                <a:buFontTx/>
                <a:buNone/>
              </a:pPr>
              <a:r>
                <a:rPr lang="en-US" altLang="ko-KR" sz="2000" b="1">
                  <a:solidFill>
                    <a:schemeClr val="accent1"/>
                  </a:solidFill>
                  <a:latin typeface="Helvetica" panose="020B0604020202020204" pitchFamily="34" charset="0"/>
                </a:rPr>
                <a:t>Preamble</a:t>
              </a:r>
            </a:p>
          </p:txBody>
        </p:sp>
        <p:sp>
          <p:nvSpPr>
            <p:cNvPr id="65543" name="Rectangle 6"/>
            <p:cNvSpPr>
              <a:spLocks noChangeArrowheads="1"/>
            </p:cNvSpPr>
            <p:nvPr/>
          </p:nvSpPr>
          <p:spPr bwMode="auto">
            <a:xfrm>
              <a:off x="1008" y="816"/>
              <a:ext cx="461" cy="3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78" tIns="44446" rIns="90478" bIns="44446">
              <a:spAutoFit/>
            </a:bodyPr>
            <a:lstStyle>
              <a:lvl1pPr eaLnBrk="0" hangingPunct="0">
                <a:spcBef>
                  <a:spcPct val="20000"/>
                </a:spcBef>
                <a:buClr>
                  <a:srgbClr val="FF0066"/>
                </a:buClr>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1pPr>
              <a:lvl2pPr marL="742950" indent="-285750" eaLnBrk="0" hangingPunct="0">
                <a:spcBef>
                  <a:spcPct val="20000"/>
                </a:spcBef>
                <a:buClr>
                  <a:srgbClr val="FF0000"/>
                </a:buClr>
                <a:buFont typeface="Symbol" panose="05050102010706020507" pitchFamily="18" charset="2"/>
                <a:buChar char="©"/>
                <a:defRPr kumimoji="1" sz="2000">
                  <a:solidFill>
                    <a:schemeClr val="tx1"/>
                  </a:solidFill>
                  <a:latin typeface="Times New Roman" panose="02020603050405020304" pitchFamily="18" charset="0"/>
                  <a:ea typeface="굴림" panose="020B0600000101010101" pitchFamily="50" charset="-127"/>
                </a:defRPr>
              </a:lvl2pPr>
              <a:lvl3pPr marL="1143000" indent="-228600" eaLnBrk="0" hangingPunct="0">
                <a:spcBef>
                  <a:spcPct val="20000"/>
                </a:spcBef>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3pPr>
              <a:lvl4pPr marL="1600200" indent="-228600" eaLnBrk="0" hangingPunct="0">
                <a:spcBef>
                  <a:spcPct val="20000"/>
                </a:spcBef>
                <a:buFont typeface="Symbol" panose="05050102010706020507" pitchFamily="18" charset="2"/>
                <a:buChar char="ª"/>
                <a:defRPr kumimoji="1" sz="1600">
                  <a:solidFill>
                    <a:schemeClr val="tx1"/>
                  </a:solidFill>
                  <a:latin typeface="Times New Roman" panose="02020603050405020304" pitchFamily="18" charset="0"/>
                  <a:ea typeface="굴림" panose="020B0600000101010101" pitchFamily="50" charset="-127"/>
                </a:defRPr>
              </a:lvl4pPr>
              <a:lvl5pPr marL="2057400" indent="-228600" eaLnBrk="0" hangingPunct="0">
                <a:spcBef>
                  <a:spcPct val="20000"/>
                </a:spcBef>
                <a:buChar char="»"/>
                <a:defRPr kumimoji="1" sz="1400">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9pPr>
            </a:lstStyle>
            <a:p>
              <a:pPr eaLnBrk="1" hangingPunct="1">
                <a:lnSpc>
                  <a:spcPct val="80000"/>
                </a:lnSpc>
                <a:spcBef>
                  <a:spcPct val="0"/>
                </a:spcBef>
                <a:buClrTx/>
                <a:buFontTx/>
                <a:buNone/>
              </a:pPr>
              <a:r>
                <a:rPr lang="en-US" altLang="ko-KR" sz="2000" b="1">
                  <a:solidFill>
                    <a:schemeClr val="accent1"/>
                  </a:solidFill>
                  <a:latin typeface="Helvetica" panose="020B0604020202020204" pitchFamily="34" charset="0"/>
                </a:rPr>
                <a:t>Dest</a:t>
              </a:r>
            </a:p>
            <a:p>
              <a:pPr eaLnBrk="1" hangingPunct="1">
                <a:lnSpc>
                  <a:spcPct val="80000"/>
                </a:lnSpc>
                <a:spcBef>
                  <a:spcPct val="0"/>
                </a:spcBef>
                <a:buClrTx/>
                <a:buFontTx/>
                <a:buNone/>
              </a:pPr>
              <a:r>
                <a:rPr lang="en-US" altLang="ko-KR" sz="2000" b="1">
                  <a:solidFill>
                    <a:schemeClr val="accent1"/>
                  </a:solidFill>
                  <a:latin typeface="Helvetica" panose="020B0604020202020204" pitchFamily="34" charset="0"/>
                </a:rPr>
                <a:t>addr</a:t>
              </a:r>
            </a:p>
          </p:txBody>
        </p:sp>
        <p:sp>
          <p:nvSpPr>
            <p:cNvPr id="65544" name="Rectangle 7"/>
            <p:cNvSpPr>
              <a:spLocks noChangeArrowheads="1"/>
            </p:cNvSpPr>
            <p:nvPr/>
          </p:nvSpPr>
          <p:spPr bwMode="auto">
            <a:xfrm>
              <a:off x="1689" y="817"/>
              <a:ext cx="461" cy="4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78" tIns="44446" rIns="90478" bIns="44446">
              <a:spAutoFit/>
            </a:bodyPr>
            <a:lstStyle>
              <a:lvl1pPr eaLnBrk="0" hangingPunct="0">
                <a:spcBef>
                  <a:spcPct val="20000"/>
                </a:spcBef>
                <a:buClr>
                  <a:srgbClr val="FF0066"/>
                </a:buClr>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1pPr>
              <a:lvl2pPr marL="742950" indent="-285750" eaLnBrk="0" hangingPunct="0">
                <a:spcBef>
                  <a:spcPct val="20000"/>
                </a:spcBef>
                <a:buClr>
                  <a:srgbClr val="FF0000"/>
                </a:buClr>
                <a:buFont typeface="Symbol" panose="05050102010706020507" pitchFamily="18" charset="2"/>
                <a:buChar char="©"/>
                <a:defRPr kumimoji="1" sz="2000">
                  <a:solidFill>
                    <a:schemeClr val="tx1"/>
                  </a:solidFill>
                  <a:latin typeface="Times New Roman" panose="02020603050405020304" pitchFamily="18" charset="0"/>
                  <a:ea typeface="굴림" panose="020B0600000101010101" pitchFamily="50" charset="-127"/>
                </a:defRPr>
              </a:lvl2pPr>
              <a:lvl3pPr marL="1143000" indent="-228600" eaLnBrk="0" hangingPunct="0">
                <a:spcBef>
                  <a:spcPct val="20000"/>
                </a:spcBef>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3pPr>
              <a:lvl4pPr marL="1600200" indent="-228600" eaLnBrk="0" hangingPunct="0">
                <a:spcBef>
                  <a:spcPct val="20000"/>
                </a:spcBef>
                <a:buFont typeface="Symbol" panose="05050102010706020507" pitchFamily="18" charset="2"/>
                <a:buChar char="ª"/>
                <a:defRPr kumimoji="1" sz="1600">
                  <a:solidFill>
                    <a:schemeClr val="tx1"/>
                  </a:solidFill>
                  <a:latin typeface="Times New Roman" panose="02020603050405020304" pitchFamily="18" charset="0"/>
                  <a:ea typeface="굴림" panose="020B0600000101010101" pitchFamily="50" charset="-127"/>
                </a:defRPr>
              </a:lvl4pPr>
              <a:lvl5pPr marL="2057400" indent="-228600" eaLnBrk="0" hangingPunct="0">
                <a:spcBef>
                  <a:spcPct val="20000"/>
                </a:spcBef>
                <a:buChar char="»"/>
                <a:defRPr kumimoji="1" sz="1400">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9pPr>
            </a:lstStyle>
            <a:p>
              <a:pPr eaLnBrk="1" hangingPunct="1">
                <a:lnSpc>
                  <a:spcPct val="90000"/>
                </a:lnSpc>
                <a:spcBef>
                  <a:spcPct val="0"/>
                </a:spcBef>
                <a:buClrTx/>
                <a:buFontTx/>
                <a:buNone/>
              </a:pPr>
              <a:r>
                <a:rPr lang="en-US" altLang="ko-KR" sz="2000" b="1">
                  <a:solidFill>
                    <a:schemeClr val="accent1"/>
                  </a:solidFill>
                  <a:latin typeface="Helvetica" panose="020B0604020202020204" pitchFamily="34" charset="0"/>
                </a:rPr>
                <a:t>Src</a:t>
              </a:r>
            </a:p>
            <a:p>
              <a:pPr eaLnBrk="1" hangingPunct="1">
                <a:lnSpc>
                  <a:spcPct val="90000"/>
                </a:lnSpc>
                <a:spcBef>
                  <a:spcPct val="0"/>
                </a:spcBef>
                <a:buClrTx/>
                <a:buFontTx/>
                <a:buNone/>
              </a:pPr>
              <a:r>
                <a:rPr lang="en-US" altLang="ko-KR" sz="2000" b="1">
                  <a:solidFill>
                    <a:schemeClr val="accent1"/>
                  </a:solidFill>
                  <a:latin typeface="Helvetica" panose="020B0604020202020204" pitchFamily="34" charset="0"/>
                </a:rPr>
                <a:t>addr</a:t>
              </a:r>
            </a:p>
          </p:txBody>
        </p:sp>
        <p:sp>
          <p:nvSpPr>
            <p:cNvPr id="65545" name="Rectangle 8"/>
            <p:cNvSpPr>
              <a:spLocks noChangeArrowheads="1"/>
            </p:cNvSpPr>
            <p:nvPr/>
          </p:nvSpPr>
          <p:spPr bwMode="auto">
            <a:xfrm>
              <a:off x="2203" y="817"/>
              <a:ext cx="594" cy="4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78" tIns="44446" rIns="90478" bIns="44446">
              <a:spAutoFit/>
            </a:bodyPr>
            <a:lstStyle>
              <a:lvl1pPr eaLnBrk="0" hangingPunct="0">
                <a:spcBef>
                  <a:spcPct val="20000"/>
                </a:spcBef>
                <a:buClr>
                  <a:srgbClr val="FF0066"/>
                </a:buClr>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1pPr>
              <a:lvl2pPr marL="742950" indent="-285750" eaLnBrk="0" hangingPunct="0">
                <a:spcBef>
                  <a:spcPct val="20000"/>
                </a:spcBef>
                <a:buClr>
                  <a:srgbClr val="FF0000"/>
                </a:buClr>
                <a:buFont typeface="Symbol" panose="05050102010706020507" pitchFamily="18" charset="2"/>
                <a:buChar char="©"/>
                <a:defRPr kumimoji="1" sz="2000">
                  <a:solidFill>
                    <a:schemeClr val="tx1"/>
                  </a:solidFill>
                  <a:latin typeface="Times New Roman" panose="02020603050405020304" pitchFamily="18" charset="0"/>
                  <a:ea typeface="굴림" panose="020B0600000101010101" pitchFamily="50" charset="-127"/>
                </a:defRPr>
              </a:lvl2pPr>
              <a:lvl3pPr marL="1143000" indent="-228600" eaLnBrk="0" hangingPunct="0">
                <a:spcBef>
                  <a:spcPct val="20000"/>
                </a:spcBef>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3pPr>
              <a:lvl4pPr marL="1600200" indent="-228600" eaLnBrk="0" hangingPunct="0">
                <a:spcBef>
                  <a:spcPct val="20000"/>
                </a:spcBef>
                <a:buFont typeface="Symbol" panose="05050102010706020507" pitchFamily="18" charset="2"/>
                <a:buChar char="ª"/>
                <a:defRPr kumimoji="1" sz="1600">
                  <a:solidFill>
                    <a:schemeClr val="tx1"/>
                  </a:solidFill>
                  <a:latin typeface="Times New Roman" panose="02020603050405020304" pitchFamily="18" charset="0"/>
                  <a:ea typeface="굴림" panose="020B0600000101010101" pitchFamily="50" charset="-127"/>
                </a:defRPr>
              </a:lvl4pPr>
              <a:lvl5pPr marL="2057400" indent="-228600" eaLnBrk="0" hangingPunct="0">
                <a:spcBef>
                  <a:spcPct val="20000"/>
                </a:spcBef>
                <a:buChar char="»"/>
                <a:defRPr kumimoji="1" sz="1400">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9pPr>
            </a:lstStyle>
            <a:p>
              <a:pPr eaLnBrk="1" hangingPunct="1">
                <a:lnSpc>
                  <a:spcPct val="90000"/>
                </a:lnSpc>
                <a:spcBef>
                  <a:spcPct val="0"/>
                </a:spcBef>
                <a:buClrTx/>
                <a:buFontTx/>
                <a:buNone/>
              </a:pPr>
              <a:r>
                <a:rPr lang="en-US" altLang="ko-KR" sz="2000" b="1">
                  <a:solidFill>
                    <a:schemeClr val="accent1"/>
                  </a:solidFill>
                  <a:latin typeface="Helvetica" panose="020B0604020202020204" pitchFamily="34" charset="0"/>
                </a:rPr>
                <a:t>Frame</a:t>
              </a:r>
            </a:p>
            <a:p>
              <a:pPr eaLnBrk="1" hangingPunct="1">
                <a:lnSpc>
                  <a:spcPct val="90000"/>
                </a:lnSpc>
                <a:spcBef>
                  <a:spcPct val="0"/>
                </a:spcBef>
                <a:buClrTx/>
                <a:buFontTx/>
                <a:buNone/>
              </a:pPr>
              <a:r>
                <a:rPr lang="en-US" altLang="ko-KR" sz="2000" b="1">
                  <a:solidFill>
                    <a:schemeClr val="accent1"/>
                  </a:solidFill>
                  <a:latin typeface="Helvetica" panose="020B0604020202020204" pitchFamily="34" charset="0"/>
                </a:rPr>
                <a:t>type</a:t>
              </a:r>
            </a:p>
          </p:txBody>
        </p:sp>
        <p:sp>
          <p:nvSpPr>
            <p:cNvPr id="65546" name="Rectangle 9"/>
            <p:cNvSpPr>
              <a:spLocks noChangeArrowheads="1"/>
            </p:cNvSpPr>
            <p:nvPr/>
          </p:nvSpPr>
          <p:spPr bwMode="auto">
            <a:xfrm>
              <a:off x="3092" y="817"/>
              <a:ext cx="728" cy="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78" tIns="44446" rIns="90478" bIns="44446">
              <a:spAutoFit/>
            </a:bodyPr>
            <a:lstStyle>
              <a:lvl1pPr eaLnBrk="0" hangingPunct="0">
                <a:spcBef>
                  <a:spcPct val="20000"/>
                </a:spcBef>
                <a:buClr>
                  <a:srgbClr val="FF0066"/>
                </a:buClr>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1pPr>
              <a:lvl2pPr marL="742950" indent="-285750" eaLnBrk="0" hangingPunct="0">
                <a:spcBef>
                  <a:spcPct val="20000"/>
                </a:spcBef>
                <a:buClr>
                  <a:srgbClr val="FF0000"/>
                </a:buClr>
                <a:buFont typeface="Symbol" panose="05050102010706020507" pitchFamily="18" charset="2"/>
                <a:buChar char="©"/>
                <a:defRPr kumimoji="1" sz="2000">
                  <a:solidFill>
                    <a:schemeClr val="tx1"/>
                  </a:solidFill>
                  <a:latin typeface="Times New Roman" panose="02020603050405020304" pitchFamily="18" charset="0"/>
                  <a:ea typeface="굴림" panose="020B0600000101010101" pitchFamily="50" charset="-127"/>
                </a:defRPr>
              </a:lvl2pPr>
              <a:lvl3pPr marL="1143000" indent="-228600" eaLnBrk="0" hangingPunct="0">
                <a:spcBef>
                  <a:spcPct val="20000"/>
                </a:spcBef>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3pPr>
              <a:lvl4pPr marL="1600200" indent="-228600" eaLnBrk="0" hangingPunct="0">
                <a:spcBef>
                  <a:spcPct val="20000"/>
                </a:spcBef>
                <a:buFont typeface="Symbol" panose="05050102010706020507" pitchFamily="18" charset="2"/>
                <a:buChar char="ª"/>
                <a:defRPr kumimoji="1" sz="1600">
                  <a:solidFill>
                    <a:schemeClr val="tx1"/>
                  </a:solidFill>
                  <a:latin typeface="Times New Roman" panose="02020603050405020304" pitchFamily="18" charset="0"/>
                  <a:ea typeface="굴림" panose="020B0600000101010101" pitchFamily="50" charset="-127"/>
                </a:defRPr>
              </a:lvl4pPr>
              <a:lvl5pPr marL="2057400" indent="-228600" eaLnBrk="0" hangingPunct="0">
                <a:spcBef>
                  <a:spcPct val="20000"/>
                </a:spcBef>
                <a:buChar char="»"/>
                <a:defRPr kumimoji="1" sz="1400">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9pPr>
            </a:lstStyle>
            <a:p>
              <a:pPr eaLnBrk="1" hangingPunct="1">
                <a:spcBef>
                  <a:spcPct val="0"/>
                </a:spcBef>
                <a:buClrTx/>
                <a:buFontTx/>
                <a:buNone/>
              </a:pPr>
              <a:r>
                <a:rPr lang="en-US" altLang="ko-KR" sz="2000" b="1">
                  <a:solidFill>
                    <a:schemeClr val="accent1"/>
                  </a:solidFill>
                  <a:latin typeface="Helvetica" panose="020B0604020202020204" pitchFamily="34" charset="0"/>
                </a:rPr>
                <a:t>Payload</a:t>
              </a:r>
            </a:p>
          </p:txBody>
        </p:sp>
        <p:sp>
          <p:nvSpPr>
            <p:cNvPr id="65547" name="Rectangle 10"/>
            <p:cNvSpPr>
              <a:spLocks noChangeArrowheads="1"/>
            </p:cNvSpPr>
            <p:nvPr/>
          </p:nvSpPr>
          <p:spPr bwMode="auto">
            <a:xfrm>
              <a:off x="4080" y="816"/>
              <a:ext cx="462" cy="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78" tIns="44446" rIns="90478" bIns="44446">
              <a:spAutoFit/>
            </a:bodyPr>
            <a:lstStyle>
              <a:lvl1pPr eaLnBrk="0" hangingPunct="0">
                <a:spcBef>
                  <a:spcPct val="20000"/>
                </a:spcBef>
                <a:buClr>
                  <a:srgbClr val="FF0066"/>
                </a:buClr>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1pPr>
              <a:lvl2pPr marL="742950" indent="-285750" eaLnBrk="0" hangingPunct="0">
                <a:spcBef>
                  <a:spcPct val="20000"/>
                </a:spcBef>
                <a:buClr>
                  <a:srgbClr val="FF0000"/>
                </a:buClr>
                <a:buFont typeface="Symbol" panose="05050102010706020507" pitchFamily="18" charset="2"/>
                <a:buChar char="©"/>
                <a:defRPr kumimoji="1" sz="2000">
                  <a:solidFill>
                    <a:schemeClr val="tx1"/>
                  </a:solidFill>
                  <a:latin typeface="Times New Roman" panose="02020603050405020304" pitchFamily="18" charset="0"/>
                  <a:ea typeface="굴림" panose="020B0600000101010101" pitchFamily="50" charset="-127"/>
                </a:defRPr>
              </a:lvl2pPr>
              <a:lvl3pPr marL="1143000" indent="-228600" eaLnBrk="0" hangingPunct="0">
                <a:spcBef>
                  <a:spcPct val="20000"/>
                </a:spcBef>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3pPr>
              <a:lvl4pPr marL="1600200" indent="-228600" eaLnBrk="0" hangingPunct="0">
                <a:spcBef>
                  <a:spcPct val="20000"/>
                </a:spcBef>
                <a:buFont typeface="Symbol" panose="05050102010706020507" pitchFamily="18" charset="2"/>
                <a:buChar char="ª"/>
                <a:defRPr kumimoji="1" sz="1600">
                  <a:solidFill>
                    <a:schemeClr val="tx1"/>
                  </a:solidFill>
                  <a:latin typeface="Times New Roman" panose="02020603050405020304" pitchFamily="18" charset="0"/>
                  <a:ea typeface="굴림" panose="020B0600000101010101" pitchFamily="50" charset="-127"/>
                </a:defRPr>
              </a:lvl4pPr>
              <a:lvl5pPr marL="2057400" indent="-228600" eaLnBrk="0" hangingPunct="0">
                <a:spcBef>
                  <a:spcPct val="20000"/>
                </a:spcBef>
                <a:buChar char="»"/>
                <a:defRPr kumimoji="1" sz="1400">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9pPr>
            </a:lstStyle>
            <a:p>
              <a:pPr eaLnBrk="1" hangingPunct="1">
                <a:spcBef>
                  <a:spcPct val="0"/>
                </a:spcBef>
                <a:buClrTx/>
                <a:buFontTx/>
                <a:buNone/>
              </a:pPr>
              <a:r>
                <a:rPr lang="en-US" altLang="ko-KR" sz="2000" b="1">
                  <a:solidFill>
                    <a:schemeClr val="accent1"/>
                  </a:solidFill>
                  <a:latin typeface="Helvetica" panose="020B0604020202020204" pitchFamily="34" charset="0"/>
                </a:rPr>
                <a:t>CRC</a:t>
              </a:r>
            </a:p>
          </p:txBody>
        </p:sp>
        <p:sp>
          <p:nvSpPr>
            <p:cNvPr id="65548" name="Rectangle 11"/>
            <p:cNvSpPr>
              <a:spLocks noChangeArrowheads="1"/>
            </p:cNvSpPr>
            <p:nvPr/>
          </p:nvSpPr>
          <p:spPr bwMode="auto">
            <a:xfrm>
              <a:off x="4704" y="816"/>
              <a:ext cx="923" cy="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78" tIns="44446" rIns="90478" bIns="44446">
              <a:spAutoFit/>
            </a:bodyPr>
            <a:lstStyle>
              <a:lvl1pPr eaLnBrk="0" hangingPunct="0">
                <a:spcBef>
                  <a:spcPct val="20000"/>
                </a:spcBef>
                <a:buClr>
                  <a:srgbClr val="FF0066"/>
                </a:buClr>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1pPr>
              <a:lvl2pPr marL="742950" indent="-285750" eaLnBrk="0" hangingPunct="0">
                <a:spcBef>
                  <a:spcPct val="20000"/>
                </a:spcBef>
                <a:buClr>
                  <a:srgbClr val="FF0000"/>
                </a:buClr>
                <a:buFont typeface="Symbol" panose="05050102010706020507" pitchFamily="18" charset="2"/>
                <a:buChar char="©"/>
                <a:defRPr kumimoji="1" sz="2000">
                  <a:solidFill>
                    <a:schemeClr val="tx1"/>
                  </a:solidFill>
                  <a:latin typeface="Times New Roman" panose="02020603050405020304" pitchFamily="18" charset="0"/>
                  <a:ea typeface="굴림" panose="020B0600000101010101" pitchFamily="50" charset="-127"/>
                </a:defRPr>
              </a:lvl2pPr>
              <a:lvl3pPr marL="1143000" indent="-228600" eaLnBrk="0" hangingPunct="0">
                <a:spcBef>
                  <a:spcPct val="20000"/>
                </a:spcBef>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3pPr>
              <a:lvl4pPr marL="1600200" indent="-228600" eaLnBrk="0" hangingPunct="0">
                <a:spcBef>
                  <a:spcPct val="20000"/>
                </a:spcBef>
                <a:buFont typeface="Symbol" panose="05050102010706020507" pitchFamily="18" charset="2"/>
                <a:buChar char="ª"/>
                <a:defRPr kumimoji="1" sz="1600">
                  <a:solidFill>
                    <a:schemeClr val="tx1"/>
                  </a:solidFill>
                  <a:latin typeface="Times New Roman" panose="02020603050405020304" pitchFamily="18" charset="0"/>
                  <a:ea typeface="굴림" panose="020B0600000101010101" pitchFamily="50" charset="-127"/>
                </a:defRPr>
              </a:lvl4pPr>
              <a:lvl5pPr marL="2057400" indent="-228600" eaLnBrk="0" hangingPunct="0">
                <a:spcBef>
                  <a:spcPct val="20000"/>
                </a:spcBef>
                <a:buChar char="»"/>
                <a:defRPr kumimoji="1" sz="1400">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9pPr>
            </a:lstStyle>
            <a:p>
              <a:pPr eaLnBrk="1" hangingPunct="1">
                <a:spcBef>
                  <a:spcPct val="0"/>
                </a:spcBef>
                <a:buClrTx/>
                <a:buFontTx/>
                <a:buNone/>
              </a:pPr>
              <a:r>
                <a:rPr lang="en-US" altLang="ko-KR" sz="2000" b="1">
                  <a:solidFill>
                    <a:schemeClr val="accent1"/>
                  </a:solidFill>
                  <a:latin typeface="Helvetica" panose="020B0604020202020204" pitchFamily="34" charset="0"/>
                </a:rPr>
                <a:t>Postamble</a:t>
              </a:r>
            </a:p>
          </p:txBody>
        </p:sp>
        <p:grpSp>
          <p:nvGrpSpPr>
            <p:cNvPr id="65549" name="Group 12"/>
            <p:cNvGrpSpPr>
              <a:grpSpLocks/>
            </p:cNvGrpSpPr>
            <p:nvPr/>
          </p:nvGrpSpPr>
          <p:grpSpPr bwMode="auto">
            <a:xfrm>
              <a:off x="240" y="1200"/>
              <a:ext cx="4883" cy="707"/>
              <a:chOff x="157" y="2880"/>
              <a:chExt cx="4883" cy="707"/>
            </a:xfrm>
          </p:grpSpPr>
          <p:sp>
            <p:nvSpPr>
              <p:cNvPr id="65550" name="AutoShape 13"/>
              <p:cNvSpPr>
                <a:spLocks/>
              </p:cNvSpPr>
              <p:nvPr/>
            </p:nvSpPr>
            <p:spPr bwMode="auto">
              <a:xfrm rot="-5400000">
                <a:off x="2274" y="1782"/>
                <a:ext cx="151" cy="2992"/>
              </a:xfrm>
              <a:prstGeom prst="leftBrace">
                <a:avLst>
                  <a:gd name="adj1" fmla="val 165121"/>
                  <a:gd name="adj2" fmla="val 49444"/>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rgbClr val="FF0066"/>
                  </a:buClr>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1pPr>
                <a:lvl2pPr marL="742950" indent="-285750" eaLnBrk="0" hangingPunct="0">
                  <a:spcBef>
                    <a:spcPct val="20000"/>
                  </a:spcBef>
                  <a:buClr>
                    <a:srgbClr val="FF0000"/>
                  </a:buClr>
                  <a:buFont typeface="Symbol" panose="05050102010706020507" pitchFamily="18" charset="2"/>
                  <a:buChar char="©"/>
                  <a:defRPr kumimoji="1" sz="2000">
                    <a:solidFill>
                      <a:schemeClr val="tx1"/>
                    </a:solidFill>
                    <a:latin typeface="Times New Roman" panose="02020603050405020304" pitchFamily="18" charset="0"/>
                    <a:ea typeface="굴림" panose="020B0600000101010101" pitchFamily="50" charset="-127"/>
                  </a:defRPr>
                </a:lvl2pPr>
                <a:lvl3pPr marL="1143000" indent="-228600" eaLnBrk="0" hangingPunct="0">
                  <a:spcBef>
                    <a:spcPct val="20000"/>
                  </a:spcBef>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3pPr>
                <a:lvl4pPr marL="1600200" indent="-228600" eaLnBrk="0" hangingPunct="0">
                  <a:spcBef>
                    <a:spcPct val="20000"/>
                  </a:spcBef>
                  <a:buFont typeface="Symbol" panose="05050102010706020507" pitchFamily="18" charset="2"/>
                  <a:buChar char="ª"/>
                  <a:defRPr kumimoji="1" sz="1600">
                    <a:solidFill>
                      <a:schemeClr val="tx1"/>
                    </a:solidFill>
                    <a:latin typeface="Times New Roman" panose="02020603050405020304" pitchFamily="18" charset="0"/>
                    <a:ea typeface="굴림" panose="020B0600000101010101" pitchFamily="50" charset="-127"/>
                  </a:defRPr>
                </a:lvl4pPr>
                <a:lvl5pPr marL="2057400" indent="-228600" eaLnBrk="0" hangingPunct="0">
                  <a:spcBef>
                    <a:spcPct val="20000"/>
                  </a:spcBef>
                  <a:buChar char="»"/>
                  <a:defRPr kumimoji="1" sz="1400">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9pPr>
              </a:lstStyle>
              <a:p>
                <a:pPr eaLnBrk="1" hangingPunct="1">
                  <a:spcBef>
                    <a:spcPct val="0"/>
                  </a:spcBef>
                  <a:buClrTx/>
                  <a:buFontTx/>
                  <a:buNone/>
                </a:pPr>
                <a:endParaRPr lang="ko-KR" altLang="en-US"/>
              </a:p>
            </p:txBody>
          </p:sp>
          <p:grpSp>
            <p:nvGrpSpPr>
              <p:cNvPr id="65551" name="Group 14"/>
              <p:cNvGrpSpPr>
                <a:grpSpLocks/>
              </p:cNvGrpSpPr>
              <p:nvPr/>
            </p:nvGrpSpPr>
            <p:grpSpPr bwMode="auto">
              <a:xfrm>
                <a:off x="157" y="2880"/>
                <a:ext cx="4883" cy="267"/>
                <a:chOff x="157" y="2880"/>
                <a:chExt cx="4883" cy="267"/>
              </a:xfrm>
            </p:grpSpPr>
            <p:sp>
              <p:nvSpPr>
                <p:cNvPr id="65553" name="Rectangle 15"/>
                <p:cNvSpPr>
                  <a:spLocks noChangeArrowheads="1"/>
                </p:cNvSpPr>
                <p:nvPr/>
              </p:nvSpPr>
              <p:spPr bwMode="auto">
                <a:xfrm>
                  <a:off x="157" y="2880"/>
                  <a:ext cx="646" cy="267"/>
                </a:xfrm>
                <a:prstGeom prst="rect">
                  <a:avLst/>
                </a:prstGeom>
                <a:solidFill>
                  <a:schemeClr val="bg1"/>
                </a:solidFill>
                <a:ln w="12700">
                  <a:solidFill>
                    <a:schemeClr val="tx1"/>
                  </a:solidFill>
                  <a:miter lim="800000"/>
                  <a:headEnd/>
                  <a:tailEnd/>
                </a:ln>
              </p:spPr>
              <p:txBody>
                <a:bodyPr wrap="none" lIns="90478" tIns="44446" rIns="90478" bIns="44446" anchor="ctr"/>
                <a:lstStyle>
                  <a:lvl1pPr eaLnBrk="0" hangingPunct="0">
                    <a:spcBef>
                      <a:spcPct val="20000"/>
                    </a:spcBef>
                    <a:buClr>
                      <a:srgbClr val="FF0066"/>
                    </a:buClr>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1pPr>
                  <a:lvl2pPr marL="742950" indent="-285750" eaLnBrk="0" hangingPunct="0">
                    <a:spcBef>
                      <a:spcPct val="20000"/>
                    </a:spcBef>
                    <a:buClr>
                      <a:srgbClr val="FF0000"/>
                    </a:buClr>
                    <a:buFont typeface="Symbol" panose="05050102010706020507" pitchFamily="18" charset="2"/>
                    <a:buChar char="©"/>
                    <a:defRPr kumimoji="1" sz="2000">
                      <a:solidFill>
                        <a:schemeClr val="tx1"/>
                      </a:solidFill>
                      <a:latin typeface="Times New Roman" panose="02020603050405020304" pitchFamily="18" charset="0"/>
                      <a:ea typeface="굴림" panose="020B0600000101010101" pitchFamily="50" charset="-127"/>
                    </a:defRPr>
                  </a:lvl2pPr>
                  <a:lvl3pPr marL="1143000" indent="-228600" eaLnBrk="0" hangingPunct="0">
                    <a:spcBef>
                      <a:spcPct val="20000"/>
                    </a:spcBef>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3pPr>
                  <a:lvl4pPr marL="1600200" indent="-228600" eaLnBrk="0" hangingPunct="0">
                    <a:spcBef>
                      <a:spcPct val="20000"/>
                    </a:spcBef>
                    <a:buFont typeface="Symbol" panose="05050102010706020507" pitchFamily="18" charset="2"/>
                    <a:buChar char="ª"/>
                    <a:defRPr kumimoji="1" sz="1600">
                      <a:solidFill>
                        <a:schemeClr val="tx1"/>
                      </a:solidFill>
                      <a:latin typeface="Times New Roman" panose="02020603050405020304" pitchFamily="18" charset="0"/>
                      <a:ea typeface="굴림" panose="020B0600000101010101" pitchFamily="50" charset="-127"/>
                    </a:defRPr>
                  </a:lvl4pPr>
                  <a:lvl5pPr marL="2057400" indent="-228600" eaLnBrk="0" hangingPunct="0">
                    <a:spcBef>
                      <a:spcPct val="20000"/>
                    </a:spcBef>
                    <a:buChar char="»"/>
                    <a:defRPr kumimoji="1" sz="1400">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9pPr>
                </a:lstStyle>
                <a:p>
                  <a:pPr algn="ctr" eaLnBrk="1" hangingPunct="1">
                    <a:spcBef>
                      <a:spcPct val="0"/>
                    </a:spcBef>
                    <a:buClrTx/>
                    <a:buFontTx/>
                    <a:buNone/>
                  </a:pPr>
                  <a:r>
                    <a:rPr lang="en-US" altLang="ko-KR" sz="1800" b="1">
                      <a:latin typeface="Helvetica" panose="020B0604020202020204" pitchFamily="34" charset="0"/>
                    </a:rPr>
                    <a:t>64 bits</a:t>
                  </a:r>
                </a:p>
              </p:txBody>
            </p:sp>
            <p:sp>
              <p:nvSpPr>
                <p:cNvPr id="65554" name="Rectangle 16"/>
                <p:cNvSpPr>
                  <a:spLocks noChangeArrowheads="1"/>
                </p:cNvSpPr>
                <p:nvPr/>
              </p:nvSpPr>
              <p:spPr bwMode="auto">
                <a:xfrm>
                  <a:off x="811" y="2880"/>
                  <a:ext cx="647" cy="267"/>
                </a:xfrm>
                <a:prstGeom prst="rect">
                  <a:avLst/>
                </a:prstGeom>
                <a:solidFill>
                  <a:schemeClr val="bg1"/>
                </a:solidFill>
                <a:ln w="12700">
                  <a:solidFill>
                    <a:schemeClr val="tx1"/>
                  </a:solidFill>
                  <a:miter lim="800000"/>
                  <a:headEnd/>
                  <a:tailEnd/>
                </a:ln>
              </p:spPr>
              <p:txBody>
                <a:bodyPr wrap="none" lIns="90478" tIns="44446" rIns="90478" bIns="44446" anchor="ctr"/>
                <a:lstStyle>
                  <a:lvl1pPr eaLnBrk="0" hangingPunct="0">
                    <a:spcBef>
                      <a:spcPct val="20000"/>
                    </a:spcBef>
                    <a:buClr>
                      <a:srgbClr val="FF0066"/>
                    </a:buClr>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1pPr>
                  <a:lvl2pPr marL="742950" indent="-285750" eaLnBrk="0" hangingPunct="0">
                    <a:spcBef>
                      <a:spcPct val="20000"/>
                    </a:spcBef>
                    <a:buClr>
                      <a:srgbClr val="FF0000"/>
                    </a:buClr>
                    <a:buFont typeface="Symbol" panose="05050102010706020507" pitchFamily="18" charset="2"/>
                    <a:buChar char="©"/>
                    <a:defRPr kumimoji="1" sz="2000">
                      <a:solidFill>
                        <a:schemeClr val="tx1"/>
                      </a:solidFill>
                      <a:latin typeface="Times New Roman" panose="02020603050405020304" pitchFamily="18" charset="0"/>
                      <a:ea typeface="굴림" panose="020B0600000101010101" pitchFamily="50" charset="-127"/>
                    </a:defRPr>
                  </a:lvl2pPr>
                  <a:lvl3pPr marL="1143000" indent="-228600" eaLnBrk="0" hangingPunct="0">
                    <a:spcBef>
                      <a:spcPct val="20000"/>
                    </a:spcBef>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3pPr>
                  <a:lvl4pPr marL="1600200" indent="-228600" eaLnBrk="0" hangingPunct="0">
                    <a:spcBef>
                      <a:spcPct val="20000"/>
                    </a:spcBef>
                    <a:buFont typeface="Symbol" panose="05050102010706020507" pitchFamily="18" charset="2"/>
                    <a:buChar char="ª"/>
                    <a:defRPr kumimoji="1" sz="1600">
                      <a:solidFill>
                        <a:schemeClr val="tx1"/>
                      </a:solidFill>
                      <a:latin typeface="Times New Roman" panose="02020603050405020304" pitchFamily="18" charset="0"/>
                      <a:ea typeface="굴림" panose="020B0600000101010101" pitchFamily="50" charset="-127"/>
                    </a:defRPr>
                  </a:lvl4pPr>
                  <a:lvl5pPr marL="2057400" indent="-228600" eaLnBrk="0" hangingPunct="0">
                    <a:spcBef>
                      <a:spcPct val="20000"/>
                    </a:spcBef>
                    <a:buChar char="»"/>
                    <a:defRPr kumimoji="1" sz="1400">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9pPr>
                </a:lstStyle>
                <a:p>
                  <a:pPr algn="ctr" eaLnBrk="1" hangingPunct="1">
                    <a:spcBef>
                      <a:spcPct val="0"/>
                    </a:spcBef>
                    <a:buClrTx/>
                    <a:buFontTx/>
                    <a:buNone/>
                  </a:pPr>
                  <a:r>
                    <a:rPr lang="en-US" altLang="ko-KR" sz="1800" b="1">
                      <a:latin typeface="Helvetica" panose="020B0604020202020204" pitchFamily="34" charset="0"/>
                    </a:rPr>
                    <a:t>48 bits</a:t>
                  </a:r>
                </a:p>
              </p:txBody>
            </p:sp>
            <p:sp>
              <p:nvSpPr>
                <p:cNvPr id="65555" name="Rectangle 17"/>
                <p:cNvSpPr>
                  <a:spLocks noChangeArrowheads="1"/>
                </p:cNvSpPr>
                <p:nvPr/>
              </p:nvSpPr>
              <p:spPr bwMode="auto">
                <a:xfrm>
                  <a:off x="1466" y="2880"/>
                  <a:ext cx="646" cy="267"/>
                </a:xfrm>
                <a:prstGeom prst="rect">
                  <a:avLst/>
                </a:prstGeom>
                <a:solidFill>
                  <a:schemeClr val="bg1"/>
                </a:solidFill>
                <a:ln w="12700">
                  <a:solidFill>
                    <a:schemeClr val="tx1"/>
                  </a:solidFill>
                  <a:miter lim="800000"/>
                  <a:headEnd/>
                  <a:tailEnd/>
                </a:ln>
              </p:spPr>
              <p:txBody>
                <a:bodyPr wrap="none" lIns="90478" tIns="44446" rIns="90478" bIns="44446" anchor="ctr"/>
                <a:lstStyle>
                  <a:lvl1pPr eaLnBrk="0" hangingPunct="0">
                    <a:spcBef>
                      <a:spcPct val="20000"/>
                    </a:spcBef>
                    <a:buClr>
                      <a:srgbClr val="FF0066"/>
                    </a:buClr>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1pPr>
                  <a:lvl2pPr marL="742950" indent="-285750" eaLnBrk="0" hangingPunct="0">
                    <a:spcBef>
                      <a:spcPct val="20000"/>
                    </a:spcBef>
                    <a:buClr>
                      <a:srgbClr val="FF0000"/>
                    </a:buClr>
                    <a:buFont typeface="Symbol" panose="05050102010706020507" pitchFamily="18" charset="2"/>
                    <a:buChar char="©"/>
                    <a:defRPr kumimoji="1" sz="2000">
                      <a:solidFill>
                        <a:schemeClr val="tx1"/>
                      </a:solidFill>
                      <a:latin typeface="Times New Roman" panose="02020603050405020304" pitchFamily="18" charset="0"/>
                      <a:ea typeface="굴림" panose="020B0600000101010101" pitchFamily="50" charset="-127"/>
                    </a:defRPr>
                  </a:lvl2pPr>
                  <a:lvl3pPr marL="1143000" indent="-228600" eaLnBrk="0" hangingPunct="0">
                    <a:spcBef>
                      <a:spcPct val="20000"/>
                    </a:spcBef>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3pPr>
                  <a:lvl4pPr marL="1600200" indent="-228600" eaLnBrk="0" hangingPunct="0">
                    <a:spcBef>
                      <a:spcPct val="20000"/>
                    </a:spcBef>
                    <a:buFont typeface="Symbol" panose="05050102010706020507" pitchFamily="18" charset="2"/>
                    <a:buChar char="ª"/>
                    <a:defRPr kumimoji="1" sz="1600">
                      <a:solidFill>
                        <a:schemeClr val="tx1"/>
                      </a:solidFill>
                      <a:latin typeface="Times New Roman" panose="02020603050405020304" pitchFamily="18" charset="0"/>
                      <a:ea typeface="굴림" panose="020B0600000101010101" pitchFamily="50" charset="-127"/>
                    </a:defRPr>
                  </a:lvl4pPr>
                  <a:lvl5pPr marL="2057400" indent="-228600" eaLnBrk="0" hangingPunct="0">
                    <a:spcBef>
                      <a:spcPct val="20000"/>
                    </a:spcBef>
                    <a:buChar char="»"/>
                    <a:defRPr kumimoji="1" sz="1400">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9pPr>
                </a:lstStyle>
                <a:p>
                  <a:pPr algn="ctr" eaLnBrk="1" hangingPunct="1">
                    <a:spcBef>
                      <a:spcPct val="0"/>
                    </a:spcBef>
                    <a:buClrTx/>
                    <a:buFontTx/>
                    <a:buNone/>
                  </a:pPr>
                  <a:r>
                    <a:rPr lang="en-US" altLang="ko-KR" sz="1800" b="1">
                      <a:latin typeface="Helvetica" panose="020B0604020202020204" pitchFamily="34" charset="0"/>
                    </a:rPr>
                    <a:t>48 bits</a:t>
                  </a:r>
                </a:p>
              </p:txBody>
            </p:sp>
            <p:sp>
              <p:nvSpPr>
                <p:cNvPr id="65556" name="Rectangle 18"/>
                <p:cNvSpPr>
                  <a:spLocks noChangeArrowheads="1"/>
                </p:cNvSpPr>
                <p:nvPr/>
              </p:nvSpPr>
              <p:spPr bwMode="auto">
                <a:xfrm>
                  <a:off x="2120" y="2880"/>
                  <a:ext cx="460" cy="267"/>
                </a:xfrm>
                <a:prstGeom prst="rect">
                  <a:avLst/>
                </a:prstGeom>
                <a:solidFill>
                  <a:schemeClr val="bg1"/>
                </a:solidFill>
                <a:ln w="12700">
                  <a:solidFill>
                    <a:schemeClr val="tx1"/>
                  </a:solidFill>
                  <a:miter lim="800000"/>
                  <a:headEnd/>
                  <a:tailEnd/>
                </a:ln>
              </p:spPr>
              <p:txBody>
                <a:bodyPr wrap="none" lIns="90478" tIns="44446" rIns="90478" bIns="44446" anchor="ctr"/>
                <a:lstStyle>
                  <a:lvl1pPr eaLnBrk="0" hangingPunct="0">
                    <a:spcBef>
                      <a:spcPct val="20000"/>
                    </a:spcBef>
                    <a:buClr>
                      <a:srgbClr val="FF0066"/>
                    </a:buClr>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1pPr>
                  <a:lvl2pPr marL="742950" indent="-285750" eaLnBrk="0" hangingPunct="0">
                    <a:spcBef>
                      <a:spcPct val="20000"/>
                    </a:spcBef>
                    <a:buClr>
                      <a:srgbClr val="FF0000"/>
                    </a:buClr>
                    <a:buFont typeface="Symbol" panose="05050102010706020507" pitchFamily="18" charset="2"/>
                    <a:buChar char="©"/>
                    <a:defRPr kumimoji="1" sz="2000">
                      <a:solidFill>
                        <a:schemeClr val="tx1"/>
                      </a:solidFill>
                      <a:latin typeface="Times New Roman" panose="02020603050405020304" pitchFamily="18" charset="0"/>
                      <a:ea typeface="굴림" panose="020B0600000101010101" pitchFamily="50" charset="-127"/>
                    </a:defRPr>
                  </a:lvl2pPr>
                  <a:lvl3pPr marL="1143000" indent="-228600" eaLnBrk="0" hangingPunct="0">
                    <a:spcBef>
                      <a:spcPct val="20000"/>
                    </a:spcBef>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3pPr>
                  <a:lvl4pPr marL="1600200" indent="-228600" eaLnBrk="0" hangingPunct="0">
                    <a:spcBef>
                      <a:spcPct val="20000"/>
                    </a:spcBef>
                    <a:buFont typeface="Symbol" panose="05050102010706020507" pitchFamily="18" charset="2"/>
                    <a:buChar char="ª"/>
                    <a:defRPr kumimoji="1" sz="1600">
                      <a:solidFill>
                        <a:schemeClr val="tx1"/>
                      </a:solidFill>
                      <a:latin typeface="Times New Roman" panose="02020603050405020304" pitchFamily="18" charset="0"/>
                      <a:ea typeface="굴림" panose="020B0600000101010101" pitchFamily="50" charset="-127"/>
                    </a:defRPr>
                  </a:lvl4pPr>
                  <a:lvl5pPr marL="2057400" indent="-228600" eaLnBrk="0" hangingPunct="0">
                    <a:spcBef>
                      <a:spcPct val="20000"/>
                    </a:spcBef>
                    <a:buChar char="»"/>
                    <a:defRPr kumimoji="1" sz="1400">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9pPr>
                </a:lstStyle>
                <a:p>
                  <a:pPr algn="ctr" eaLnBrk="1" hangingPunct="1">
                    <a:spcBef>
                      <a:spcPct val="0"/>
                    </a:spcBef>
                    <a:buClrTx/>
                    <a:buFontTx/>
                    <a:buNone/>
                  </a:pPr>
                  <a:r>
                    <a:rPr lang="en-US" altLang="ko-KR" sz="1800" b="1">
                      <a:latin typeface="Helvetica" panose="020B0604020202020204" pitchFamily="34" charset="0"/>
                    </a:rPr>
                    <a:t>16 bits</a:t>
                  </a:r>
                </a:p>
              </p:txBody>
            </p:sp>
            <p:sp>
              <p:nvSpPr>
                <p:cNvPr id="65557" name="Rectangle 19"/>
                <p:cNvSpPr>
                  <a:spLocks noChangeArrowheads="1"/>
                </p:cNvSpPr>
                <p:nvPr/>
              </p:nvSpPr>
              <p:spPr bwMode="auto">
                <a:xfrm>
                  <a:off x="2588" y="2880"/>
                  <a:ext cx="1301" cy="267"/>
                </a:xfrm>
                <a:prstGeom prst="rect">
                  <a:avLst/>
                </a:prstGeom>
                <a:solidFill>
                  <a:schemeClr val="bg1"/>
                </a:solidFill>
                <a:ln w="12700">
                  <a:solidFill>
                    <a:schemeClr val="tx1"/>
                  </a:solidFill>
                  <a:miter lim="800000"/>
                  <a:headEnd/>
                  <a:tailEnd/>
                </a:ln>
              </p:spPr>
              <p:txBody>
                <a:bodyPr wrap="none" lIns="90478" tIns="44446" rIns="90478" bIns="44446" anchor="ctr"/>
                <a:lstStyle>
                  <a:lvl1pPr eaLnBrk="0" hangingPunct="0">
                    <a:spcBef>
                      <a:spcPct val="20000"/>
                    </a:spcBef>
                    <a:buClr>
                      <a:srgbClr val="FF0066"/>
                    </a:buClr>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1pPr>
                  <a:lvl2pPr marL="742950" indent="-285750" eaLnBrk="0" hangingPunct="0">
                    <a:spcBef>
                      <a:spcPct val="20000"/>
                    </a:spcBef>
                    <a:buClr>
                      <a:srgbClr val="FF0000"/>
                    </a:buClr>
                    <a:buFont typeface="Symbol" panose="05050102010706020507" pitchFamily="18" charset="2"/>
                    <a:buChar char="©"/>
                    <a:defRPr kumimoji="1" sz="2000">
                      <a:solidFill>
                        <a:schemeClr val="tx1"/>
                      </a:solidFill>
                      <a:latin typeface="Times New Roman" panose="02020603050405020304" pitchFamily="18" charset="0"/>
                      <a:ea typeface="굴림" panose="020B0600000101010101" pitchFamily="50" charset="-127"/>
                    </a:defRPr>
                  </a:lvl2pPr>
                  <a:lvl3pPr marL="1143000" indent="-228600" eaLnBrk="0" hangingPunct="0">
                    <a:spcBef>
                      <a:spcPct val="20000"/>
                    </a:spcBef>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3pPr>
                  <a:lvl4pPr marL="1600200" indent="-228600" eaLnBrk="0" hangingPunct="0">
                    <a:spcBef>
                      <a:spcPct val="20000"/>
                    </a:spcBef>
                    <a:buFont typeface="Symbol" panose="05050102010706020507" pitchFamily="18" charset="2"/>
                    <a:buChar char="ª"/>
                    <a:defRPr kumimoji="1" sz="1600">
                      <a:solidFill>
                        <a:schemeClr val="tx1"/>
                      </a:solidFill>
                      <a:latin typeface="Times New Roman" panose="02020603050405020304" pitchFamily="18" charset="0"/>
                      <a:ea typeface="굴림" panose="020B0600000101010101" pitchFamily="50" charset="-127"/>
                    </a:defRPr>
                  </a:lvl4pPr>
                  <a:lvl5pPr marL="2057400" indent="-228600" eaLnBrk="0" hangingPunct="0">
                    <a:spcBef>
                      <a:spcPct val="20000"/>
                    </a:spcBef>
                    <a:buChar char="»"/>
                    <a:defRPr kumimoji="1" sz="1400">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9pPr>
                </a:lstStyle>
                <a:p>
                  <a:pPr algn="ctr" eaLnBrk="1" hangingPunct="1">
                    <a:spcBef>
                      <a:spcPct val="0"/>
                    </a:spcBef>
                    <a:buClrTx/>
                    <a:buFontTx/>
                    <a:buNone/>
                  </a:pPr>
                  <a:r>
                    <a:rPr lang="en-US" altLang="ko-KR" sz="1800" b="1">
                      <a:latin typeface="Helvetica" panose="020B0604020202020204" pitchFamily="34" charset="0"/>
                    </a:rPr>
                    <a:t>368-12000 bits</a:t>
                  </a:r>
                </a:p>
              </p:txBody>
            </p:sp>
            <p:sp>
              <p:nvSpPr>
                <p:cNvPr id="65558" name="Rectangle 20"/>
                <p:cNvSpPr>
                  <a:spLocks noChangeArrowheads="1"/>
                </p:cNvSpPr>
                <p:nvPr/>
              </p:nvSpPr>
              <p:spPr bwMode="auto">
                <a:xfrm>
                  <a:off x="3896" y="2880"/>
                  <a:ext cx="741" cy="267"/>
                </a:xfrm>
                <a:prstGeom prst="rect">
                  <a:avLst/>
                </a:prstGeom>
                <a:solidFill>
                  <a:schemeClr val="bg1"/>
                </a:solidFill>
                <a:ln w="12700">
                  <a:solidFill>
                    <a:schemeClr val="tx1"/>
                  </a:solidFill>
                  <a:miter lim="800000"/>
                  <a:headEnd/>
                  <a:tailEnd/>
                </a:ln>
              </p:spPr>
              <p:txBody>
                <a:bodyPr wrap="none" lIns="90478" tIns="44446" rIns="90478" bIns="44446" anchor="ctr"/>
                <a:lstStyle>
                  <a:lvl1pPr eaLnBrk="0" hangingPunct="0">
                    <a:spcBef>
                      <a:spcPct val="20000"/>
                    </a:spcBef>
                    <a:buClr>
                      <a:srgbClr val="FF0066"/>
                    </a:buClr>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1pPr>
                  <a:lvl2pPr marL="742950" indent="-285750" eaLnBrk="0" hangingPunct="0">
                    <a:spcBef>
                      <a:spcPct val="20000"/>
                    </a:spcBef>
                    <a:buClr>
                      <a:srgbClr val="FF0000"/>
                    </a:buClr>
                    <a:buFont typeface="Symbol" panose="05050102010706020507" pitchFamily="18" charset="2"/>
                    <a:buChar char="©"/>
                    <a:defRPr kumimoji="1" sz="2000">
                      <a:solidFill>
                        <a:schemeClr val="tx1"/>
                      </a:solidFill>
                      <a:latin typeface="Times New Roman" panose="02020603050405020304" pitchFamily="18" charset="0"/>
                      <a:ea typeface="굴림" panose="020B0600000101010101" pitchFamily="50" charset="-127"/>
                    </a:defRPr>
                  </a:lvl2pPr>
                  <a:lvl3pPr marL="1143000" indent="-228600" eaLnBrk="0" hangingPunct="0">
                    <a:spcBef>
                      <a:spcPct val="20000"/>
                    </a:spcBef>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3pPr>
                  <a:lvl4pPr marL="1600200" indent="-228600" eaLnBrk="0" hangingPunct="0">
                    <a:spcBef>
                      <a:spcPct val="20000"/>
                    </a:spcBef>
                    <a:buFont typeface="Symbol" panose="05050102010706020507" pitchFamily="18" charset="2"/>
                    <a:buChar char="ª"/>
                    <a:defRPr kumimoji="1" sz="1600">
                      <a:solidFill>
                        <a:schemeClr val="tx1"/>
                      </a:solidFill>
                      <a:latin typeface="Times New Roman" panose="02020603050405020304" pitchFamily="18" charset="0"/>
                      <a:ea typeface="굴림" panose="020B0600000101010101" pitchFamily="50" charset="-127"/>
                    </a:defRPr>
                  </a:lvl4pPr>
                  <a:lvl5pPr marL="2057400" indent="-228600" eaLnBrk="0" hangingPunct="0">
                    <a:spcBef>
                      <a:spcPct val="20000"/>
                    </a:spcBef>
                    <a:buChar char="»"/>
                    <a:defRPr kumimoji="1" sz="1400">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9pPr>
                </a:lstStyle>
                <a:p>
                  <a:pPr algn="ctr" eaLnBrk="1" hangingPunct="1">
                    <a:spcBef>
                      <a:spcPct val="0"/>
                    </a:spcBef>
                    <a:buClrTx/>
                    <a:buFontTx/>
                    <a:buNone/>
                  </a:pPr>
                  <a:r>
                    <a:rPr lang="en-US" altLang="ko-KR" sz="1800" b="1">
                      <a:latin typeface="Helvetica" panose="020B0604020202020204" pitchFamily="34" charset="0"/>
                    </a:rPr>
                    <a:t>32 bits</a:t>
                  </a:r>
                </a:p>
              </p:txBody>
            </p:sp>
            <p:sp>
              <p:nvSpPr>
                <p:cNvPr id="65559" name="Rectangle 21"/>
                <p:cNvSpPr>
                  <a:spLocks noChangeArrowheads="1"/>
                </p:cNvSpPr>
                <p:nvPr/>
              </p:nvSpPr>
              <p:spPr bwMode="auto">
                <a:xfrm>
                  <a:off x="4608" y="2880"/>
                  <a:ext cx="432" cy="267"/>
                </a:xfrm>
                <a:prstGeom prst="rect">
                  <a:avLst/>
                </a:prstGeom>
                <a:solidFill>
                  <a:schemeClr val="bg1"/>
                </a:solidFill>
                <a:ln w="12700">
                  <a:solidFill>
                    <a:schemeClr val="tx1"/>
                  </a:solidFill>
                  <a:miter lim="800000"/>
                  <a:headEnd/>
                  <a:tailEnd/>
                </a:ln>
              </p:spPr>
              <p:txBody>
                <a:bodyPr wrap="none" lIns="90478" tIns="44446" rIns="90478" bIns="44446" anchor="ctr"/>
                <a:lstStyle>
                  <a:lvl1pPr eaLnBrk="0" hangingPunct="0">
                    <a:spcBef>
                      <a:spcPct val="20000"/>
                    </a:spcBef>
                    <a:buClr>
                      <a:srgbClr val="FF0066"/>
                    </a:buClr>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1pPr>
                  <a:lvl2pPr marL="742950" indent="-285750" eaLnBrk="0" hangingPunct="0">
                    <a:spcBef>
                      <a:spcPct val="20000"/>
                    </a:spcBef>
                    <a:buClr>
                      <a:srgbClr val="FF0000"/>
                    </a:buClr>
                    <a:buFont typeface="Symbol" panose="05050102010706020507" pitchFamily="18" charset="2"/>
                    <a:buChar char="©"/>
                    <a:defRPr kumimoji="1" sz="2000">
                      <a:solidFill>
                        <a:schemeClr val="tx1"/>
                      </a:solidFill>
                      <a:latin typeface="Times New Roman" panose="02020603050405020304" pitchFamily="18" charset="0"/>
                      <a:ea typeface="굴림" panose="020B0600000101010101" pitchFamily="50" charset="-127"/>
                    </a:defRPr>
                  </a:lvl2pPr>
                  <a:lvl3pPr marL="1143000" indent="-228600" eaLnBrk="0" hangingPunct="0">
                    <a:spcBef>
                      <a:spcPct val="20000"/>
                    </a:spcBef>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3pPr>
                  <a:lvl4pPr marL="1600200" indent="-228600" eaLnBrk="0" hangingPunct="0">
                    <a:spcBef>
                      <a:spcPct val="20000"/>
                    </a:spcBef>
                    <a:buFont typeface="Symbol" panose="05050102010706020507" pitchFamily="18" charset="2"/>
                    <a:buChar char="ª"/>
                    <a:defRPr kumimoji="1" sz="1600">
                      <a:solidFill>
                        <a:schemeClr val="tx1"/>
                      </a:solidFill>
                      <a:latin typeface="Times New Roman" panose="02020603050405020304" pitchFamily="18" charset="0"/>
                      <a:ea typeface="굴림" panose="020B0600000101010101" pitchFamily="50" charset="-127"/>
                    </a:defRPr>
                  </a:lvl4pPr>
                  <a:lvl5pPr marL="2057400" indent="-228600" eaLnBrk="0" hangingPunct="0">
                    <a:spcBef>
                      <a:spcPct val="20000"/>
                    </a:spcBef>
                    <a:buChar char="»"/>
                    <a:defRPr kumimoji="1" sz="1400">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9pPr>
                </a:lstStyle>
                <a:p>
                  <a:pPr algn="ctr" eaLnBrk="1" hangingPunct="1">
                    <a:spcBef>
                      <a:spcPct val="0"/>
                    </a:spcBef>
                    <a:buClrTx/>
                    <a:buFontTx/>
                    <a:buNone/>
                  </a:pPr>
                  <a:r>
                    <a:rPr lang="en-US" altLang="ko-KR" sz="1800" b="1">
                      <a:latin typeface="Helvetica" panose="020B0604020202020204" pitchFamily="34" charset="0"/>
                    </a:rPr>
                    <a:t>8 bits</a:t>
                  </a:r>
                </a:p>
              </p:txBody>
            </p:sp>
          </p:grpSp>
          <p:sp>
            <p:nvSpPr>
              <p:cNvPr id="65552" name="Text Box 22"/>
              <p:cNvSpPr txBox="1">
                <a:spLocks noChangeArrowheads="1"/>
              </p:cNvSpPr>
              <p:nvPr/>
            </p:nvSpPr>
            <p:spPr bwMode="auto">
              <a:xfrm>
                <a:off x="1593" y="3337"/>
                <a:ext cx="167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91430" tIns="45716" rIns="91430" bIns="45716">
                <a:spAutoFit/>
              </a:bodyPr>
              <a:lstStyle>
                <a:lvl1pPr eaLnBrk="0" hangingPunct="0">
                  <a:spcBef>
                    <a:spcPct val="20000"/>
                  </a:spcBef>
                  <a:buClr>
                    <a:srgbClr val="FF0066"/>
                  </a:buClr>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1pPr>
                <a:lvl2pPr marL="742950" indent="-285750" eaLnBrk="0" hangingPunct="0">
                  <a:spcBef>
                    <a:spcPct val="20000"/>
                  </a:spcBef>
                  <a:buClr>
                    <a:srgbClr val="FF0000"/>
                  </a:buClr>
                  <a:buFont typeface="Symbol" panose="05050102010706020507" pitchFamily="18" charset="2"/>
                  <a:buChar char="©"/>
                  <a:defRPr kumimoji="1" sz="2000">
                    <a:solidFill>
                      <a:schemeClr val="tx1"/>
                    </a:solidFill>
                    <a:latin typeface="Times New Roman" panose="02020603050405020304" pitchFamily="18" charset="0"/>
                    <a:ea typeface="굴림" panose="020B0600000101010101" pitchFamily="50" charset="-127"/>
                  </a:defRPr>
                </a:lvl2pPr>
                <a:lvl3pPr marL="1143000" indent="-228600" eaLnBrk="0" hangingPunct="0">
                  <a:spcBef>
                    <a:spcPct val="20000"/>
                  </a:spcBef>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3pPr>
                <a:lvl4pPr marL="1600200" indent="-228600" eaLnBrk="0" hangingPunct="0">
                  <a:spcBef>
                    <a:spcPct val="20000"/>
                  </a:spcBef>
                  <a:buFont typeface="Symbol" panose="05050102010706020507" pitchFamily="18" charset="2"/>
                  <a:buChar char="ª"/>
                  <a:defRPr kumimoji="1" sz="1600">
                    <a:solidFill>
                      <a:schemeClr val="tx1"/>
                    </a:solidFill>
                    <a:latin typeface="Times New Roman" panose="02020603050405020304" pitchFamily="18" charset="0"/>
                    <a:ea typeface="굴림" panose="020B0600000101010101" pitchFamily="50" charset="-127"/>
                  </a:defRPr>
                </a:lvl4pPr>
                <a:lvl5pPr marL="2057400" indent="-228600" eaLnBrk="0" hangingPunct="0">
                  <a:spcBef>
                    <a:spcPct val="20000"/>
                  </a:spcBef>
                  <a:buChar char="»"/>
                  <a:defRPr kumimoji="1" sz="1400">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9pPr>
              </a:lstStyle>
              <a:p>
                <a:pPr eaLnBrk="1" hangingPunct="1">
                  <a:spcBef>
                    <a:spcPct val="0"/>
                  </a:spcBef>
                  <a:buClrTx/>
                  <a:buFontTx/>
                  <a:buNone/>
                </a:pPr>
                <a:r>
                  <a:rPr lang="en-US" altLang="ko-KR" sz="2000" b="1">
                    <a:latin typeface="Helvetica" panose="020B0604020202020204" pitchFamily="34" charset="0"/>
                  </a:rPr>
                  <a:t>visible from the host</a:t>
                </a:r>
              </a:p>
            </p:txBody>
          </p:sp>
        </p:grpSp>
      </p:grpSp>
      <p:sp>
        <p:nvSpPr>
          <p:cNvPr id="65540" name="Rectangle 23"/>
          <p:cNvSpPr>
            <a:spLocks noChangeArrowheads="1"/>
          </p:cNvSpPr>
          <p:nvPr/>
        </p:nvSpPr>
        <p:spPr bwMode="auto">
          <a:xfrm>
            <a:off x="152400" y="3429000"/>
            <a:ext cx="8839200" cy="2343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rgbClr val="FF0066"/>
              </a:buClr>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1pPr>
            <a:lvl2pPr eaLnBrk="0" hangingPunct="0">
              <a:spcBef>
                <a:spcPct val="20000"/>
              </a:spcBef>
              <a:buClr>
                <a:srgbClr val="FF0000"/>
              </a:buClr>
              <a:buFont typeface="Symbol" panose="05050102010706020507" pitchFamily="18" charset="2"/>
              <a:buChar char="©"/>
              <a:defRPr kumimoji="1" sz="2000">
                <a:solidFill>
                  <a:schemeClr val="tx1"/>
                </a:solidFill>
                <a:latin typeface="Times New Roman" panose="02020603050405020304" pitchFamily="18" charset="0"/>
                <a:ea typeface="굴림" panose="020B0600000101010101" pitchFamily="50" charset="-127"/>
              </a:defRPr>
            </a:lvl2pPr>
            <a:lvl3pPr marL="1143000" indent="-228600" eaLnBrk="0" hangingPunct="0">
              <a:spcBef>
                <a:spcPct val="20000"/>
              </a:spcBef>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3pPr>
            <a:lvl4pPr marL="1600200" indent="-228600" eaLnBrk="0" hangingPunct="0">
              <a:spcBef>
                <a:spcPct val="20000"/>
              </a:spcBef>
              <a:buFont typeface="Symbol" panose="05050102010706020507" pitchFamily="18" charset="2"/>
              <a:buChar char="ª"/>
              <a:defRPr kumimoji="1" sz="1600">
                <a:solidFill>
                  <a:schemeClr val="tx1"/>
                </a:solidFill>
                <a:latin typeface="Times New Roman" panose="02020603050405020304" pitchFamily="18" charset="0"/>
                <a:ea typeface="굴림" panose="020B0600000101010101" pitchFamily="50" charset="-127"/>
              </a:defRPr>
            </a:lvl4pPr>
            <a:lvl5pPr marL="2057400" indent="-228600" eaLnBrk="0" hangingPunct="0">
              <a:spcBef>
                <a:spcPct val="20000"/>
              </a:spcBef>
              <a:buChar char="»"/>
              <a:defRPr kumimoji="1" sz="1400">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9pPr>
          </a:lstStyle>
          <a:p>
            <a:pPr eaLnBrk="1" hangingPunct="1">
              <a:lnSpc>
                <a:spcPct val="70000"/>
              </a:lnSpc>
              <a:spcBef>
                <a:spcPct val="50000"/>
              </a:spcBef>
              <a:buClrTx/>
              <a:buFontTx/>
              <a:buNone/>
            </a:pPr>
            <a:r>
              <a:rPr lang="en-US" altLang="ko-KR" sz="2200" i="1">
                <a:solidFill>
                  <a:schemeClr val="accent1"/>
                </a:solidFill>
                <a:latin typeface="Arial" panose="020B0604020202020204" pitchFamily="34" charset="0"/>
              </a:rPr>
              <a:t>Preamble</a:t>
            </a:r>
            <a:r>
              <a:rPr lang="en-US" altLang="ko-KR" sz="2200">
                <a:latin typeface="Arial" panose="020B0604020202020204" pitchFamily="34" charset="0"/>
              </a:rPr>
              <a:t>: 101010101 (synch)</a:t>
            </a:r>
          </a:p>
          <a:p>
            <a:pPr eaLnBrk="1" hangingPunct="1">
              <a:lnSpc>
                <a:spcPct val="70000"/>
              </a:lnSpc>
              <a:spcBef>
                <a:spcPct val="50000"/>
              </a:spcBef>
              <a:buClrTx/>
              <a:buFontTx/>
              <a:buNone/>
            </a:pPr>
            <a:r>
              <a:rPr lang="en-US" altLang="ko-KR" sz="2200" i="1">
                <a:solidFill>
                  <a:schemeClr val="accent1"/>
                </a:solidFill>
                <a:latin typeface="Arial" panose="020B0604020202020204" pitchFamily="34" charset="0"/>
              </a:rPr>
              <a:t>Dest and Src addr</a:t>
            </a:r>
            <a:r>
              <a:rPr lang="en-US" altLang="ko-KR" sz="2200">
                <a:latin typeface="Arial" panose="020B0604020202020204" pitchFamily="34" charset="0"/>
              </a:rPr>
              <a:t>:  unique ethernet addresses</a:t>
            </a:r>
          </a:p>
          <a:p>
            <a:pPr eaLnBrk="1" hangingPunct="1">
              <a:lnSpc>
                <a:spcPct val="70000"/>
              </a:lnSpc>
              <a:spcBef>
                <a:spcPct val="50000"/>
              </a:spcBef>
              <a:buClrTx/>
              <a:buFontTx/>
              <a:buNone/>
            </a:pPr>
            <a:r>
              <a:rPr lang="en-US" altLang="ko-KR" sz="2200" i="1">
                <a:solidFill>
                  <a:schemeClr val="accent1"/>
                </a:solidFill>
                <a:latin typeface="Arial" panose="020B0604020202020204" pitchFamily="34" charset="0"/>
              </a:rPr>
              <a:t>Frame type</a:t>
            </a:r>
            <a:r>
              <a:rPr lang="en-US" altLang="ko-KR" sz="2200">
                <a:latin typeface="Arial" panose="020B0604020202020204" pitchFamily="34" charset="0"/>
              </a:rPr>
              <a:t>: indicates what packet type it encapsulates</a:t>
            </a:r>
          </a:p>
          <a:p>
            <a:pPr lvl="1" eaLnBrk="1" hangingPunct="1">
              <a:lnSpc>
                <a:spcPct val="70000"/>
              </a:lnSpc>
              <a:spcBef>
                <a:spcPct val="50000"/>
              </a:spcBef>
              <a:buClrTx/>
              <a:buFontTx/>
              <a:buNone/>
            </a:pPr>
            <a:r>
              <a:rPr lang="en-US" altLang="ko-KR" sz="2200">
                <a:latin typeface="Arial" panose="020B0604020202020204" pitchFamily="34" charset="0"/>
              </a:rPr>
              <a:t>              E.g. encapsulated IP packets are denoted by 0x0800</a:t>
            </a:r>
          </a:p>
          <a:p>
            <a:pPr eaLnBrk="1" hangingPunct="1">
              <a:lnSpc>
                <a:spcPct val="70000"/>
              </a:lnSpc>
              <a:spcBef>
                <a:spcPct val="50000"/>
              </a:spcBef>
              <a:buClrTx/>
              <a:buFontTx/>
              <a:buNone/>
            </a:pPr>
            <a:r>
              <a:rPr lang="en-US" altLang="ko-KR" sz="2200" i="1">
                <a:solidFill>
                  <a:schemeClr val="accent1"/>
                </a:solidFill>
                <a:latin typeface="Arial" panose="020B0604020202020204" pitchFamily="34" charset="0"/>
              </a:rPr>
              <a:t>Payload</a:t>
            </a:r>
            <a:r>
              <a:rPr lang="en-US" altLang="ko-KR" sz="2200">
                <a:latin typeface="Arial" panose="020B0604020202020204" pitchFamily="34" charset="0"/>
              </a:rPr>
              <a:t>: data (may include encapsulated packets of other protocols)</a:t>
            </a:r>
          </a:p>
          <a:p>
            <a:pPr eaLnBrk="1" hangingPunct="1">
              <a:lnSpc>
                <a:spcPct val="70000"/>
              </a:lnSpc>
              <a:spcBef>
                <a:spcPct val="50000"/>
              </a:spcBef>
              <a:buClrTx/>
              <a:buFontTx/>
              <a:buNone/>
            </a:pPr>
            <a:r>
              <a:rPr lang="en-US" altLang="ko-KR" sz="2200" i="1">
                <a:solidFill>
                  <a:schemeClr val="accent1"/>
                </a:solidFill>
                <a:latin typeface="Arial" panose="020B0604020202020204" pitchFamily="34" charset="0"/>
              </a:rPr>
              <a:t>CRC</a:t>
            </a:r>
            <a:r>
              <a:rPr lang="en-US" altLang="ko-KR" sz="2200">
                <a:latin typeface="Arial" panose="020B0604020202020204" pitchFamily="34" charset="0"/>
              </a:rPr>
              <a:t>: cyclic redundancy check (error detection/correction)</a:t>
            </a:r>
          </a:p>
        </p:txBody>
      </p:sp>
    </p:spTree>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ChangeArrowheads="1"/>
          </p:cNvSpPr>
          <p:nvPr>
            <p:ph type="title"/>
          </p:nvPr>
        </p:nvSpPr>
        <p:spPr/>
        <p:txBody>
          <a:bodyPr/>
          <a:lstStyle/>
          <a:p>
            <a:pPr eaLnBrk="1" hangingPunct="1"/>
            <a:r>
              <a:rPr lang="en-US" altLang="ko-KR" smtClean="0"/>
              <a:t>Internet Standards - Physical Layer</a:t>
            </a:r>
          </a:p>
        </p:txBody>
      </p:sp>
      <p:sp>
        <p:nvSpPr>
          <p:cNvPr id="66563" name="Rectangle 3"/>
          <p:cNvSpPr>
            <a:spLocks noGrp="1" noChangeArrowheads="1"/>
          </p:cNvSpPr>
          <p:nvPr>
            <p:ph type="body" idx="1"/>
          </p:nvPr>
        </p:nvSpPr>
        <p:spPr>
          <a:xfrm>
            <a:off x="323528" y="975662"/>
            <a:ext cx="8437190" cy="3128963"/>
          </a:xfrm>
        </p:spPr>
        <p:txBody>
          <a:bodyPr/>
          <a:lstStyle/>
          <a:p>
            <a:pPr eaLnBrk="1" hangingPunct="1"/>
            <a:r>
              <a:rPr lang="en-US" altLang="ko-KR" dirty="0" smtClean="0"/>
              <a:t>Physical Layer Standards in Internet Access from Home</a:t>
            </a:r>
          </a:p>
          <a:p>
            <a:pPr lvl="1" eaLnBrk="1" hangingPunct="1"/>
            <a:r>
              <a:rPr lang="en-US" altLang="ko-KR" dirty="0" smtClean="0"/>
              <a:t>connector plugs</a:t>
            </a:r>
          </a:p>
          <a:p>
            <a:pPr lvl="2" eaLnBrk="1" hangingPunct="1"/>
            <a:r>
              <a:rPr lang="en-US" altLang="ko-KR" sz="1800" dirty="0" smtClean="0"/>
              <a:t>RJ11 Wall jack, Serial port, Model port</a:t>
            </a:r>
          </a:p>
          <a:p>
            <a:pPr lvl="1" eaLnBrk="1" hangingPunct="1"/>
            <a:r>
              <a:rPr lang="en-US" altLang="ko-KR" dirty="0" smtClean="0"/>
              <a:t>transmission media</a:t>
            </a:r>
          </a:p>
          <a:p>
            <a:pPr lvl="2" eaLnBrk="1" hangingPunct="1"/>
            <a:r>
              <a:rPr lang="en-US" altLang="ko-KR" sz="1800" dirty="0" smtClean="0"/>
              <a:t>Telephone wire, cable</a:t>
            </a:r>
          </a:p>
          <a:p>
            <a:pPr lvl="1" eaLnBrk="1" hangingPunct="1"/>
            <a:r>
              <a:rPr lang="en-US" altLang="ko-KR" dirty="0" smtClean="0"/>
              <a:t>electrical signaling</a:t>
            </a:r>
          </a:p>
          <a:p>
            <a:pPr lvl="2" eaLnBrk="1" hangingPunct="1"/>
            <a:r>
              <a:rPr lang="en-US" altLang="ko-KR" sz="1800" dirty="0" smtClean="0"/>
              <a:t>External modem</a:t>
            </a:r>
          </a:p>
          <a:p>
            <a:pPr lvl="1" eaLnBrk="1" hangingPunct="1"/>
            <a:r>
              <a:rPr lang="en-US" altLang="ko-KR" dirty="0" smtClean="0"/>
              <a:t>Visible and tangible physical products: many suppliers can provide</a:t>
            </a:r>
          </a:p>
        </p:txBody>
      </p:sp>
      <p:pic>
        <p:nvPicPr>
          <p:cNvPr id="66565" name="Picture 5" descr="UP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43150" y="5554364"/>
            <a:ext cx="2636838" cy="1241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66" name="Picture 6" descr="UNSTP"/>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52825" y="4786362"/>
            <a:ext cx="27940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67" name="Picture 7" descr="V35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5288" y="4579987"/>
            <a:ext cx="793750" cy="2028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6568" name="Group 8"/>
          <p:cNvGrpSpPr>
            <a:grpSpLocks/>
          </p:cNvGrpSpPr>
          <p:nvPr/>
        </p:nvGrpSpPr>
        <p:grpSpPr bwMode="auto">
          <a:xfrm>
            <a:off x="7780338" y="4437112"/>
            <a:ext cx="1143000" cy="1200150"/>
            <a:chOff x="4122" y="2154"/>
            <a:chExt cx="1096" cy="1677"/>
          </a:xfrm>
        </p:grpSpPr>
        <p:sp>
          <p:nvSpPr>
            <p:cNvPr id="66728" name="Rectangle 9"/>
            <p:cNvSpPr>
              <a:spLocks noChangeArrowheads="1"/>
            </p:cNvSpPr>
            <p:nvPr/>
          </p:nvSpPr>
          <p:spPr bwMode="auto">
            <a:xfrm>
              <a:off x="4164" y="2204"/>
              <a:ext cx="1046" cy="1619"/>
            </a:xfrm>
            <a:prstGeom prst="rect">
              <a:avLst/>
            </a:prstGeom>
            <a:solidFill>
              <a:srgbClr val="999999"/>
            </a:solidFill>
            <a:ln w="6350">
              <a:solidFill>
                <a:srgbClr val="000000"/>
              </a:solidFill>
              <a:miter lim="800000"/>
              <a:headEnd/>
              <a:tailEnd/>
            </a:ln>
          </p:spPr>
          <p:txBody>
            <a:bodyPr/>
            <a:lstStyle>
              <a:lvl1pPr eaLnBrk="0" hangingPunct="0">
                <a:spcBef>
                  <a:spcPct val="20000"/>
                </a:spcBef>
                <a:buClr>
                  <a:srgbClr val="FF0066"/>
                </a:buClr>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1pPr>
              <a:lvl2pPr marL="742950" indent="-285750" eaLnBrk="0" hangingPunct="0">
                <a:spcBef>
                  <a:spcPct val="20000"/>
                </a:spcBef>
                <a:buClr>
                  <a:srgbClr val="FF0000"/>
                </a:buClr>
                <a:buFont typeface="Symbol" panose="05050102010706020507" pitchFamily="18" charset="2"/>
                <a:buChar char="©"/>
                <a:defRPr kumimoji="1" sz="2000">
                  <a:solidFill>
                    <a:schemeClr val="tx1"/>
                  </a:solidFill>
                  <a:latin typeface="Times New Roman" panose="02020603050405020304" pitchFamily="18" charset="0"/>
                  <a:ea typeface="굴림" panose="020B0600000101010101" pitchFamily="50" charset="-127"/>
                </a:defRPr>
              </a:lvl2pPr>
              <a:lvl3pPr marL="1143000" indent="-228600" eaLnBrk="0" hangingPunct="0">
                <a:spcBef>
                  <a:spcPct val="20000"/>
                </a:spcBef>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3pPr>
              <a:lvl4pPr marL="1600200" indent="-228600" eaLnBrk="0" hangingPunct="0">
                <a:spcBef>
                  <a:spcPct val="20000"/>
                </a:spcBef>
                <a:buFont typeface="Symbol" panose="05050102010706020507" pitchFamily="18" charset="2"/>
                <a:buChar char="ª"/>
                <a:defRPr kumimoji="1" sz="1600">
                  <a:solidFill>
                    <a:schemeClr val="tx1"/>
                  </a:solidFill>
                  <a:latin typeface="Times New Roman" panose="02020603050405020304" pitchFamily="18" charset="0"/>
                  <a:ea typeface="굴림" panose="020B0600000101010101" pitchFamily="50" charset="-127"/>
                </a:defRPr>
              </a:lvl4pPr>
              <a:lvl5pPr marL="2057400" indent="-228600" eaLnBrk="0" hangingPunct="0">
                <a:spcBef>
                  <a:spcPct val="20000"/>
                </a:spcBef>
                <a:buChar char="»"/>
                <a:defRPr kumimoji="1" sz="1400">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9pPr>
            </a:lstStyle>
            <a:p>
              <a:pPr eaLnBrk="1" hangingPunct="1">
                <a:spcBef>
                  <a:spcPct val="0"/>
                </a:spcBef>
                <a:buClrTx/>
                <a:buFontTx/>
                <a:buNone/>
              </a:pPr>
              <a:endParaRPr lang="ko-KR" altLang="en-US"/>
            </a:p>
          </p:txBody>
        </p:sp>
        <p:sp>
          <p:nvSpPr>
            <p:cNvPr id="66729" name="Freeform 10"/>
            <p:cNvSpPr>
              <a:spLocks/>
            </p:cNvSpPr>
            <p:nvPr/>
          </p:nvSpPr>
          <p:spPr bwMode="auto">
            <a:xfrm>
              <a:off x="4164" y="2196"/>
              <a:ext cx="1054" cy="16"/>
            </a:xfrm>
            <a:custGeom>
              <a:avLst/>
              <a:gdLst>
                <a:gd name="T0" fmla="*/ 263 w 2109"/>
                <a:gd name="T1" fmla="*/ 2 h 33"/>
                <a:gd name="T2" fmla="*/ 261 w 2109"/>
                <a:gd name="T3" fmla="*/ 0 h 33"/>
                <a:gd name="T4" fmla="*/ 0 w 2109"/>
                <a:gd name="T5" fmla="*/ 0 h 33"/>
                <a:gd name="T6" fmla="*/ 0 w 2109"/>
                <a:gd name="T7" fmla="*/ 4 h 33"/>
                <a:gd name="T8" fmla="*/ 261 w 2109"/>
                <a:gd name="T9" fmla="*/ 4 h 33"/>
                <a:gd name="T10" fmla="*/ 259 w 2109"/>
                <a:gd name="T11" fmla="*/ 2 h 33"/>
                <a:gd name="T12" fmla="*/ 263 w 2109"/>
                <a:gd name="T13" fmla="*/ 2 h 33"/>
                <a:gd name="T14" fmla="*/ 263 w 2109"/>
                <a:gd name="T15" fmla="*/ 0 h 33"/>
                <a:gd name="T16" fmla="*/ 261 w 2109"/>
                <a:gd name="T17" fmla="*/ 0 h 33"/>
                <a:gd name="T18" fmla="*/ 263 w 2109"/>
                <a:gd name="T19" fmla="*/ 2 h 3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109"/>
                <a:gd name="T31" fmla="*/ 0 h 33"/>
                <a:gd name="T32" fmla="*/ 2109 w 2109"/>
                <a:gd name="T33" fmla="*/ 33 h 3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109" h="33">
                  <a:moveTo>
                    <a:pt x="2109" y="17"/>
                  </a:moveTo>
                  <a:lnTo>
                    <a:pt x="2093" y="0"/>
                  </a:lnTo>
                  <a:lnTo>
                    <a:pt x="0" y="0"/>
                  </a:lnTo>
                  <a:lnTo>
                    <a:pt x="0" y="33"/>
                  </a:lnTo>
                  <a:lnTo>
                    <a:pt x="2093" y="33"/>
                  </a:lnTo>
                  <a:lnTo>
                    <a:pt x="2077" y="17"/>
                  </a:lnTo>
                  <a:lnTo>
                    <a:pt x="2109" y="17"/>
                  </a:lnTo>
                  <a:lnTo>
                    <a:pt x="2109" y="0"/>
                  </a:lnTo>
                  <a:lnTo>
                    <a:pt x="2093" y="0"/>
                  </a:lnTo>
                  <a:lnTo>
                    <a:pt x="2109" y="17"/>
                  </a:lnTo>
                  <a:close/>
                </a:path>
              </a:pathLst>
            </a:custGeom>
            <a:solidFill>
              <a:srgbClr val="999999"/>
            </a:solidFill>
            <a:ln w="6350">
              <a:solidFill>
                <a:srgbClr val="000000"/>
              </a:solidFill>
              <a:round/>
              <a:headEnd/>
              <a:tailEnd/>
            </a:ln>
          </p:spPr>
          <p:txBody>
            <a:bodyPr/>
            <a:lstStyle/>
            <a:p>
              <a:endParaRPr lang="ko-KR" altLang="en-US"/>
            </a:p>
          </p:txBody>
        </p:sp>
        <p:sp>
          <p:nvSpPr>
            <p:cNvPr id="66730" name="Freeform 11"/>
            <p:cNvSpPr>
              <a:spLocks/>
            </p:cNvSpPr>
            <p:nvPr/>
          </p:nvSpPr>
          <p:spPr bwMode="auto">
            <a:xfrm>
              <a:off x="5202" y="2204"/>
              <a:ext cx="16" cy="1627"/>
            </a:xfrm>
            <a:custGeom>
              <a:avLst/>
              <a:gdLst>
                <a:gd name="T0" fmla="*/ 2 w 32"/>
                <a:gd name="T1" fmla="*/ 407 h 3254"/>
                <a:gd name="T2" fmla="*/ 4 w 32"/>
                <a:gd name="T3" fmla="*/ 405 h 3254"/>
                <a:gd name="T4" fmla="*/ 4 w 32"/>
                <a:gd name="T5" fmla="*/ 0 h 3254"/>
                <a:gd name="T6" fmla="*/ 0 w 32"/>
                <a:gd name="T7" fmla="*/ 0 h 3254"/>
                <a:gd name="T8" fmla="*/ 0 w 32"/>
                <a:gd name="T9" fmla="*/ 405 h 3254"/>
                <a:gd name="T10" fmla="*/ 2 w 32"/>
                <a:gd name="T11" fmla="*/ 403 h 3254"/>
                <a:gd name="T12" fmla="*/ 2 w 32"/>
                <a:gd name="T13" fmla="*/ 407 h 3254"/>
                <a:gd name="T14" fmla="*/ 4 w 32"/>
                <a:gd name="T15" fmla="*/ 407 h 3254"/>
                <a:gd name="T16" fmla="*/ 4 w 32"/>
                <a:gd name="T17" fmla="*/ 405 h 3254"/>
                <a:gd name="T18" fmla="*/ 2 w 32"/>
                <a:gd name="T19" fmla="*/ 407 h 325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2"/>
                <a:gd name="T31" fmla="*/ 0 h 3254"/>
                <a:gd name="T32" fmla="*/ 32 w 32"/>
                <a:gd name="T33" fmla="*/ 3254 h 325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2" h="3254">
                  <a:moveTo>
                    <a:pt x="16" y="3254"/>
                  </a:moveTo>
                  <a:lnTo>
                    <a:pt x="32" y="3238"/>
                  </a:lnTo>
                  <a:lnTo>
                    <a:pt x="32" y="0"/>
                  </a:lnTo>
                  <a:lnTo>
                    <a:pt x="0" y="0"/>
                  </a:lnTo>
                  <a:lnTo>
                    <a:pt x="0" y="3238"/>
                  </a:lnTo>
                  <a:lnTo>
                    <a:pt x="16" y="3222"/>
                  </a:lnTo>
                  <a:lnTo>
                    <a:pt x="16" y="3254"/>
                  </a:lnTo>
                  <a:lnTo>
                    <a:pt x="32" y="3254"/>
                  </a:lnTo>
                  <a:lnTo>
                    <a:pt x="32" y="3238"/>
                  </a:lnTo>
                  <a:lnTo>
                    <a:pt x="16" y="3254"/>
                  </a:lnTo>
                  <a:close/>
                </a:path>
              </a:pathLst>
            </a:custGeom>
            <a:solidFill>
              <a:srgbClr val="999999"/>
            </a:solidFill>
            <a:ln w="6350">
              <a:solidFill>
                <a:srgbClr val="000000"/>
              </a:solidFill>
              <a:round/>
              <a:headEnd/>
              <a:tailEnd/>
            </a:ln>
          </p:spPr>
          <p:txBody>
            <a:bodyPr/>
            <a:lstStyle/>
            <a:p>
              <a:endParaRPr lang="ko-KR" altLang="en-US"/>
            </a:p>
          </p:txBody>
        </p:sp>
        <p:sp>
          <p:nvSpPr>
            <p:cNvPr id="66731" name="Freeform 12"/>
            <p:cNvSpPr>
              <a:spLocks/>
            </p:cNvSpPr>
            <p:nvPr/>
          </p:nvSpPr>
          <p:spPr bwMode="auto">
            <a:xfrm>
              <a:off x="4156" y="3815"/>
              <a:ext cx="1054" cy="16"/>
            </a:xfrm>
            <a:custGeom>
              <a:avLst/>
              <a:gdLst>
                <a:gd name="T0" fmla="*/ 0 w 2109"/>
                <a:gd name="T1" fmla="*/ 2 h 32"/>
                <a:gd name="T2" fmla="*/ 2 w 2109"/>
                <a:gd name="T3" fmla="*/ 4 h 32"/>
                <a:gd name="T4" fmla="*/ 263 w 2109"/>
                <a:gd name="T5" fmla="*/ 4 h 32"/>
                <a:gd name="T6" fmla="*/ 263 w 2109"/>
                <a:gd name="T7" fmla="*/ 0 h 32"/>
                <a:gd name="T8" fmla="*/ 2 w 2109"/>
                <a:gd name="T9" fmla="*/ 0 h 32"/>
                <a:gd name="T10" fmla="*/ 4 w 2109"/>
                <a:gd name="T11" fmla="*/ 2 h 32"/>
                <a:gd name="T12" fmla="*/ 0 w 2109"/>
                <a:gd name="T13" fmla="*/ 2 h 32"/>
                <a:gd name="T14" fmla="*/ 0 w 2109"/>
                <a:gd name="T15" fmla="*/ 4 h 32"/>
                <a:gd name="T16" fmla="*/ 2 w 2109"/>
                <a:gd name="T17" fmla="*/ 4 h 32"/>
                <a:gd name="T18" fmla="*/ 0 w 2109"/>
                <a:gd name="T19" fmla="*/ 2 h 3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109"/>
                <a:gd name="T31" fmla="*/ 0 h 32"/>
                <a:gd name="T32" fmla="*/ 2109 w 2109"/>
                <a:gd name="T33" fmla="*/ 32 h 3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109" h="32">
                  <a:moveTo>
                    <a:pt x="0" y="16"/>
                  </a:moveTo>
                  <a:lnTo>
                    <a:pt x="16" y="32"/>
                  </a:lnTo>
                  <a:lnTo>
                    <a:pt x="2109" y="32"/>
                  </a:lnTo>
                  <a:lnTo>
                    <a:pt x="2109" y="0"/>
                  </a:lnTo>
                  <a:lnTo>
                    <a:pt x="16" y="0"/>
                  </a:lnTo>
                  <a:lnTo>
                    <a:pt x="33" y="16"/>
                  </a:lnTo>
                  <a:lnTo>
                    <a:pt x="0" y="16"/>
                  </a:lnTo>
                  <a:lnTo>
                    <a:pt x="0" y="32"/>
                  </a:lnTo>
                  <a:lnTo>
                    <a:pt x="16" y="32"/>
                  </a:lnTo>
                  <a:lnTo>
                    <a:pt x="0" y="16"/>
                  </a:lnTo>
                  <a:close/>
                </a:path>
              </a:pathLst>
            </a:custGeom>
            <a:solidFill>
              <a:srgbClr val="999999"/>
            </a:solidFill>
            <a:ln w="6350">
              <a:solidFill>
                <a:srgbClr val="000000"/>
              </a:solidFill>
              <a:round/>
              <a:headEnd/>
              <a:tailEnd/>
            </a:ln>
          </p:spPr>
          <p:txBody>
            <a:bodyPr/>
            <a:lstStyle/>
            <a:p>
              <a:endParaRPr lang="ko-KR" altLang="en-US"/>
            </a:p>
          </p:txBody>
        </p:sp>
        <p:sp>
          <p:nvSpPr>
            <p:cNvPr id="66732" name="Freeform 13"/>
            <p:cNvSpPr>
              <a:spLocks/>
            </p:cNvSpPr>
            <p:nvPr/>
          </p:nvSpPr>
          <p:spPr bwMode="auto">
            <a:xfrm>
              <a:off x="4156" y="2196"/>
              <a:ext cx="16" cy="1627"/>
            </a:xfrm>
            <a:custGeom>
              <a:avLst/>
              <a:gdLst>
                <a:gd name="T0" fmla="*/ 2 w 33"/>
                <a:gd name="T1" fmla="*/ 0 h 3255"/>
                <a:gd name="T2" fmla="*/ 0 w 33"/>
                <a:gd name="T3" fmla="*/ 2 h 3255"/>
                <a:gd name="T4" fmla="*/ 0 w 33"/>
                <a:gd name="T5" fmla="*/ 406 h 3255"/>
                <a:gd name="T6" fmla="*/ 4 w 33"/>
                <a:gd name="T7" fmla="*/ 406 h 3255"/>
                <a:gd name="T8" fmla="*/ 4 w 33"/>
                <a:gd name="T9" fmla="*/ 2 h 3255"/>
                <a:gd name="T10" fmla="*/ 2 w 33"/>
                <a:gd name="T11" fmla="*/ 4 h 3255"/>
                <a:gd name="T12" fmla="*/ 2 w 33"/>
                <a:gd name="T13" fmla="*/ 0 h 3255"/>
                <a:gd name="T14" fmla="*/ 0 w 33"/>
                <a:gd name="T15" fmla="*/ 0 h 3255"/>
                <a:gd name="T16" fmla="*/ 0 w 33"/>
                <a:gd name="T17" fmla="*/ 2 h 3255"/>
                <a:gd name="T18" fmla="*/ 2 w 33"/>
                <a:gd name="T19" fmla="*/ 0 h 325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3"/>
                <a:gd name="T31" fmla="*/ 0 h 3255"/>
                <a:gd name="T32" fmla="*/ 33 w 33"/>
                <a:gd name="T33" fmla="*/ 3255 h 325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3" h="3255">
                  <a:moveTo>
                    <a:pt x="16" y="0"/>
                  </a:moveTo>
                  <a:lnTo>
                    <a:pt x="0" y="17"/>
                  </a:lnTo>
                  <a:lnTo>
                    <a:pt x="0" y="3255"/>
                  </a:lnTo>
                  <a:lnTo>
                    <a:pt x="33" y="3255"/>
                  </a:lnTo>
                  <a:lnTo>
                    <a:pt x="33" y="17"/>
                  </a:lnTo>
                  <a:lnTo>
                    <a:pt x="16" y="33"/>
                  </a:lnTo>
                  <a:lnTo>
                    <a:pt x="16" y="0"/>
                  </a:lnTo>
                  <a:lnTo>
                    <a:pt x="0" y="0"/>
                  </a:lnTo>
                  <a:lnTo>
                    <a:pt x="0" y="17"/>
                  </a:lnTo>
                  <a:lnTo>
                    <a:pt x="16" y="0"/>
                  </a:lnTo>
                  <a:close/>
                </a:path>
              </a:pathLst>
            </a:custGeom>
            <a:solidFill>
              <a:srgbClr val="999999"/>
            </a:solidFill>
            <a:ln w="6350">
              <a:solidFill>
                <a:srgbClr val="000000"/>
              </a:solidFill>
              <a:round/>
              <a:headEnd/>
              <a:tailEnd/>
            </a:ln>
          </p:spPr>
          <p:txBody>
            <a:bodyPr/>
            <a:lstStyle/>
            <a:p>
              <a:endParaRPr lang="ko-KR" altLang="en-US"/>
            </a:p>
          </p:txBody>
        </p:sp>
        <p:sp>
          <p:nvSpPr>
            <p:cNvPr id="66733" name="Rectangle 14"/>
            <p:cNvSpPr>
              <a:spLocks noChangeArrowheads="1"/>
            </p:cNvSpPr>
            <p:nvPr/>
          </p:nvSpPr>
          <p:spPr bwMode="auto">
            <a:xfrm>
              <a:off x="4128" y="2160"/>
              <a:ext cx="1046" cy="1620"/>
            </a:xfrm>
            <a:prstGeom prst="rect">
              <a:avLst/>
            </a:prstGeom>
            <a:solidFill>
              <a:srgbClr val="E5CCB2"/>
            </a:solidFill>
            <a:ln w="6350">
              <a:solidFill>
                <a:srgbClr val="000000"/>
              </a:solidFill>
              <a:miter lim="800000"/>
              <a:headEnd/>
              <a:tailEnd/>
            </a:ln>
          </p:spPr>
          <p:txBody>
            <a:bodyPr/>
            <a:lstStyle>
              <a:lvl1pPr eaLnBrk="0" hangingPunct="0">
                <a:spcBef>
                  <a:spcPct val="20000"/>
                </a:spcBef>
                <a:buClr>
                  <a:srgbClr val="FF0066"/>
                </a:buClr>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1pPr>
              <a:lvl2pPr marL="742950" indent="-285750" eaLnBrk="0" hangingPunct="0">
                <a:spcBef>
                  <a:spcPct val="20000"/>
                </a:spcBef>
                <a:buClr>
                  <a:srgbClr val="FF0000"/>
                </a:buClr>
                <a:buFont typeface="Symbol" panose="05050102010706020507" pitchFamily="18" charset="2"/>
                <a:buChar char="©"/>
                <a:defRPr kumimoji="1" sz="2000">
                  <a:solidFill>
                    <a:schemeClr val="tx1"/>
                  </a:solidFill>
                  <a:latin typeface="Times New Roman" panose="02020603050405020304" pitchFamily="18" charset="0"/>
                  <a:ea typeface="굴림" panose="020B0600000101010101" pitchFamily="50" charset="-127"/>
                </a:defRPr>
              </a:lvl2pPr>
              <a:lvl3pPr marL="1143000" indent="-228600" eaLnBrk="0" hangingPunct="0">
                <a:spcBef>
                  <a:spcPct val="20000"/>
                </a:spcBef>
                <a:buFont typeface="Symbol" panose="05050102010706020507" pitchFamily="18" charset="2"/>
                <a:buChar char="§"/>
                <a:defRPr kumimoji="1" sz="2400">
                  <a:solidFill>
                    <a:schemeClr val="tx1"/>
                  </a:solidFill>
                  <a:latin typeface="Times New Roman" panose="02020603050405020304" pitchFamily="18" charset="0"/>
                  <a:ea typeface="굴림" panose="020B0600000101010101" pitchFamily="50" charset="-127"/>
                </a:defRPr>
              </a:lvl3pPr>
              <a:lvl4pPr marL="1600200" indent="-228600" eaLnBrk="0" hangingPunct="0">
                <a:spcBef>
                  <a:spcPct val="20000"/>
                </a:spcBef>
                <a:buFont typeface="Symbol" panose="05050102010706020507" pitchFamily="18" charset="2"/>
                <a:buChar char="ª"/>
                <a:defRPr kumimoji="1" sz="1600">
                  <a:solidFill>
                    <a:schemeClr val="tx1"/>
                  </a:solidFill>
                  <a:latin typeface="Times New Roman" panose="02020603050405020304" pitchFamily="18" charset="0"/>
                  <a:ea typeface="굴림" panose="020B0600000101010101" pitchFamily="50" charset="-127"/>
                </a:defRPr>
              </a:lvl4pPr>
              <a:lvl5pPr marL="2057400" indent="-228600" eaLnBrk="0" hangingPunct="0">
                <a:spcBef>
                  <a:spcPct val="20000"/>
                </a:spcBef>
                <a:buChar char="»"/>
                <a:defRPr kumimoji="1" sz="1400">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20000"/>
                </a:spcBef>
                <a:spcAft>
                  <a:spcPct val="0"/>
                </a:spcAft>
                <a:buChar char="»"/>
                <a:defRPr kumimoji="1" sz="1400">
                  <a:solidFill>
                    <a:schemeClr val="tx1"/>
                  </a:solidFill>
                  <a:latin typeface="Times New Roman" panose="02020603050405020304" pitchFamily="18" charset="0"/>
                  <a:ea typeface="굴림" panose="020B0600000101010101" pitchFamily="50" charset="-127"/>
                </a:defRPr>
              </a:lvl9pPr>
            </a:lstStyle>
            <a:p>
              <a:pPr eaLnBrk="1" hangingPunct="1">
                <a:spcBef>
                  <a:spcPct val="0"/>
                </a:spcBef>
                <a:buClrTx/>
                <a:buFontTx/>
                <a:buNone/>
              </a:pPr>
              <a:endParaRPr lang="ko-KR" altLang="en-US"/>
            </a:p>
          </p:txBody>
        </p:sp>
        <p:sp>
          <p:nvSpPr>
            <p:cNvPr id="66734" name="Freeform 15"/>
            <p:cNvSpPr>
              <a:spLocks/>
            </p:cNvSpPr>
            <p:nvPr/>
          </p:nvSpPr>
          <p:spPr bwMode="auto">
            <a:xfrm>
              <a:off x="4128" y="2154"/>
              <a:ext cx="1052" cy="12"/>
            </a:xfrm>
            <a:custGeom>
              <a:avLst/>
              <a:gdLst>
                <a:gd name="T0" fmla="*/ 263 w 2104"/>
                <a:gd name="T1" fmla="*/ 2 h 24"/>
                <a:gd name="T2" fmla="*/ 262 w 2104"/>
                <a:gd name="T3" fmla="*/ 0 h 24"/>
                <a:gd name="T4" fmla="*/ 0 w 2104"/>
                <a:gd name="T5" fmla="*/ 0 h 24"/>
                <a:gd name="T6" fmla="*/ 0 w 2104"/>
                <a:gd name="T7" fmla="*/ 3 h 24"/>
                <a:gd name="T8" fmla="*/ 262 w 2104"/>
                <a:gd name="T9" fmla="*/ 3 h 24"/>
                <a:gd name="T10" fmla="*/ 261 w 2104"/>
                <a:gd name="T11" fmla="*/ 2 h 24"/>
                <a:gd name="T12" fmla="*/ 263 w 2104"/>
                <a:gd name="T13" fmla="*/ 2 h 24"/>
                <a:gd name="T14" fmla="*/ 263 w 2104"/>
                <a:gd name="T15" fmla="*/ 0 h 24"/>
                <a:gd name="T16" fmla="*/ 262 w 2104"/>
                <a:gd name="T17" fmla="*/ 0 h 24"/>
                <a:gd name="T18" fmla="*/ 263 w 2104"/>
                <a:gd name="T19" fmla="*/ 2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104"/>
                <a:gd name="T31" fmla="*/ 0 h 24"/>
                <a:gd name="T32" fmla="*/ 2104 w 2104"/>
                <a:gd name="T33" fmla="*/ 24 h 2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104" h="24">
                  <a:moveTo>
                    <a:pt x="2104" y="12"/>
                  </a:moveTo>
                  <a:lnTo>
                    <a:pt x="2093" y="0"/>
                  </a:lnTo>
                  <a:lnTo>
                    <a:pt x="0" y="0"/>
                  </a:lnTo>
                  <a:lnTo>
                    <a:pt x="0" y="24"/>
                  </a:lnTo>
                  <a:lnTo>
                    <a:pt x="2093" y="24"/>
                  </a:lnTo>
                  <a:lnTo>
                    <a:pt x="2081" y="12"/>
                  </a:lnTo>
                  <a:lnTo>
                    <a:pt x="2104" y="12"/>
                  </a:lnTo>
                  <a:lnTo>
                    <a:pt x="2104" y="0"/>
                  </a:lnTo>
                  <a:lnTo>
                    <a:pt x="2093" y="0"/>
                  </a:lnTo>
                  <a:lnTo>
                    <a:pt x="2104" y="12"/>
                  </a:lnTo>
                  <a:close/>
                </a:path>
              </a:pathLst>
            </a:custGeom>
            <a:solidFill>
              <a:srgbClr val="000000"/>
            </a:solidFill>
            <a:ln w="6350">
              <a:solidFill>
                <a:srgbClr val="000000"/>
              </a:solidFill>
              <a:round/>
              <a:headEnd/>
              <a:tailEnd/>
            </a:ln>
          </p:spPr>
          <p:txBody>
            <a:bodyPr/>
            <a:lstStyle/>
            <a:p>
              <a:endParaRPr lang="ko-KR" altLang="en-US"/>
            </a:p>
          </p:txBody>
        </p:sp>
        <p:sp>
          <p:nvSpPr>
            <p:cNvPr id="66735" name="Freeform 16"/>
            <p:cNvSpPr>
              <a:spLocks/>
            </p:cNvSpPr>
            <p:nvPr/>
          </p:nvSpPr>
          <p:spPr bwMode="auto">
            <a:xfrm>
              <a:off x="5169" y="2160"/>
              <a:ext cx="11" cy="1626"/>
            </a:xfrm>
            <a:custGeom>
              <a:avLst/>
              <a:gdLst>
                <a:gd name="T0" fmla="*/ 1 w 23"/>
                <a:gd name="T1" fmla="*/ 407 h 3252"/>
                <a:gd name="T2" fmla="*/ 2 w 23"/>
                <a:gd name="T3" fmla="*/ 405 h 3252"/>
                <a:gd name="T4" fmla="*/ 2 w 23"/>
                <a:gd name="T5" fmla="*/ 0 h 3252"/>
                <a:gd name="T6" fmla="*/ 0 w 23"/>
                <a:gd name="T7" fmla="*/ 0 h 3252"/>
                <a:gd name="T8" fmla="*/ 0 w 23"/>
                <a:gd name="T9" fmla="*/ 405 h 3252"/>
                <a:gd name="T10" fmla="*/ 1 w 23"/>
                <a:gd name="T11" fmla="*/ 404 h 3252"/>
                <a:gd name="T12" fmla="*/ 1 w 23"/>
                <a:gd name="T13" fmla="*/ 407 h 3252"/>
                <a:gd name="T14" fmla="*/ 2 w 23"/>
                <a:gd name="T15" fmla="*/ 407 h 3252"/>
                <a:gd name="T16" fmla="*/ 2 w 23"/>
                <a:gd name="T17" fmla="*/ 405 h 3252"/>
                <a:gd name="T18" fmla="*/ 1 w 23"/>
                <a:gd name="T19" fmla="*/ 407 h 32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3"/>
                <a:gd name="T31" fmla="*/ 0 h 3252"/>
                <a:gd name="T32" fmla="*/ 23 w 23"/>
                <a:gd name="T33" fmla="*/ 3252 h 325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3" h="3252">
                  <a:moveTo>
                    <a:pt x="12" y="3252"/>
                  </a:moveTo>
                  <a:lnTo>
                    <a:pt x="23" y="3240"/>
                  </a:lnTo>
                  <a:lnTo>
                    <a:pt x="23" y="0"/>
                  </a:lnTo>
                  <a:lnTo>
                    <a:pt x="0" y="0"/>
                  </a:lnTo>
                  <a:lnTo>
                    <a:pt x="0" y="3240"/>
                  </a:lnTo>
                  <a:lnTo>
                    <a:pt x="12" y="3227"/>
                  </a:lnTo>
                  <a:lnTo>
                    <a:pt x="12" y="3252"/>
                  </a:lnTo>
                  <a:lnTo>
                    <a:pt x="23" y="3252"/>
                  </a:lnTo>
                  <a:lnTo>
                    <a:pt x="23" y="3240"/>
                  </a:lnTo>
                  <a:lnTo>
                    <a:pt x="12" y="3252"/>
                  </a:lnTo>
                  <a:close/>
                </a:path>
              </a:pathLst>
            </a:custGeom>
            <a:solidFill>
              <a:srgbClr val="000000"/>
            </a:solidFill>
            <a:ln w="6350">
              <a:solidFill>
                <a:srgbClr val="000000"/>
              </a:solidFill>
              <a:round/>
              <a:headEnd/>
              <a:tailEnd/>
            </a:ln>
          </p:spPr>
          <p:txBody>
            <a:bodyPr/>
            <a:lstStyle/>
            <a:p>
              <a:endParaRPr lang="ko-KR" altLang="en-US"/>
            </a:p>
          </p:txBody>
        </p:sp>
        <p:sp>
          <p:nvSpPr>
            <p:cNvPr id="66736" name="Freeform 17"/>
            <p:cNvSpPr>
              <a:spLocks/>
            </p:cNvSpPr>
            <p:nvPr/>
          </p:nvSpPr>
          <p:spPr bwMode="auto">
            <a:xfrm>
              <a:off x="4122" y="3773"/>
              <a:ext cx="1052" cy="13"/>
            </a:xfrm>
            <a:custGeom>
              <a:avLst/>
              <a:gdLst>
                <a:gd name="T0" fmla="*/ 0 w 2106"/>
                <a:gd name="T1" fmla="*/ 2 h 25"/>
                <a:gd name="T2" fmla="*/ 1 w 2106"/>
                <a:gd name="T3" fmla="*/ 4 h 25"/>
                <a:gd name="T4" fmla="*/ 263 w 2106"/>
                <a:gd name="T5" fmla="*/ 4 h 25"/>
                <a:gd name="T6" fmla="*/ 263 w 2106"/>
                <a:gd name="T7" fmla="*/ 0 h 25"/>
                <a:gd name="T8" fmla="*/ 1 w 2106"/>
                <a:gd name="T9" fmla="*/ 0 h 25"/>
                <a:gd name="T10" fmla="*/ 3 w 2106"/>
                <a:gd name="T11" fmla="*/ 2 h 25"/>
                <a:gd name="T12" fmla="*/ 0 w 2106"/>
                <a:gd name="T13" fmla="*/ 2 h 25"/>
                <a:gd name="T14" fmla="*/ 0 w 2106"/>
                <a:gd name="T15" fmla="*/ 4 h 25"/>
                <a:gd name="T16" fmla="*/ 1 w 2106"/>
                <a:gd name="T17" fmla="*/ 4 h 25"/>
                <a:gd name="T18" fmla="*/ 0 w 2106"/>
                <a:gd name="T19" fmla="*/ 2 h 2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106"/>
                <a:gd name="T31" fmla="*/ 0 h 25"/>
                <a:gd name="T32" fmla="*/ 2106 w 2106"/>
                <a:gd name="T33" fmla="*/ 25 h 2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106" h="25">
                  <a:moveTo>
                    <a:pt x="0" y="13"/>
                  </a:moveTo>
                  <a:lnTo>
                    <a:pt x="13" y="25"/>
                  </a:lnTo>
                  <a:lnTo>
                    <a:pt x="2106" y="25"/>
                  </a:lnTo>
                  <a:lnTo>
                    <a:pt x="2106" y="0"/>
                  </a:lnTo>
                  <a:lnTo>
                    <a:pt x="13" y="0"/>
                  </a:lnTo>
                  <a:lnTo>
                    <a:pt x="26" y="13"/>
                  </a:lnTo>
                  <a:lnTo>
                    <a:pt x="0" y="13"/>
                  </a:lnTo>
                  <a:lnTo>
                    <a:pt x="0" y="25"/>
                  </a:lnTo>
                  <a:lnTo>
                    <a:pt x="13" y="25"/>
                  </a:lnTo>
                  <a:lnTo>
                    <a:pt x="0" y="13"/>
                  </a:lnTo>
                  <a:close/>
                </a:path>
              </a:pathLst>
            </a:custGeom>
            <a:solidFill>
              <a:srgbClr val="000000"/>
            </a:solidFill>
            <a:ln w="6350">
              <a:solidFill>
                <a:srgbClr val="000000"/>
              </a:solidFill>
              <a:round/>
              <a:headEnd/>
              <a:tailEnd/>
            </a:ln>
          </p:spPr>
          <p:txBody>
            <a:bodyPr/>
            <a:lstStyle/>
            <a:p>
              <a:endParaRPr lang="ko-KR" altLang="en-US"/>
            </a:p>
          </p:txBody>
        </p:sp>
        <p:sp>
          <p:nvSpPr>
            <p:cNvPr id="66737" name="Freeform 18"/>
            <p:cNvSpPr>
              <a:spLocks/>
            </p:cNvSpPr>
            <p:nvPr/>
          </p:nvSpPr>
          <p:spPr bwMode="auto">
            <a:xfrm>
              <a:off x="4122" y="2154"/>
              <a:ext cx="12" cy="1626"/>
            </a:xfrm>
            <a:custGeom>
              <a:avLst/>
              <a:gdLst>
                <a:gd name="T0" fmla="*/ 1 w 26"/>
                <a:gd name="T1" fmla="*/ 0 h 3252"/>
                <a:gd name="T2" fmla="*/ 0 w 26"/>
                <a:gd name="T3" fmla="*/ 2 h 3252"/>
                <a:gd name="T4" fmla="*/ 0 w 26"/>
                <a:gd name="T5" fmla="*/ 407 h 3252"/>
                <a:gd name="T6" fmla="*/ 3 w 26"/>
                <a:gd name="T7" fmla="*/ 407 h 3252"/>
                <a:gd name="T8" fmla="*/ 3 w 26"/>
                <a:gd name="T9" fmla="*/ 2 h 3252"/>
                <a:gd name="T10" fmla="*/ 1 w 26"/>
                <a:gd name="T11" fmla="*/ 3 h 3252"/>
                <a:gd name="T12" fmla="*/ 1 w 26"/>
                <a:gd name="T13" fmla="*/ 0 h 3252"/>
                <a:gd name="T14" fmla="*/ 0 w 26"/>
                <a:gd name="T15" fmla="*/ 0 h 3252"/>
                <a:gd name="T16" fmla="*/ 0 w 26"/>
                <a:gd name="T17" fmla="*/ 2 h 3252"/>
                <a:gd name="T18" fmla="*/ 1 w 26"/>
                <a:gd name="T19" fmla="*/ 0 h 32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6"/>
                <a:gd name="T31" fmla="*/ 0 h 3252"/>
                <a:gd name="T32" fmla="*/ 26 w 26"/>
                <a:gd name="T33" fmla="*/ 3252 h 325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6" h="3252">
                  <a:moveTo>
                    <a:pt x="13" y="0"/>
                  </a:moveTo>
                  <a:lnTo>
                    <a:pt x="0" y="12"/>
                  </a:lnTo>
                  <a:lnTo>
                    <a:pt x="0" y="3252"/>
                  </a:lnTo>
                  <a:lnTo>
                    <a:pt x="26" y="3252"/>
                  </a:lnTo>
                  <a:lnTo>
                    <a:pt x="26" y="12"/>
                  </a:lnTo>
                  <a:lnTo>
                    <a:pt x="13" y="24"/>
                  </a:lnTo>
                  <a:lnTo>
                    <a:pt x="13" y="0"/>
                  </a:lnTo>
                  <a:lnTo>
                    <a:pt x="0" y="0"/>
                  </a:lnTo>
                  <a:lnTo>
                    <a:pt x="0" y="12"/>
                  </a:lnTo>
                  <a:lnTo>
                    <a:pt x="13" y="0"/>
                  </a:lnTo>
                  <a:close/>
                </a:path>
              </a:pathLst>
            </a:custGeom>
            <a:solidFill>
              <a:srgbClr val="000000"/>
            </a:solidFill>
            <a:ln w="6350">
              <a:solidFill>
                <a:srgbClr val="000000"/>
              </a:solidFill>
              <a:round/>
              <a:headEnd/>
              <a:tailEnd/>
            </a:ln>
          </p:spPr>
          <p:txBody>
            <a:bodyPr/>
            <a:lstStyle/>
            <a:p>
              <a:endParaRPr lang="ko-KR" altLang="en-US"/>
            </a:p>
          </p:txBody>
        </p:sp>
        <p:sp>
          <p:nvSpPr>
            <p:cNvPr id="66738" name="Freeform 19"/>
            <p:cNvSpPr>
              <a:spLocks/>
            </p:cNvSpPr>
            <p:nvPr/>
          </p:nvSpPr>
          <p:spPr bwMode="auto">
            <a:xfrm>
              <a:off x="4480" y="2992"/>
              <a:ext cx="58" cy="8"/>
            </a:xfrm>
            <a:custGeom>
              <a:avLst/>
              <a:gdLst>
                <a:gd name="T0" fmla="*/ 0 w 116"/>
                <a:gd name="T1" fmla="*/ 1 h 16"/>
                <a:gd name="T2" fmla="*/ 1 w 116"/>
                <a:gd name="T3" fmla="*/ 2 h 16"/>
                <a:gd name="T4" fmla="*/ 15 w 116"/>
                <a:gd name="T5" fmla="*/ 2 h 16"/>
                <a:gd name="T6" fmla="*/ 15 w 116"/>
                <a:gd name="T7" fmla="*/ 0 h 16"/>
                <a:gd name="T8" fmla="*/ 1 w 116"/>
                <a:gd name="T9" fmla="*/ 0 h 16"/>
                <a:gd name="T10" fmla="*/ 2 w 116"/>
                <a:gd name="T11" fmla="*/ 1 h 16"/>
                <a:gd name="T12" fmla="*/ 0 w 116"/>
                <a:gd name="T13" fmla="*/ 1 h 16"/>
                <a:gd name="T14" fmla="*/ 0 w 116"/>
                <a:gd name="T15" fmla="*/ 2 h 16"/>
                <a:gd name="T16" fmla="*/ 1 w 116"/>
                <a:gd name="T17" fmla="*/ 2 h 16"/>
                <a:gd name="T18" fmla="*/ 0 w 116"/>
                <a:gd name="T19" fmla="*/ 1 h 1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6"/>
                <a:gd name="T31" fmla="*/ 0 h 16"/>
                <a:gd name="T32" fmla="*/ 116 w 116"/>
                <a:gd name="T33" fmla="*/ 16 h 1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6" h="16">
                  <a:moveTo>
                    <a:pt x="0" y="8"/>
                  </a:moveTo>
                  <a:lnTo>
                    <a:pt x="8" y="16"/>
                  </a:lnTo>
                  <a:lnTo>
                    <a:pt x="116" y="16"/>
                  </a:lnTo>
                  <a:lnTo>
                    <a:pt x="116" y="0"/>
                  </a:lnTo>
                  <a:lnTo>
                    <a:pt x="8" y="0"/>
                  </a:lnTo>
                  <a:lnTo>
                    <a:pt x="16" y="8"/>
                  </a:lnTo>
                  <a:lnTo>
                    <a:pt x="0" y="8"/>
                  </a:lnTo>
                  <a:lnTo>
                    <a:pt x="0" y="16"/>
                  </a:lnTo>
                  <a:lnTo>
                    <a:pt x="8" y="16"/>
                  </a:lnTo>
                  <a:lnTo>
                    <a:pt x="0" y="8"/>
                  </a:lnTo>
                  <a:close/>
                </a:path>
              </a:pathLst>
            </a:custGeom>
            <a:solidFill>
              <a:srgbClr val="000000"/>
            </a:solidFill>
            <a:ln w="6350">
              <a:solidFill>
                <a:srgbClr val="000000"/>
              </a:solidFill>
              <a:round/>
              <a:headEnd/>
              <a:tailEnd/>
            </a:ln>
          </p:spPr>
          <p:txBody>
            <a:bodyPr/>
            <a:lstStyle/>
            <a:p>
              <a:endParaRPr lang="ko-KR" altLang="en-US"/>
            </a:p>
          </p:txBody>
        </p:sp>
        <p:sp>
          <p:nvSpPr>
            <p:cNvPr id="66739" name="Freeform 20"/>
            <p:cNvSpPr>
              <a:spLocks/>
            </p:cNvSpPr>
            <p:nvPr/>
          </p:nvSpPr>
          <p:spPr bwMode="auto">
            <a:xfrm>
              <a:off x="4480" y="2831"/>
              <a:ext cx="8" cy="165"/>
            </a:xfrm>
            <a:custGeom>
              <a:avLst/>
              <a:gdLst>
                <a:gd name="T0" fmla="*/ 1 w 16"/>
                <a:gd name="T1" fmla="*/ 0 h 331"/>
                <a:gd name="T2" fmla="*/ 0 w 16"/>
                <a:gd name="T3" fmla="*/ 1 h 331"/>
                <a:gd name="T4" fmla="*/ 0 w 16"/>
                <a:gd name="T5" fmla="*/ 41 h 331"/>
                <a:gd name="T6" fmla="*/ 2 w 16"/>
                <a:gd name="T7" fmla="*/ 41 h 331"/>
                <a:gd name="T8" fmla="*/ 2 w 16"/>
                <a:gd name="T9" fmla="*/ 1 h 331"/>
                <a:gd name="T10" fmla="*/ 1 w 16"/>
                <a:gd name="T11" fmla="*/ 2 h 331"/>
                <a:gd name="T12" fmla="*/ 1 w 16"/>
                <a:gd name="T13" fmla="*/ 0 h 331"/>
                <a:gd name="T14" fmla="*/ 0 w 16"/>
                <a:gd name="T15" fmla="*/ 0 h 331"/>
                <a:gd name="T16" fmla="*/ 0 w 16"/>
                <a:gd name="T17" fmla="*/ 1 h 331"/>
                <a:gd name="T18" fmla="*/ 1 w 16"/>
                <a:gd name="T19" fmla="*/ 0 h 33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6"/>
                <a:gd name="T31" fmla="*/ 0 h 331"/>
                <a:gd name="T32" fmla="*/ 16 w 16"/>
                <a:gd name="T33" fmla="*/ 331 h 33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6" h="331">
                  <a:moveTo>
                    <a:pt x="8" y="0"/>
                  </a:moveTo>
                  <a:lnTo>
                    <a:pt x="0" y="8"/>
                  </a:lnTo>
                  <a:lnTo>
                    <a:pt x="0" y="331"/>
                  </a:lnTo>
                  <a:lnTo>
                    <a:pt x="16" y="331"/>
                  </a:lnTo>
                  <a:lnTo>
                    <a:pt x="16" y="8"/>
                  </a:lnTo>
                  <a:lnTo>
                    <a:pt x="8" y="16"/>
                  </a:lnTo>
                  <a:lnTo>
                    <a:pt x="8" y="0"/>
                  </a:lnTo>
                  <a:lnTo>
                    <a:pt x="0" y="0"/>
                  </a:lnTo>
                  <a:lnTo>
                    <a:pt x="0" y="8"/>
                  </a:lnTo>
                  <a:lnTo>
                    <a:pt x="8" y="0"/>
                  </a:lnTo>
                  <a:close/>
                </a:path>
              </a:pathLst>
            </a:custGeom>
            <a:solidFill>
              <a:srgbClr val="000000"/>
            </a:solidFill>
            <a:ln w="6350">
              <a:solidFill>
                <a:srgbClr val="000000"/>
              </a:solidFill>
              <a:round/>
              <a:headEnd/>
              <a:tailEnd/>
            </a:ln>
          </p:spPr>
          <p:txBody>
            <a:bodyPr/>
            <a:lstStyle/>
            <a:p>
              <a:endParaRPr lang="ko-KR" altLang="en-US"/>
            </a:p>
          </p:txBody>
        </p:sp>
        <p:sp>
          <p:nvSpPr>
            <p:cNvPr id="66740" name="Freeform 21"/>
            <p:cNvSpPr>
              <a:spLocks/>
            </p:cNvSpPr>
            <p:nvPr/>
          </p:nvSpPr>
          <p:spPr bwMode="auto">
            <a:xfrm>
              <a:off x="4484" y="2831"/>
              <a:ext cx="338" cy="8"/>
            </a:xfrm>
            <a:custGeom>
              <a:avLst/>
              <a:gdLst>
                <a:gd name="T0" fmla="*/ 84 w 677"/>
                <a:gd name="T1" fmla="*/ 1 h 16"/>
                <a:gd name="T2" fmla="*/ 83 w 677"/>
                <a:gd name="T3" fmla="*/ 0 h 16"/>
                <a:gd name="T4" fmla="*/ 0 w 677"/>
                <a:gd name="T5" fmla="*/ 0 h 16"/>
                <a:gd name="T6" fmla="*/ 0 w 677"/>
                <a:gd name="T7" fmla="*/ 2 h 16"/>
                <a:gd name="T8" fmla="*/ 83 w 677"/>
                <a:gd name="T9" fmla="*/ 2 h 16"/>
                <a:gd name="T10" fmla="*/ 82 w 677"/>
                <a:gd name="T11" fmla="*/ 1 h 16"/>
                <a:gd name="T12" fmla="*/ 84 w 677"/>
                <a:gd name="T13" fmla="*/ 1 h 16"/>
                <a:gd name="T14" fmla="*/ 84 w 677"/>
                <a:gd name="T15" fmla="*/ 0 h 16"/>
                <a:gd name="T16" fmla="*/ 83 w 677"/>
                <a:gd name="T17" fmla="*/ 0 h 16"/>
                <a:gd name="T18" fmla="*/ 84 w 677"/>
                <a:gd name="T19" fmla="*/ 1 h 1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77"/>
                <a:gd name="T31" fmla="*/ 0 h 16"/>
                <a:gd name="T32" fmla="*/ 677 w 677"/>
                <a:gd name="T33" fmla="*/ 16 h 1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77" h="16">
                  <a:moveTo>
                    <a:pt x="677" y="8"/>
                  </a:moveTo>
                  <a:lnTo>
                    <a:pt x="668" y="0"/>
                  </a:lnTo>
                  <a:lnTo>
                    <a:pt x="0" y="0"/>
                  </a:lnTo>
                  <a:lnTo>
                    <a:pt x="0" y="16"/>
                  </a:lnTo>
                  <a:lnTo>
                    <a:pt x="668" y="16"/>
                  </a:lnTo>
                  <a:lnTo>
                    <a:pt x="660" y="8"/>
                  </a:lnTo>
                  <a:lnTo>
                    <a:pt x="677" y="8"/>
                  </a:lnTo>
                  <a:lnTo>
                    <a:pt x="677" y="0"/>
                  </a:lnTo>
                  <a:lnTo>
                    <a:pt x="668" y="0"/>
                  </a:lnTo>
                  <a:lnTo>
                    <a:pt x="677" y="8"/>
                  </a:lnTo>
                  <a:close/>
                </a:path>
              </a:pathLst>
            </a:custGeom>
            <a:solidFill>
              <a:srgbClr val="000000"/>
            </a:solidFill>
            <a:ln w="6350">
              <a:solidFill>
                <a:srgbClr val="000000"/>
              </a:solidFill>
              <a:round/>
              <a:headEnd/>
              <a:tailEnd/>
            </a:ln>
          </p:spPr>
          <p:txBody>
            <a:bodyPr/>
            <a:lstStyle/>
            <a:p>
              <a:endParaRPr lang="ko-KR" altLang="en-US"/>
            </a:p>
          </p:txBody>
        </p:sp>
        <p:sp>
          <p:nvSpPr>
            <p:cNvPr id="66741" name="Freeform 22"/>
            <p:cNvSpPr>
              <a:spLocks/>
            </p:cNvSpPr>
            <p:nvPr/>
          </p:nvSpPr>
          <p:spPr bwMode="auto">
            <a:xfrm>
              <a:off x="4814" y="2835"/>
              <a:ext cx="8" cy="165"/>
            </a:xfrm>
            <a:custGeom>
              <a:avLst/>
              <a:gdLst>
                <a:gd name="T0" fmla="*/ 1 w 17"/>
                <a:gd name="T1" fmla="*/ 41 h 331"/>
                <a:gd name="T2" fmla="*/ 2 w 17"/>
                <a:gd name="T3" fmla="*/ 40 h 331"/>
                <a:gd name="T4" fmla="*/ 2 w 17"/>
                <a:gd name="T5" fmla="*/ 0 h 331"/>
                <a:gd name="T6" fmla="*/ 0 w 17"/>
                <a:gd name="T7" fmla="*/ 0 h 331"/>
                <a:gd name="T8" fmla="*/ 0 w 17"/>
                <a:gd name="T9" fmla="*/ 40 h 331"/>
                <a:gd name="T10" fmla="*/ 1 w 17"/>
                <a:gd name="T11" fmla="*/ 39 h 331"/>
                <a:gd name="T12" fmla="*/ 1 w 17"/>
                <a:gd name="T13" fmla="*/ 41 h 331"/>
                <a:gd name="T14" fmla="*/ 2 w 17"/>
                <a:gd name="T15" fmla="*/ 41 h 331"/>
                <a:gd name="T16" fmla="*/ 2 w 17"/>
                <a:gd name="T17" fmla="*/ 40 h 331"/>
                <a:gd name="T18" fmla="*/ 1 w 17"/>
                <a:gd name="T19" fmla="*/ 41 h 33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
                <a:gd name="T31" fmla="*/ 0 h 331"/>
                <a:gd name="T32" fmla="*/ 17 w 17"/>
                <a:gd name="T33" fmla="*/ 331 h 33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 h="331">
                  <a:moveTo>
                    <a:pt x="8" y="331"/>
                  </a:moveTo>
                  <a:lnTo>
                    <a:pt x="17" y="323"/>
                  </a:lnTo>
                  <a:lnTo>
                    <a:pt x="17" y="0"/>
                  </a:lnTo>
                  <a:lnTo>
                    <a:pt x="0" y="0"/>
                  </a:lnTo>
                  <a:lnTo>
                    <a:pt x="0" y="323"/>
                  </a:lnTo>
                  <a:lnTo>
                    <a:pt x="8" y="315"/>
                  </a:lnTo>
                  <a:lnTo>
                    <a:pt x="8" y="331"/>
                  </a:lnTo>
                  <a:lnTo>
                    <a:pt x="17" y="331"/>
                  </a:lnTo>
                  <a:lnTo>
                    <a:pt x="17" y="323"/>
                  </a:lnTo>
                  <a:lnTo>
                    <a:pt x="8" y="331"/>
                  </a:lnTo>
                  <a:close/>
                </a:path>
              </a:pathLst>
            </a:custGeom>
            <a:solidFill>
              <a:srgbClr val="000000"/>
            </a:solidFill>
            <a:ln w="6350">
              <a:solidFill>
                <a:srgbClr val="000000"/>
              </a:solidFill>
              <a:round/>
              <a:headEnd/>
              <a:tailEnd/>
            </a:ln>
          </p:spPr>
          <p:txBody>
            <a:bodyPr/>
            <a:lstStyle/>
            <a:p>
              <a:endParaRPr lang="ko-KR" altLang="en-US"/>
            </a:p>
          </p:txBody>
        </p:sp>
        <p:sp>
          <p:nvSpPr>
            <p:cNvPr id="66742" name="Freeform 23"/>
            <p:cNvSpPr>
              <a:spLocks/>
            </p:cNvSpPr>
            <p:nvPr/>
          </p:nvSpPr>
          <p:spPr bwMode="auto">
            <a:xfrm>
              <a:off x="4760" y="2992"/>
              <a:ext cx="58" cy="8"/>
            </a:xfrm>
            <a:custGeom>
              <a:avLst/>
              <a:gdLst>
                <a:gd name="T0" fmla="*/ 2 w 116"/>
                <a:gd name="T1" fmla="*/ 1 h 16"/>
                <a:gd name="T2" fmla="*/ 1 w 116"/>
                <a:gd name="T3" fmla="*/ 2 h 16"/>
                <a:gd name="T4" fmla="*/ 15 w 116"/>
                <a:gd name="T5" fmla="*/ 2 h 16"/>
                <a:gd name="T6" fmla="*/ 15 w 116"/>
                <a:gd name="T7" fmla="*/ 0 h 16"/>
                <a:gd name="T8" fmla="*/ 1 w 116"/>
                <a:gd name="T9" fmla="*/ 0 h 16"/>
                <a:gd name="T10" fmla="*/ 0 w 116"/>
                <a:gd name="T11" fmla="*/ 1 h 16"/>
                <a:gd name="T12" fmla="*/ 1 w 116"/>
                <a:gd name="T13" fmla="*/ 0 h 16"/>
                <a:gd name="T14" fmla="*/ 0 w 116"/>
                <a:gd name="T15" fmla="*/ 0 h 16"/>
                <a:gd name="T16" fmla="*/ 0 w 116"/>
                <a:gd name="T17" fmla="*/ 1 h 16"/>
                <a:gd name="T18" fmla="*/ 2 w 116"/>
                <a:gd name="T19" fmla="*/ 1 h 1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6"/>
                <a:gd name="T31" fmla="*/ 0 h 16"/>
                <a:gd name="T32" fmla="*/ 116 w 116"/>
                <a:gd name="T33" fmla="*/ 16 h 1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6" h="16">
                  <a:moveTo>
                    <a:pt x="16" y="8"/>
                  </a:moveTo>
                  <a:lnTo>
                    <a:pt x="8" y="16"/>
                  </a:lnTo>
                  <a:lnTo>
                    <a:pt x="116" y="16"/>
                  </a:lnTo>
                  <a:lnTo>
                    <a:pt x="116" y="0"/>
                  </a:lnTo>
                  <a:lnTo>
                    <a:pt x="8" y="0"/>
                  </a:lnTo>
                  <a:lnTo>
                    <a:pt x="0" y="8"/>
                  </a:lnTo>
                  <a:lnTo>
                    <a:pt x="8" y="0"/>
                  </a:lnTo>
                  <a:lnTo>
                    <a:pt x="0" y="0"/>
                  </a:lnTo>
                  <a:lnTo>
                    <a:pt x="0" y="8"/>
                  </a:lnTo>
                  <a:lnTo>
                    <a:pt x="16" y="8"/>
                  </a:lnTo>
                  <a:close/>
                </a:path>
              </a:pathLst>
            </a:custGeom>
            <a:solidFill>
              <a:srgbClr val="000000"/>
            </a:solidFill>
            <a:ln w="6350">
              <a:solidFill>
                <a:srgbClr val="000000"/>
              </a:solidFill>
              <a:round/>
              <a:headEnd/>
              <a:tailEnd/>
            </a:ln>
          </p:spPr>
          <p:txBody>
            <a:bodyPr/>
            <a:lstStyle/>
            <a:p>
              <a:endParaRPr lang="ko-KR" altLang="en-US"/>
            </a:p>
          </p:txBody>
        </p:sp>
        <p:sp>
          <p:nvSpPr>
            <p:cNvPr id="66743" name="Freeform 24"/>
            <p:cNvSpPr>
              <a:spLocks/>
            </p:cNvSpPr>
            <p:nvPr/>
          </p:nvSpPr>
          <p:spPr bwMode="auto">
            <a:xfrm>
              <a:off x="4760" y="2996"/>
              <a:ext cx="8" cy="59"/>
            </a:xfrm>
            <a:custGeom>
              <a:avLst/>
              <a:gdLst>
                <a:gd name="T0" fmla="*/ 1 w 16"/>
                <a:gd name="T1" fmla="*/ 15 h 116"/>
                <a:gd name="T2" fmla="*/ 2 w 16"/>
                <a:gd name="T3" fmla="*/ 14 h 116"/>
                <a:gd name="T4" fmla="*/ 2 w 16"/>
                <a:gd name="T5" fmla="*/ 0 h 116"/>
                <a:gd name="T6" fmla="*/ 0 w 16"/>
                <a:gd name="T7" fmla="*/ 0 h 116"/>
                <a:gd name="T8" fmla="*/ 0 w 16"/>
                <a:gd name="T9" fmla="*/ 14 h 116"/>
                <a:gd name="T10" fmla="*/ 1 w 16"/>
                <a:gd name="T11" fmla="*/ 13 h 116"/>
                <a:gd name="T12" fmla="*/ 1 w 16"/>
                <a:gd name="T13" fmla="*/ 15 h 116"/>
                <a:gd name="T14" fmla="*/ 2 w 16"/>
                <a:gd name="T15" fmla="*/ 15 h 116"/>
                <a:gd name="T16" fmla="*/ 2 w 16"/>
                <a:gd name="T17" fmla="*/ 14 h 116"/>
                <a:gd name="T18" fmla="*/ 1 w 16"/>
                <a:gd name="T19" fmla="*/ 15 h 11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6"/>
                <a:gd name="T31" fmla="*/ 0 h 116"/>
                <a:gd name="T32" fmla="*/ 16 w 16"/>
                <a:gd name="T33" fmla="*/ 116 h 11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6" h="116">
                  <a:moveTo>
                    <a:pt x="8" y="116"/>
                  </a:moveTo>
                  <a:lnTo>
                    <a:pt x="16" y="108"/>
                  </a:lnTo>
                  <a:lnTo>
                    <a:pt x="16" y="0"/>
                  </a:lnTo>
                  <a:lnTo>
                    <a:pt x="0" y="0"/>
                  </a:lnTo>
                  <a:lnTo>
                    <a:pt x="0" y="108"/>
                  </a:lnTo>
                  <a:lnTo>
                    <a:pt x="8" y="100"/>
                  </a:lnTo>
                  <a:lnTo>
                    <a:pt x="8" y="116"/>
                  </a:lnTo>
                  <a:lnTo>
                    <a:pt x="16" y="116"/>
                  </a:lnTo>
                  <a:lnTo>
                    <a:pt x="16" y="108"/>
                  </a:lnTo>
                  <a:lnTo>
                    <a:pt x="8" y="116"/>
                  </a:lnTo>
                  <a:close/>
                </a:path>
              </a:pathLst>
            </a:custGeom>
            <a:solidFill>
              <a:srgbClr val="000000"/>
            </a:solidFill>
            <a:ln w="6350">
              <a:solidFill>
                <a:srgbClr val="000000"/>
              </a:solidFill>
              <a:round/>
              <a:headEnd/>
              <a:tailEnd/>
            </a:ln>
          </p:spPr>
          <p:txBody>
            <a:bodyPr/>
            <a:lstStyle/>
            <a:p>
              <a:endParaRPr lang="ko-KR" altLang="en-US"/>
            </a:p>
          </p:txBody>
        </p:sp>
        <p:sp>
          <p:nvSpPr>
            <p:cNvPr id="66744" name="Freeform 25"/>
            <p:cNvSpPr>
              <a:spLocks/>
            </p:cNvSpPr>
            <p:nvPr/>
          </p:nvSpPr>
          <p:spPr bwMode="auto">
            <a:xfrm>
              <a:off x="4703" y="3047"/>
              <a:ext cx="61" cy="8"/>
            </a:xfrm>
            <a:custGeom>
              <a:avLst/>
              <a:gdLst>
                <a:gd name="T0" fmla="*/ 2 w 122"/>
                <a:gd name="T1" fmla="*/ 1 h 16"/>
                <a:gd name="T2" fmla="*/ 1 w 122"/>
                <a:gd name="T3" fmla="*/ 2 h 16"/>
                <a:gd name="T4" fmla="*/ 16 w 122"/>
                <a:gd name="T5" fmla="*/ 2 h 16"/>
                <a:gd name="T6" fmla="*/ 16 w 122"/>
                <a:gd name="T7" fmla="*/ 0 h 16"/>
                <a:gd name="T8" fmla="*/ 1 w 122"/>
                <a:gd name="T9" fmla="*/ 0 h 16"/>
                <a:gd name="T10" fmla="*/ 0 w 122"/>
                <a:gd name="T11" fmla="*/ 1 h 16"/>
                <a:gd name="T12" fmla="*/ 1 w 122"/>
                <a:gd name="T13" fmla="*/ 0 h 16"/>
                <a:gd name="T14" fmla="*/ 0 w 122"/>
                <a:gd name="T15" fmla="*/ 0 h 16"/>
                <a:gd name="T16" fmla="*/ 0 w 122"/>
                <a:gd name="T17" fmla="*/ 1 h 16"/>
                <a:gd name="T18" fmla="*/ 2 w 122"/>
                <a:gd name="T19" fmla="*/ 1 h 1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2"/>
                <a:gd name="T31" fmla="*/ 0 h 16"/>
                <a:gd name="T32" fmla="*/ 122 w 122"/>
                <a:gd name="T33" fmla="*/ 16 h 1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2" h="16">
                  <a:moveTo>
                    <a:pt x="16" y="8"/>
                  </a:moveTo>
                  <a:lnTo>
                    <a:pt x="8" y="16"/>
                  </a:lnTo>
                  <a:lnTo>
                    <a:pt x="122" y="16"/>
                  </a:lnTo>
                  <a:lnTo>
                    <a:pt x="122" y="0"/>
                  </a:lnTo>
                  <a:lnTo>
                    <a:pt x="8" y="0"/>
                  </a:lnTo>
                  <a:lnTo>
                    <a:pt x="0" y="8"/>
                  </a:lnTo>
                  <a:lnTo>
                    <a:pt x="8" y="0"/>
                  </a:lnTo>
                  <a:lnTo>
                    <a:pt x="0" y="0"/>
                  </a:lnTo>
                  <a:lnTo>
                    <a:pt x="0" y="8"/>
                  </a:lnTo>
                  <a:lnTo>
                    <a:pt x="16" y="8"/>
                  </a:lnTo>
                  <a:close/>
                </a:path>
              </a:pathLst>
            </a:custGeom>
            <a:solidFill>
              <a:srgbClr val="000000"/>
            </a:solidFill>
            <a:ln w="6350">
              <a:solidFill>
                <a:srgbClr val="000000"/>
              </a:solidFill>
              <a:round/>
              <a:headEnd/>
              <a:tailEnd/>
            </a:ln>
          </p:spPr>
          <p:txBody>
            <a:bodyPr/>
            <a:lstStyle/>
            <a:p>
              <a:endParaRPr lang="ko-KR" altLang="en-US"/>
            </a:p>
          </p:txBody>
        </p:sp>
        <p:sp>
          <p:nvSpPr>
            <p:cNvPr id="66745" name="Freeform 26"/>
            <p:cNvSpPr>
              <a:spLocks/>
            </p:cNvSpPr>
            <p:nvPr/>
          </p:nvSpPr>
          <p:spPr bwMode="auto">
            <a:xfrm>
              <a:off x="4703" y="3051"/>
              <a:ext cx="8" cy="58"/>
            </a:xfrm>
            <a:custGeom>
              <a:avLst/>
              <a:gdLst>
                <a:gd name="T0" fmla="*/ 1 w 16"/>
                <a:gd name="T1" fmla="*/ 14 h 118"/>
                <a:gd name="T2" fmla="*/ 2 w 16"/>
                <a:gd name="T3" fmla="*/ 13 h 118"/>
                <a:gd name="T4" fmla="*/ 2 w 16"/>
                <a:gd name="T5" fmla="*/ 0 h 118"/>
                <a:gd name="T6" fmla="*/ 0 w 16"/>
                <a:gd name="T7" fmla="*/ 0 h 118"/>
                <a:gd name="T8" fmla="*/ 0 w 16"/>
                <a:gd name="T9" fmla="*/ 13 h 118"/>
                <a:gd name="T10" fmla="*/ 1 w 16"/>
                <a:gd name="T11" fmla="*/ 12 h 118"/>
                <a:gd name="T12" fmla="*/ 1 w 16"/>
                <a:gd name="T13" fmla="*/ 14 h 118"/>
                <a:gd name="T14" fmla="*/ 2 w 16"/>
                <a:gd name="T15" fmla="*/ 14 h 118"/>
                <a:gd name="T16" fmla="*/ 2 w 16"/>
                <a:gd name="T17" fmla="*/ 13 h 118"/>
                <a:gd name="T18" fmla="*/ 1 w 16"/>
                <a:gd name="T19" fmla="*/ 14 h 1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6"/>
                <a:gd name="T31" fmla="*/ 0 h 118"/>
                <a:gd name="T32" fmla="*/ 16 w 16"/>
                <a:gd name="T33" fmla="*/ 118 h 11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6" h="118">
                  <a:moveTo>
                    <a:pt x="8" y="118"/>
                  </a:moveTo>
                  <a:lnTo>
                    <a:pt x="16" y="110"/>
                  </a:lnTo>
                  <a:lnTo>
                    <a:pt x="16" y="0"/>
                  </a:lnTo>
                  <a:lnTo>
                    <a:pt x="0" y="0"/>
                  </a:lnTo>
                  <a:lnTo>
                    <a:pt x="0" y="110"/>
                  </a:lnTo>
                  <a:lnTo>
                    <a:pt x="8" y="101"/>
                  </a:lnTo>
                  <a:lnTo>
                    <a:pt x="8" y="118"/>
                  </a:lnTo>
                  <a:lnTo>
                    <a:pt x="16" y="118"/>
                  </a:lnTo>
                  <a:lnTo>
                    <a:pt x="16" y="110"/>
                  </a:lnTo>
                  <a:lnTo>
                    <a:pt x="8" y="118"/>
                  </a:lnTo>
                  <a:close/>
                </a:path>
              </a:pathLst>
            </a:custGeom>
            <a:solidFill>
              <a:srgbClr val="000000"/>
            </a:solidFill>
            <a:ln w="6350">
              <a:solidFill>
                <a:srgbClr val="000000"/>
              </a:solidFill>
              <a:round/>
              <a:headEnd/>
              <a:tailEnd/>
            </a:ln>
          </p:spPr>
          <p:txBody>
            <a:bodyPr/>
            <a:lstStyle/>
            <a:p>
              <a:endParaRPr lang="ko-KR" altLang="en-US"/>
            </a:p>
          </p:txBody>
        </p:sp>
        <p:sp>
          <p:nvSpPr>
            <p:cNvPr id="66746" name="Freeform 27"/>
            <p:cNvSpPr>
              <a:spLocks/>
            </p:cNvSpPr>
            <p:nvPr/>
          </p:nvSpPr>
          <p:spPr bwMode="auto">
            <a:xfrm>
              <a:off x="4592" y="3101"/>
              <a:ext cx="115" cy="8"/>
            </a:xfrm>
            <a:custGeom>
              <a:avLst/>
              <a:gdLst>
                <a:gd name="T0" fmla="*/ 0 w 230"/>
                <a:gd name="T1" fmla="*/ 1 h 17"/>
                <a:gd name="T2" fmla="*/ 1 w 230"/>
                <a:gd name="T3" fmla="*/ 2 h 17"/>
                <a:gd name="T4" fmla="*/ 29 w 230"/>
                <a:gd name="T5" fmla="*/ 2 h 17"/>
                <a:gd name="T6" fmla="*/ 29 w 230"/>
                <a:gd name="T7" fmla="*/ 0 h 17"/>
                <a:gd name="T8" fmla="*/ 1 w 230"/>
                <a:gd name="T9" fmla="*/ 0 h 17"/>
                <a:gd name="T10" fmla="*/ 2 w 230"/>
                <a:gd name="T11" fmla="*/ 1 h 17"/>
                <a:gd name="T12" fmla="*/ 0 w 230"/>
                <a:gd name="T13" fmla="*/ 1 h 17"/>
                <a:gd name="T14" fmla="*/ 0 w 230"/>
                <a:gd name="T15" fmla="*/ 2 h 17"/>
                <a:gd name="T16" fmla="*/ 1 w 230"/>
                <a:gd name="T17" fmla="*/ 2 h 17"/>
                <a:gd name="T18" fmla="*/ 0 w 230"/>
                <a:gd name="T19" fmla="*/ 1 h 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30"/>
                <a:gd name="T31" fmla="*/ 0 h 17"/>
                <a:gd name="T32" fmla="*/ 230 w 230"/>
                <a:gd name="T33" fmla="*/ 17 h 1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30" h="17">
                  <a:moveTo>
                    <a:pt x="0" y="9"/>
                  </a:moveTo>
                  <a:lnTo>
                    <a:pt x="8" y="17"/>
                  </a:lnTo>
                  <a:lnTo>
                    <a:pt x="230" y="17"/>
                  </a:lnTo>
                  <a:lnTo>
                    <a:pt x="230" y="0"/>
                  </a:lnTo>
                  <a:lnTo>
                    <a:pt x="8" y="0"/>
                  </a:lnTo>
                  <a:lnTo>
                    <a:pt x="16" y="9"/>
                  </a:lnTo>
                  <a:lnTo>
                    <a:pt x="0" y="9"/>
                  </a:lnTo>
                  <a:lnTo>
                    <a:pt x="0" y="17"/>
                  </a:lnTo>
                  <a:lnTo>
                    <a:pt x="8" y="17"/>
                  </a:lnTo>
                  <a:lnTo>
                    <a:pt x="0" y="9"/>
                  </a:lnTo>
                  <a:close/>
                </a:path>
              </a:pathLst>
            </a:custGeom>
            <a:solidFill>
              <a:srgbClr val="000000"/>
            </a:solidFill>
            <a:ln w="6350">
              <a:solidFill>
                <a:srgbClr val="000000"/>
              </a:solidFill>
              <a:round/>
              <a:headEnd/>
              <a:tailEnd/>
            </a:ln>
          </p:spPr>
          <p:txBody>
            <a:bodyPr/>
            <a:lstStyle/>
            <a:p>
              <a:endParaRPr lang="ko-KR" altLang="en-US"/>
            </a:p>
          </p:txBody>
        </p:sp>
        <p:sp>
          <p:nvSpPr>
            <p:cNvPr id="66747" name="Freeform 28"/>
            <p:cNvSpPr>
              <a:spLocks/>
            </p:cNvSpPr>
            <p:nvPr/>
          </p:nvSpPr>
          <p:spPr bwMode="auto">
            <a:xfrm>
              <a:off x="4592" y="3047"/>
              <a:ext cx="8" cy="58"/>
            </a:xfrm>
            <a:custGeom>
              <a:avLst/>
              <a:gdLst>
                <a:gd name="T0" fmla="*/ 1 w 16"/>
                <a:gd name="T1" fmla="*/ 2 h 118"/>
                <a:gd name="T2" fmla="*/ 0 w 16"/>
                <a:gd name="T3" fmla="*/ 1 h 118"/>
                <a:gd name="T4" fmla="*/ 0 w 16"/>
                <a:gd name="T5" fmla="*/ 14 h 118"/>
                <a:gd name="T6" fmla="*/ 2 w 16"/>
                <a:gd name="T7" fmla="*/ 14 h 118"/>
                <a:gd name="T8" fmla="*/ 2 w 16"/>
                <a:gd name="T9" fmla="*/ 1 h 118"/>
                <a:gd name="T10" fmla="*/ 1 w 16"/>
                <a:gd name="T11" fmla="*/ 0 h 118"/>
                <a:gd name="T12" fmla="*/ 2 w 16"/>
                <a:gd name="T13" fmla="*/ 1 h 118"/>
                <a:gd name="T14" fmla="*/ 2 w 16"/>
                <a:gd name="T15" fmla="*/ 0 h 118"/>
                <a:gd name="T16" fmla="*/ 1 w 16"/>
                <a:gd name="T17" fmla="*/ 0 h 118"/>
                <a:gd name="T18" fmla="*/ 1 w 16"/>
                <a:gd name="T19" fmla="*/ 2 h 1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6"/>
                <a:gd name="T31" fmla="*/ 0 h 118"/>
                <a:gd name="T32" fmla="*/ 16 w 16"/>
                <a:gd name="T33" fmla="*/ 118 h 11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6" h="118">
                  <a:moveTo>
                    <a:pt x="8" y="16"/>
                  </a:moveTo>
                  <a:lnTo>
                    <a:pt x="0" y="8"/>
                  </a:lnTo>
                  <a:lnTo>
                    <a:pt x="0" y="118"/>
                  </a:lnTo>
                  <a:lnTo>
                    <a:pt x="16" y="118"/>
                  </a:lnTo>
                  <a:lnTo>
                    <a:pt x="16" y="8"/>
                  </a:lnTo>
                  <a:lnTo>
                    <a:pt x="8" y="0"/>
                  </a:lnTo>
                  <a:lnTo>
                    <a:pt x="16" y="8"/>
                  </a:lnTo>
                  <a:lnTo>
                    <a:pt x="16" y="0"/>
                  </a:lnTo>
                  <a:lnTo>
                    <a:pt x="8" y="0"/>
                  </a:lnTo>
                  <a:lnTo>
                    <a:pt x="8" y="16"/>
                  </a:lnTo>
                  <a:close/>
                </a:path>
              </a:pathLst>
            </a:custGeom>
            <a:solidFill>
              <a:srgbClr val="000000"/>
            </a:solidFill>
            <a:ln w="6350">
              <a:solidFill>
                <a:srgbClr val="000000"/>
              </a:solidFill>
              <a:round/>
              <a:headEnd/>
              <a:tailEnd/>
            </a:ln>
          </p:spPr>
          <p:txBody>
            <a:bodyPr/>
            <a:lstStyle/>
            <a:p>
              <a:endParaRPr lang="ko-KR" altLang="en-US"/>
            </a:p>
          </p:txBody>
        </p:sp>
        <p:sp>
          <p:nvSpPr>
            <p:cNvPr id="66748" name="Freeform 29"/>
            <p:cNvSpPr>
              <a:spLocks/>
            </p:cNvSpPr>
            <p:nvPr/>
          </p:nvSpPr>
          <p:spPr bwMode="auto">
            <a:xfrm>
              <a:off x="4535" y="3047"/>
              <a:ext cx="61" cy="8"/>
            </a:xfrm>
            <a:custGeom>
              <a:avLst/>
              <a:gdLst>
                <a:gd name="T0" fmla="*/ 0 w 122"/>
                <a:gd name="T1" fmla="*/ 1 h 16"/>
                <a:gd name="T2" fmla="*/ 1 w 122"/>
                <a:gd name="T3" fmla="*/ 2 h 16"/>
                <a:gd name="T4" fmla="*/ 16 w 122"/>
                <a:gd name="T5" fmla="*/ 2 h 16"/>
                <a:gd name="T6" fmla="*/ 16 w 122"/>
                <a:gd name="T7" fmla="*/ 0 h 16"/>
                <a:gd name="T8" fmla="*/ 1 w 122"/>
                <a:gd name="T9" fmla="*/ 0 h 16"/>
                <a:gd name="T10" fmla="*/ 2 w 122"/>
                <a:gd name="T11" fmla="*/ 1 h 16"/>
                <a:gd name="T12" fmla="*/ 0 w 122"/>
                <a:gd name="T13" fmla="*/ 1 h 16"/>
                <a:gd name="T14" fmla="*/ 0 w 122"/>
                <a:gd name="T15" fmla="*/ 2 h 16"/>
                <a:gd name="T16" fmla="*/ 1 w 122"/>
                <a:gd name="T17" fmla="*/ 2 h 16"/>
                <a:gd name="T18" fmla="*/ 0 w 122"/>
                <a:gd name="T19" fmla="*/ 1 h 1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2"/>
                <a:gd name="T31" fmla="*/ 0 h 16"/>
                <a:gd name="T32" fmla="*/ 122 w 122"/>
                <a:gd name="T33" fmla="*/ 16 h 1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2" h="16">
                  <a:moveTo>
                    <a:pt x="0" y="8"/>
                  </a:moveTo>
                  <a:lnTo>
                    <a:pt x="8" y="16"/>
                  </a:lnTo>
                  <a:lnTo>
                    <a:pt x="122" y="16"/>
                  </a:lnTo>
                  <a:lnTo>
                    <a:pt x="122" y="0"/>
                  </a:lnTo>
                  <a:lnTo>
                    <a:pt x="8" y="0"/>
                  </a:lnTo>
                  <a:lnTo>
                    <a:pt x="16" y="8"/>
                  </a:lnTo>
                  <a:lnTo>
                    <a:pt x="0" y="8"/>
                  </a:lnTo>
                  <a:lnTo>
                    <a:pt x="0" y="16"/>
                  </a:lnTo>
                  <a:lnTo>
                    <a:pt x="8" y="16"/>
                  </a:lnTo>
                  <a:lnTo>
                    <a:pt x="0" y="8"/>
                  </a:lnTo>
                  <a:close/>
                </a:path>
              </a:pathLst>
            </a:custGeom>
            <a:solidFill>
              <a:srgbClr val="000000"/>
            </a:solidFill>
            <a:ln w="6350">
              <a:solidFill>
                <a:srgbClr val="000000"/>
              </a:solidFill>
              <a:round/>
              <a:headEnd/>
              <a:tailEnd/>
            </a:ln>
          </p:spPr>
          <p:txBody>
            <a:bodyPr/>
            <a:lstStyle/>
            <a:p>
              <a:endParaRPr lang="ko-KR" altLang="en-US"/>
            </a:p>
          </p:txBody>
        </p:sp>
        <p:sp>
          <p:nvSpPr>
            <p:cNvPr id="66749" name="Freeform 30"/>
            <p:cNvSpPr>
              <a:spLocks/>
            </p:cNvSpPr>
            <p:nvPr/>
          </p:nvSpPr>
          <p:spPr bwMode="auto">
            <a:xfrm>
              <a:off x="4534" y="2992"/>
              <a:ext cx="9" cy="59"/>
            </a:xfrm>
            <a:custGeom>
              <a:avLst/>
              <a:gdLst>
                <a:gd name="T0" fmla="*/ 1 w 18"/>
                <a:gd name="T1" fmla="*/ 2 h 116"/>
                <a:gd name="T2" fmla="*/ 0 w 18"/>
                <a:gd name="T3" fmla="*/ 1 h 116"/>
                <a:gd name="T4" fmla="*/ 1 w 18"/>
                <a:gd name="T5" fmla="*/ 15 h 116"/>
                <a:gd name="T6" fmla="*/ 3 w 18"/>
                <a:gd name="T7" fmla="*/ 15 h 116"/>
                <a:gd name="T8" fmla="*/ 2 w 18"/>
                <a:gd name="T9" fmla="*/ 1 h 116"/>
                <a:gd name="T10" fmla="*/ 1 w 18"/>
                <a:gd name="T11" fmla="*/ 0 h 116"/>
                <a:gd name="T12" fmla="*/ 2 w 18"/>
                <a:gd name="T13" fmla="*/ 1 h 116"/>
                <a:gd name="T14" fmla="*/ 2 w 18"/>
                <a:gd name="T15" fmla="*/ 0 h 116"/>
                <a:gd name="T16" fmla="*/ 1 w 18"/>
                <a:gd name="T17" fmla="*/ 0 h 116"/>
                <a:gd name="T18" fmla="*/ 1 w 18"/>
                <a:gd name="T19" fmla="*/ 2 h 11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8"/>
                <a:gd name="T31" fmla="*/ 0 h 116"/>
                <a:gd name="T32" fmla="*/ 18 w 18"/>
                <a:gd name="T33" fmla="*/ 116 h 11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8" h="116">
                  <a:moveTo>
                    <a:pt x="8" y="16"/>
                  </a:moveTo>
                  <a:lnTo>
                    <a:pt x="0" y="8"/>
                  </a:lnTo>
                  <a:lnTo>
                    <a:pt x="2" y="116"/>
                  </a:lnTo>
                  <a:lnTo>
                    <a:pt x="18" y="116"/>
                  </a:lnTo>
                  <a:lnTo>
                    <a:pt x="16" y="8"/>
                  </a:lnTo>
                  <a:lnTo>
                    <a:pt x="8" y="0"/>
                  </a:lnTo>
                  <a:lnTo>
                    <a:pt x="16" y="8"/>
                  </a:lnTo>
                  <a:lnTo>
                    <a:pt x="16" y="0"/>
                  </a:lnTo>
                  <a:lnTo>
                    <a:pt x="8" y="0"/>
                  </a:lnTo>
                  <a:lnTo>
                    <a:pt x="8" y="16"/>
                  </a:lnTo>
                  <a:close/>
                </a:path>
              </a:pathLst>
            </a:custGeom>
            <a:solidFill>
              <a:srgbClr val="000000"/>
            </a:solidFill>
            <a:ln w="6350">
              <a:solidFill>
                <a:srgbClr val="000000"/>
              </a:solidFill>
              <a:round/>
              <a:headEnd/>
              <a:tailEnd/>
            </a:ln>
          </p:spPr>
          <p:txBody>
            <a:bodyPr/>
            <a:lstStyle/>
            <a:p>
              <a:endParaRPr lang="ko-KR" altLang="en-US"/>
            </a:p>
          </p:txBody>
        </p:sp>
        <p:sp>
          <p:nvSpPr>
            <p:cNvPr id="66750" name="Freeform 31"/>
            <p:cNvSpPr>
              <a:spLocks/>
            </p:cNvSpPr>
            <p:nvPr/>
          </p:nvSpPr>
          <p:spPr bwMode="auto">
            <a:xfrm>
              <a:off x="4597" y="2445"/>
              <a:ext cx="54" cy="54"/>
            </a:xfrm>
            <a:custGeom>
              <a:avLst/>
              <a:gdLst>
                <a:gd name="T0" fmla="*/ 14 w 108"/>
                <a:gd name="T1" fmla="*/ 0 h 110"/>
                <a:gd name="T2" fmla="*/ 14 w 108"/>
                <a:gd name="T3" fmla="*/ 0 h 110"/>
                <a:gd name="T4" fmla="*/ 11 w 108"/>
                <a:gd name="T5" fmla="*/ 0 h 110"/>
                <a:gd name="T6" fmla="*/ 9 w 108"/>
                <a:gd name="T7" fmla="*/ 1 h 110"/>
                <a:gd name="T8" fmla="*/ 6 w 108"/>
                <a:gd name="T9" fmla="*/ 2 h 110"/>
                <a:gd name="T10" fmla="*/ 4 w 108"/>
                <a:gd name="T11" fmla="*/ 4 h 110"/>
                <a:gd name="T12" fmla="*/ 3 w 108"/>
                <a:gd name="T13" fmla="*/ 6 h 110"/>
                <a:gd name="T14" fmla="*/ 2 w 108"/>
                <a:gd name="T15" fmla="*/ 8 h 110"/>
                <a:gd name="T16" fmla="*/ 1 w 108"/>
                <a:gd name="T17" fmla="*/ 10 h 110"/>
                <a:gd name="T18" fmla="*/ 0 w 108"/>
                <a:gd name="T19" fmla="*/ 13 h 110"/>
                <a:gd name="T20" fmla="*/ 2 w 108"/>
                <a:gd name="T21" fmla="*/ 13 h 110"/>
                <a:gd name="T22" fmla="*/ 3 w 108"/>
                <a:gd name="T23" fmla="*/ 11 h 110"/>
                <a:gd name="T24" fmla="*/ 3 w 108"/>
                <a:gd name="T25" fmla="*/ 9 h 110"/>
                <a:gd name="T26" fmla="*/ 4 w 108"/>
                <a:gd name="T27" fmla="*/ 7 h 110"/>
                <a:gd name="T28" fmla="*/ 6 w 108"/>
                <a:gd name="T29" fmla="*/ 5 h 110"/>
                <a:gd name="T30" fmla="*/ 7 w 108"/>
                <a:gd name="T31" fmla="*/ 4 h 110"/>
                <a:gd name="T32" fmla="*/ 10 w 108"/>
                <a:gd name="T33" fmla="*/ 2 h 110"/>
                <a:gd name="T34" fmla="*/ 12 w 108"/>
                <a:gd name="T35" fmla="*/ 2 h 110"/>
                <a:gd name="T36" fmla="*/ 14 w 108"/>
                <a:gd name="T37" fmla="*/ 2 h 110"/>
                <a:gd name="T38" fmla="*/ 14 w 108"/>
                <a:gd name="T39" fmla="*/ 2 h 110"/>
                <a:gd name="T40" fmla="*/ 14 w 108"/>
                <a:gd name="T41" fmla="*/ 0 h 11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08"/>
                <a:gd name="T64" fmla="*/ 0 h 110"/>
                <a:gd name="T65" fmla="*/ 108 w 108"/>
                <a:gd name="T66" fmla="*/ 110 h 110"/>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08" h="110">
                  <a:moveTo>
                    <a:pt x="108" y="0"/>
                  </a:moveTo>
                  <a:lnTo>
                    <a:pt x="108" y="0"/>
                  </a:lnTo>
                  <a:lnTo>
                    <a:pt x="86" y="2"/>
                  </a:lnTo>
                  <a:lnTo>
                    <a:pt x="66" y="9"/>
                  </a:lnTo>
                  <a:lnTo>
                    <a:pt x="47" y="19"/>
                  </a:lnTo>
                  <a:lnTo>
                    <a:pt x="32" y="32"/>
                  </a:lnTo>
                  <a:lnTo>
                    <a:pt x="18" y="49"/>
                  </a:lnTo>
                  <a:lnTo>
                    <a:pt x="9" y="67"/>
                  </a:lnTo>
                  <a:lnTo>
                    <a:pt x="2" y="88"/>
                  </a:lnTo>
                  <a:lnTo>
                    <a:pt x="0" y="110"/>
                  </a:lnTo>
                  <a:lnTo>
                    <a:pt x="16" y="110"/>
                  </a:lnTo>
                  <a:lnTo>
                    <a:pt x="18" y="90"/>
                  </a:lnTo>
                  <a:lnTo>
                    <a:pt x="23" y="74"/>
                  </a:lnTo>
                  <a:lnTo>
                    <a:pt x="32" y="58"/>
                  </a:lnTo>
                  <a:lnTo>
                    <a:pt x="44" y="44"/>
                  </a:lnTo>
                  <a:lnTo>
                    <a:pt x="56" y="32"/>
                  </a:lnTo>
                  <a:lnTo>
                    <a:pt x="73" y="23"/>
                  </a:lnTo>
                  <a:lnTo>
                    <a:pt x="89" y="19"/>
                  </a:lnTo>
                  <a:lnTo>
                    <a:pt x="108" y="16"/>
                  </a:lnTo>
                  <a:lnTo>
                    <a:pt x="108" y="0"/>
                  </a:lnTo>
                  <a:close/>
                </a:path>
              </a:pathLst>
            </a:custGeom>
            <a:solidFill>
              <a:srgbClr val="000000"/>
            </a:solidFill>
            <a:ln w="6350">
              <a:solidFill>
                <a:srgbClr val="000000"/>
              </a:solidFill>
              <a:round/>
              <a:headEnd/>
              <a:tailEnd/>
            </a:ln>
          </p:spPr>
          <p:txBody>
            <a:bodyPr/>
            <a:lstStyle/>
            <a:p>
              <a:endParaRPr lang="ko-KR" altLang="en-US"/>
            </a:p>
          </p:txBody>
        </p:sp>
        <p:sp>
          <p:nvSpPr>
            <p:cNvPr id="66751" name="Freeform 32"/>
            <p:cNvSpPr>
              <a:spLocks/>
            </p:cNvSpPr>
            <p:nvPr/>
          </p:nvSpPr>
          <p:spPr bwMode="auto">
            <a:xfrm>
              <a:off x="4651" y="2445"/>
              <a:ext cx="55" cy="54"/>
            </a:xfrm>
            <a:custGeom>
              <a:avLst/>
              <a:gdLst>
                <a:gd name="T0" fmla="*/ 14 w 110"/>
                <a:gd name="T1" fmla="*/ 13 h 110"/>
                <a:gd name="T2" fmla="*/ 14 w 110"/>
                <a:gd name="T3" fmla="*/ 13 h 110"/>
                <a:gd name="T4" fmla="*/ 14 w 110"/>
                <a:gd name="T5" fmla="*/ 10 h 110"/>
                <a:gd name="T6" fmla="*/ 13 w 110"/>
                <a:gd name="T7" fmla="*/ 8 h 110"/>
                <a:gd name="T8" fmla="*/ 12 w 110"/>
                <a:gd name="T9" fmla="*/ 6 h 110"/>
                <a:gd name="T10" fmla="*/ 10 w 110"/>
                <a:gd name="T11" fmla="*/ 4 h 110"/>
                <a:gd name="T12" fmla="*/ 8 w 110"/>
                <a:gd name="T13" fmla="*/ 2 h 110"/>
                <a:gd name="T14" fmla="*/ 6 w 110"/>
                <a:gd name="T15" fmla="*/ 1 h 110"/>
                <a:gd name="T16" fmla="*/ 3 w 110"/>
                <a:gd name="T17" fmla="*/ 0 h 110"/>
                <a:gd name="T18" fmla="*/ 0 w 110"/>
                <a:gd name="T19" fmla="*/ 0 h 110"/>
                <a:gd name="T20" fmla="*/ 0 w 110"/>
                <a:gd name="T21" fmla="*/ 2 h 110"/>
                <a:gd name="T22" fmla="*/ 3 w 110"/>
                <a:gd name="T23" fmla="*/ 2 h 110"/>
                <a:gd name="T24" fmla="*/ 5 w 110"/>
                <a:gd name="T25" fmla="*/ 2 h 110"/>
                <a:gd name="T26" fmla="*/ 7 w 110"/>
                <a:gd name="T27" fmla="*/ 4 h 110"/>
                <a:gd name="T28" fmla="*/ 9 w 110"/>
                <a:gd name="T29" fmla="*/ 5 h 110"/>
                <a:gd name="T30" fmla="*/ 10 w 110"/>
                <a:gd name="T31" fmla="*/ 7 h 110"/>
                <a:gd name="T32" fmla="*/ 11 w 110"/>
                <a:gd name="T33" fmla="*/ 9 h 110"/>
                <a:gd name="T34" fmla="*/ 12 w 110"/>
                <a:gd name="T35" fmla="*/ 11 h 110"/>
                <a:gd name="T36" fmla="*/ 12 w 110"/>
                <a:gd name="T37" fmla="*/ 13 h 110"/>
                <a:gd name="T38" fmla="*/ 12 w 110"/>
                <a:gd name="T39" fmla="*/ 13 h 110"/>
                <a:gd name="T40" fmla="*/ 14 w 110"/>
                <a:gd name="T41" fmla="*/ 13 h 11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10"/>
                <a:gd name="T64" fmla="*/ 0 h 110"/>
                <a:gd name="T65" fmla="*/ 110 w 110"/>
                <a:gd name="T66" fmla="*/ 110 h 110"/>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10" h="110">
                  <a:moveTo>
                    <a:pt x="110" y="110"/>
                  </a:moveTo>
                  <a:lnTo>
                    <a:pt x="110" y="110"/>
                  </a:lnTo>
                  <a:lnTo>
                    <a:pt x="107" y="88"/>
                  </a:lnTo>
                  <a:lnTo>
                    <a:pt x="101" y="67"/>
                  </a:lnTo>
                  <a:lnTo>
                    <a:pt x="91" y="49"/>
                  </a:lnTo>
                  <a:lnTo>
                    <a:pt x="77" y="32"/>
                  </a:lnTo>
                  <a:lnTo>
                    <a:pt x="61" y="19"/>
                  </a:lnTo>
                  <a:lnTo>
                    <a:pt x="43" y="9"/>
                  </a:lnTo>
                  <a:lnTo>
                    <a:pt x="22" y="2"/>
                  </a:lnTo>
                  <a:lnTo>
                    <a:pt x="0" y="0"/>
                  </a:lnTo>
                  <a:lnTo>
                    <a:pt x="0" y="16"/>
                  </a:lnTo>
                  <a:lnTo>
                    <a:pt x="20" y="19"/>
                  </a:lnTo>
                  <a:lnTo>
                    <a:pt x="36" y="23"/>
                  </a:lnTo>
                  <a:lnTo>
                    <a:pt x="52" y="32"/>
                  </a:lnTo>
                  <a:lnTo>
                    <a:pt x="66" y="44"/>
                  </a:lnTo>
                  <a:lnTo>
                    <a:pt x="77" y="58"/>
                  </a:lnTo>
                  <a:lnTo>
                    <a:pt x="87" y="74"/>
                  </a:lnTo>
                  <a:lnTo>
                    <a:pt x="91" y="90"/>
                  </a:lnTo>
                  <a:lnTo>
                    <a:pt x="94" y="110"/>
                  </a:lnTo>
                  <a:lnTo>
                    <a:pt x="110" y="110"/>
                  </a:lnTo>
                  <a:close/>
                </a:path>
              </a:pathLst>
            </a:custGeom>
            <a:solidFill>
              <a:srgbClr val="000000"/>
            </a:solidFill>
            <a:ln w="6350">
              <a:solidFill>
                <a:srgbClr val="000000"/>
              </a:solidFill>
              <a:round/>
              <a:headEnd/>
              <a:tailEnd/>
            </a:ln>
          </p:spPr>
          <p:txBody>
            <a:bodyPr/>
            <a:lstStyle/>
            <a:p>
              <a:endParaRPr lang="ko-KR" altLang="en-US"/>
            </a:p>
          </p:txBody>
        </p:sp>
        <p:sp>
          <p:nvSpPr>
            <p:cNvPr id="66752" name="Freeform 33"/>
            <p:cNvSpPr>
              <a:spLocks/>
            </p:cNvSpPr>
            <p:nvPr/>
          </p:nvSpPr>
          <p:spPr bwMode="auto">
            <a:xfrm>
              <a:off x="4651" y="2499"/>
              <a:ext cx="55" cy="54"/>
            </a:xfrm>
            <a:custGeom>
              <a:avLst/>
              <a:gdLst>
                <a:gd name="T0" fmla="*/ 0 w 110"/>
                <a:gd name="T1" fmla="*/ 14 h 108"/>
                <a:gd name="T2" fmla="*/ 0 w 110"/>
                <a:gd name="T3" fmla="*/ 14 h 108"/>
                <a:gd name="T4" fmla="*/ 3 w 110"/>
                <a:gd name="T5" fmla="*/ 14 h 108"/>
                <a:gd name="T6" fmla="*/ 6 w 110"/>
                <a:gd name="T7" fmla="*/ 13 h 108"/>
                <a:gd name="T8" fmla="*/ 8 w 110"/>
                <a:gd name="T9" fmla="*/ 12 h 108"/>
                <a:gd name="T10" fmla="*/ 10 w 110"/>
                <a:gd name="T11" fmla="*/ 10 h 108"/>
                <a:gd name="T12" fmla="*/ 12 w 110"/>
                <a:gd name="T13" fmla="*/ 8 h 108"/>
                <a:gd name="T14" fmla="*/ 13 w 110"/>
                <a:gd name="T15" fmla="*/ 6 h 108"/>
                <a:gd name="T16" fmla="*/ 14 w 110"/>
                <a:gd name="T17" fmla="*/ 3 h 108"/>
                <a:gd name="T18" fmla="*/ 14 w 110"/>
                <a:gd name="T19" fmla="*/ 0 h 108"/>
                <a:gd name="T20" fmla="*/ 12 w 110"/>
                <a:gd name="T21" fmla="*/ 0 h 108"/>
                <a:gd name="T22" fmla="*/ 12 w 110"/>
                <a:gd name="T23" fmla="*/ 3 h 108"/>
                <a:gd name="T24" fmla="*/ 11 w 110"/>
                <a:gd name="T25" fmla="*/ 5 h 108"/>
                <a:gd name="T26" fmla="*/ 10 w 110"/>
                <a:gd name="T27" fmla="*/ 7 h 108"/>
                <a:gd name="T28" fmla="*/ 9 w 110"/>
                <a:gd name="T29" fmla="*/ 8 h 108"/>
                <a:gd name="T30" fmla="*/ 7 w 110"/>
                <a:gd name="T31" fmla="*/ 10 h 108"/>
                <a:gd name="T32" fmla="*/ 5 w 110"/>
                <a:gd name="T33" fmla="*/ 11 h 108"/>
                <a:gd name="T34" fmla="*/ 3 w 110"/>
                <a:gd name="T35" fmla="*/ 12 h 108"/>
                <a:gd name="T36" fmla="*/ 0 w 110"/>
                <a:gd name="T37" fmla="*/ 12 h 108"/>
                <a:gd name="T38" fmla="*/ 0 w 110"/>
                <a:gd name="T39" fmla="*/ 12 h 108"/>
                <a:gd name="T40" fmla="*/ 0 w 110"/>
                <a:gd name="T41" fmla="*/ 14 h 10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10"/>
                <a:gd name="T64" fmla="*/ 0 h 108"/>
                <a:gd name="T65" fmla="*/ 110 w 110"/>
                <a:gd name="T66" fmla="*/ 108 h 108"/>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10" h="108">
                  <a:moveTo>
                    <a:pt x="0" y="108"/>
                  </a:moveTo>
                  <a:lnTo>
                    <a:pt x="0" y="108"/>
                  </a:lnTo>
                  <a:lnTo>
                    <a:pt x="22" y="106"/>
                  </a:lnTo>
                  <a:lnTo>
                    <a:pt x="43" y="99"/>
                  </a:lnTo>
                  <a:lnTo>
                    <a:pt x="61" y="89"/>
                  </a:lnTo>
                  <a:lnTo>
                    <a:pt x="77" y="76"/>
                  </a:lnTo>
                  <a:lnTo>
                    <a:pt x="91" y="61"/>
                  </a:lnTo>
                  <a:lnTo>
                    <a:pt x="101" y="42"/>
                  </a:lnTo>
                  <a:lnTo>
                    <a:pt x="107" y="21"/>
                  </a:lnTo>
                  <a:lnTo>
                    <a:pt x="110" y="0"/>
                  </a:lnTo>
                  <a:lnTo>
                    <a:pt x="94" y="0"/>
                  </a:lnTo>
                  <a:lnTo>
                    <a:pt x="91" y="19"/>
                  </a:lnTo>
                  <a:lnTo>
                    <a:pt x="87" y="35"/>
                  </a:lnTo>
                  <a:lnTo>
                    <a:pt x="77" y="51"/>
                  </a:lnTo>
                  <a:lnTo>
                    <a:pt x="66" y="64"/>
                  </a:lnTo>
                  <a:lnTo>
                    <a:pt x="52" y="76"/>
                  </a:lnTo>
                  <a:lnTo>
                    <a:pt x="36" y="85"/>
                  </a:lnTo>
                  <a:lnTo>
                    <a:pt x="20" y="89"/>
                  </a:lnTo>
                  <a:lnTo>
                    <a:pt x="0" y="92"/>
                  </a:lnTo>
                  <a:lnTo>
                    <a:pt x="0" y="108"/>
                  </a:lnTo>
                  <a:close/>
                </a:path>
              </a:pathLst>
            </a:custGeom>
            <a:solidFill>
              <a:srgbClr val="000000"/>
            </a:solidFill>
            <a:ln w="6350">
              <a:solidFill>
                <a:srgbClr val="000000"/>
              </a:solidFill>
              <a:round/>
              <a:headEnd/>
              <a:tailEnd/>
            </a:ln>
          </p:spPr>
          <p:txBody>
            <a:bodyPr/>
            <a:lstStyle/>
            <a:p>
              <a:endParaRPr lang="ko-KR" altLang="en-US"/>
            </a:p>
          </p:txBody>
        </p:sp>
        <p:sp>
          <p:nvSpPr>
            <p:cNvPr id="66753" name="Freeform 34"/>
            <p:cNvSpPr>
              <a:spLocks/>
            </p:cNvSpPr>
            <p:nvPr/>
          </p:nvSpPr>
          <p:spPr bwMode="auto">
            <a:xfrm>
              <a:off x="4597" y="2499"/>
              <a:ext cx="54" cy="54"/>
            </a:xfrm>
            <a:custGeom>
              <a:avLst/>
              <a:gdLst>
                <a:gd name="T0" fmla="*/ 0 w 108"/>
                <a:gd name="T1" fmla="*/ 0 h 108"/>
                <a:gd name="T2" fmla="*/ 0 w 108"/>
                <a:gd name="T3" fmla="*/ 0 h 108"/>
                <a:gd name="T4" fmla="*/ 1 w 108"/>
                <a:gd name="T5" fmla="*/ 3 h 108"/>
                <a:gd name="T6" fmla="*/ 2 w 108"/>
                <a:gd name="T7" fmla="*/ 6 h 108"/>
                <a:gd name="T8" fmla="*/ 3 w 108"/>
                <a:gd name="T9" fmla="*/ 8 h 108"/>
                <a:gd name="T10" fmla="*/ 4 w 108"/>
                <a:gd name="T11" fmla="*/ 10 h 108"/>
                <a:gd name="T12" fmla="*/ 6 w 108"/>
                <a:gd name="T13" fmla="*/ 12 h 108"/>
                <a:gd name="T14" fmla="*/ 9 w 108"/>
                <a:gd name="T15" fmla="*/ 13 h 108"/>
                <a:gd name="T16" fmla="*/ 11 w 108"/>
                <a:gd name="T17" fmla="*/ 14 h 108"/>
                <a:gd name="T18" fmla="*/ 14 w 108"/>
                <a:gd name="T19" fmla="*/ 14 h 108"/>
                <a:gd name="T20" fmla="*/ 14 w 108"/>
                <a:gd name="T21" fmla="*/ 12 h 108"/>
                <a:gd name="T22" fmla="*/ 12 w 108"/>
                <a:gd name="T23" fmla="*/ 12 h 108"/>
                <a:gd name="T24" fmla="*/ 10 w 108"/>
                <a:gd name="T25" fmla="*/ 11 h 108"/>
                <a:gd name="T26" fmla="*/ 7 w 108"/>
                <a:gd name="T27" fmla="*/ 10 h 108"/>
                <a:gd name="T28" fmla="*/ 6 w 108"/>
                <a:gd name="T29" fmla="*/ 8 h 108"/>
                <a:gd name="T30" fmla="*/ 4 w 108"/>
                <a:gd name="T31" fmla="*/ 7 h 108"/>
                <a:gd name="T32" fmla="*/ 3 w 108"/>
                <a:gd name="T33" fmla="*/ 5 h 108"/>
                <a:gd name="T34" fmla="*/ 3 w 108"/>
                <a:gd name="T35" fmla="*/ 3 h 108"/>
                <a:gd name="T36" fmla="*/ 2 w 108"/>
                <a:gd name="T37" fmla="*/ 0 h 108"/>
                <a:gd name="T38" fmla="*/ 2 w 108"/>
                <a:gd name="T39" fmla="*/ 0 h 108"/>
                <a:gd name="T40" fmla="*/ 0 w 108"/>
                <a:gd name="T41" fmla="*/ 0 h 10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08"/>
                <a:gd name="T64" fmla="*/ 0 h 108"/>
                <a:gd name="T65" fmla="*/ 108 w 108"/>
                <a:gd name="T66" fmla="*/ 108 h 108"/>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08" h="108">
                  <a:moveTo>
                    <a:pt x="0" y="0"/>
                  </a:moveTo>
                  <a:lnTo>
                    <a:pt x="0" y="0"/>
                  </a:lnTo>
                  <a:lnTo>
                    <a:pt x="2" y="21"/>
                  </a:lnTo>
                  <a:lnTo>
                    <a:pt x="9" y="42"/>
                  </a:lnTo>
                  <a:lnTo>
                    <a:pt x="18" y="61"/>
                  </a:lnTo>
                  <a:lnTo>
                    <a:pt x="32" y="76"/>
                  </a:lnTo>
                  <a:lnTo>
                    <a:pt x="47" y="89"/>
                  </a:lnTo>
                  <a:lnTo>
                    <a:pt x="66" y="99"/>
                  </a:lnTo>
                  <a:lnTo>
                    <a:pt x="86" y="106"/>
                  </a:lnTo>
                  <a:lnTo>
                    <a:pt x="108" y="108"/>
                  </a:lnTo>
                  <a:lnTo>
                    <a:pt x="108" y="92"/>
                  </a:lnTo>
                  <a:lnTo>
                    <a:pt x="89" y="89"/>
                  </a:lnTo>
                  <a:lnTo>
                    <a:pt x="73" y="85"/>
                  </a:lnTo>
                  <a:lnTo>
                    <a:pt x="56" y="76"/>
                  </a:lnTo>
                  <a:lnTo>
                    <a:pt x="44" y="64"/>
                  </a:lnTo>
                  <a:lnTo>
                    <a:pt x="32" y="51"/>
                  </a:lnTo>
                  <a:lnTo>
                    <a:pt x="23" y="35"/>
                  </a:lnTo>
                  <a:lnTo>
                    <a:pt x="18" y="19"/>
                  </a:lnTo>
                  <a:lnTo>
                    <a:pt x="16" y="0"/>
                  </a:lnTo>
                  <a:lnTo>
                    <a:pt x="0" y="0"/>
                  </a:lnTo>
                  <a:close/>
                </a:path>
              </a:pathLst>
            </a:custGeom>
            <a:solidFill>
              <a:srgbClr val="000000"/>
            </a:solidFill>
            <a:ln w="6350">
              <a:solidFill>
                <a:srgbClr val="000000"/>
              </a:solidFill>
              <a:round/>
              <a:headEnd/>
              <a:tailEnd/>
            </a:ln>
          </p:spPr>
          <p:txBody>
            <a:bodyPr/>
            <a:lstStyle/>
            <a:p>
              <a:endParaRPr lang="ko-KR" altLang="en-US"/>
            </a:p>
          </p:txBody>
        </p:sp>
        <p:sp>
          <p:nvSpPr>
            <p:cNvPr id="66754" name="Freeform 35"/>
            <p:cNvSpPr>
              <a:spLocks/>
            </p:cNvSpPr>
            <p:nvPr/>
          </p:nvSpPr>
          <p:spPr bwMode="auto">
            <a:xfrm>
              <a:off x="4597" y="3453"/>
              <a:ext cx="54" cy="54"/>
            </a:xfrm>
            <a:custGeom>
              <a:avLst/>
              <a:gdLst>
                <a:gd name="T0" fmla="*/ 14 w 108"/>
                <a:gd name="T1" fmla="*/ 0 h 110"/>
                <a:gd name="T2" fmla="*/ 14 w 108"/>
                <a:gd name="T3" fmla="*/ 0 h 110"/>
                <a:gd name="T4" fmla="*/ 11 w 108"/>
                <a:gd name="T5" fmla="*/ 0 h 110"/>
                <a:gd name="T6" fmla="*/ 9 w 108"/>
                <a:gd name="T7" fmla="*/ 1 h 110"/>
                <a:gd name="T8" fmla="*/ 6 w 108"/>
                <a:gd name="T9" fmla="*/ 2 h 110"/>
                <a:gd name="T10" fmla="*/ 4 w 108"/>
                <a:gd name="T11" fmla="*/ 4 h 110"/>
                <a:gd name="T12" fmla="*/ 3 w 108"/>
                <a:gd name="T13" fmla="*/ 6 h 110"/>
                <a:gd name="T14" fmla="*/ 2 w 108"/>
                <a:gd name="T15" fmla="*/ 8 h 110"/>
                <a:gd name="T16" fmla="*/ 1 w 108"/>
                <a:gd name="T17" fmla="*/ 10 h 110"/>
                <a:gd name="T18" fmla="*/ 0 w 108"/>
                <a:gd name="T19" fmla="*/ 13 h 110"/>
                <a:gd name="T20" fmla="*/ 2 w 108"/>
                <a:gd name="T21" fmla="*/ 13 h 110"/>
                <a:gd name="T22" fmla="*/ 3 w 108"/>
                <a:gd name="T23" fmla="*/ 11 h 110"/>
                <a:gd name="T24" fmla="*/ 3 w 108"/>
                <a:gd name="T25" fmla="*/ 9 h 110"/>
                <a:gd name="T26" fmla="*/ 4 w 108"/>
                <a:gd name="T27" fmla="*/ 7 h 110"/>
                <a:gd name="T28" fmla="*/ 6 w 108"/>
                <a:gd name="T29" fmla="*/ 5 h 110"/>
                <a:gd name="T30" fmla="*/ 7 w 108"/>
                <a:gd name="T31" fmla="*/ 4 h 110"/>
                <a:gd name="T32" fmla="*/ 10 w 108"/>
                <a:gd name="T33" fmla="*/ 2 h 110"/>
                <a:gd name="T34" fmla="*/ 12 w 108"/>
                <a:gd name="T35" fmla="*/ 2 h 110"/>
                <a:gd name="T36" fmla="*/ 14 w 108"/>
                <a:gd name="T37" fmla="*/ 2 h 110"/>
                <a:gd name="T38" fmla="*/ 14 w 108"/>
                <a:gd name="T39" fmla="*/ 2 h 110"/>
                <a:gd name="T40" fmla="*/ 14 w 108"/>
                <a:gd name="T41" fmla="*/ 0 h 11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08"/>
                <a:gd name="T64" fmla="*/ 0 h 110"/>
                <a:gd name="T65" fmla="*/ 108 w 108"/>
                <a:gd name="T66" fmla="*/ 110 h 110"/>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08" h="110">
                  <a:moveTo>
                    <a:pt x="108" y="0"/>
                  </a:moveTo>
                  <a:lnTo>
                    <a:pt x="108" y="0"/>
                  </a:lnTo>
                  <a:lnTo>
                    <a:pt x="86" y="3"/>
                  </a:lnTo>
                  <a:lnTo>
                    <a:pt x="66" y="9"/>
                  </a:lnTo>
                  <a:lnTo>
                    <a:pt x="47" y="19"/>
                  </a:lnTo>
                  <a:lnTo>
                    <a:pt x="32" y="32"/>
                  </a:lnTo>
                  <a:lnTo>
                    <a:pt x="18" y="49"/>
                  </a:lnTo>
                  <a:lnTo>
                    <a:pt x="9" y="67"/>
                  </a:lnTo>
                  <a:lnTo>
                    <a:pt x="2" y="88"/>
                  </a:lnTo>
                  <a:lnTo>
                    <a:pt x="0" y="110"/>
                  </a:lnTo>
                  <a:lnTo>
                    <a:pt x="16" y="110"/>
                  </a:lnTo>
                  <a:lnTo>
                    <a:pt x="18" y="90"/>
                  </a:lnTo>
                  <a:lnTo>
                    <a:pt x="23" y="74"/>
                  </a:lnTo>
                  <a:lnTo>
                    <a:pt x="32" y="58"/>
                  </a:lnTo>
                  <a:lnTo>
                    <a:pt x="44" y="44"/>
                  </a:lnTo>
                  <a:lnTo>
                    <a:pt x="56" y="32"/>
                  </a:lnTo>
                  <a:lnTo>
                    <a:pt x="73" y="23"/>
                  </a:lnTo>
                  <a:lnTo>
                    <a:pt x="89" y="19"/>
                  </a:lnTo>
                  <a:lnTo>
                    <a:pt x="108" y="16"/>
                  </a:lnTo>
                  <a:lnTo>
                    <a:pt x="108" y="0"/>
                  </a:lnTo>
                  <a:close/>
                </a:path>
              </a:pathLst>
            </a:custGeom>
            <a:solidFill>
              <a:srgbClr val="000000"/>
            </a:solidFill>
            <a:ln w="6350">
              <a:solidFill>
                <a:srgbClr val="000000"/>
              </a:solidFill>
              <a:round/>
              <a:headEnd/>
              <a:tailEnd/>
            </a:ln>
          </p:spPr>
          <p:txBody>
            <a:bodyPr/>
            <a:lstStyle/>
            <a:p>
              <a:endParaRPr lang="ko-KR" altLang="en-US"/>
            </a:p>
          </p:txBody>
        </p:sp>
        <p:sp>
          <p:nvSpPr>
            <p:cNvPr id="66755" name="Freeform 36"/>
            <p:cNvSpPr>
              <a:spLocks/>
            </p:cNvSpPr>
            <p:nvPr/>
          </p:nvSpPr>
          <p:spPr bwMode="auto">
            <a:xfrm>
              <a:off x="4651" y="3453"/>
              <a:ext cx="55" cy="54"/>
            </a:xfrm>
            <a:custGeom>
              <a:avLst/>
              <a:gdLst>
                <a:gd name="T0" fmla="*/ 14 w 110"/>
                <a:gd name="T1" fmla="*/ 13 h 110"/>
                <a:gd name="T2" fmla="*/ 14 w 110"/>
                <a:gd name="T3" fmla="*/ 13 h 110"/>
                <a:gd name="T4" fmla="*/ 14 w 110"/>
                <a:gd name="T5" fmla="*/ 10 h 110"/>
                <a:gd name="T6" fmla="*/ 13 w 110"/>
                <a:gd name="T7" fmla="*/ 8 h 110"/>
                <a:gd name="T8" fmla="*/ 12 w 110"/>
                <a:gd name="T9" fmla="*/ 6 h 110"/>
                <a:gd name="T10" fmla="*/ 10 w 110"/>
                <a:gd name="T11" fmla="*/ 4 h 110"/>
                <a:gd name="T12" fmla="*/ 8 w 110"/>
                <a:gd name="T13" fmla="*/ 2 h 110"/>
                <a:gd name="T14" fmla="*/ 6 w 110"/>
                <a:gd name="T15" fmla="*/ 1 h 110"/>
                <a:gd name="T16" fmla="*/ 3 w 110"/>
                <a:gd name="T17" fmla="*/ 0 h 110"/>
                <a:gd name="T18" fmla="*/ 0 w 110"/>
                <a:gd name="T19" fmla="*/ 0 h 110"/>
                <a:gd name="T20" fmla="*/ 0 w 110"/>
                <a:gd name="T21" fmla="*/ 2 h 110"/>
                <a:gd name="T22" fmla="*/ 3 w 110"/>
                <a:gd name="T23" fmla="*/ 2 h 110"/>
                <a:gd name="T24" fmla="*/ 5 w 110"/>
                <a:gd name="T25" fmla="*/ 2 h 110"/>
                <a:gd name="T26" fmla="*/ 7 w 110"/>
                <a:gd name="T27" fmla="*/ 4 h 110"/>
                <a:gd name="T28" fmla="*/ 9 w 110"/>
                <a:gd name="T29" fmla="*/ 5 h 110"/>
                <a:gd name="T30" fmla="*/ 10 w 110"/>
                <a:gd name="T31" fmla="*/ 7 h 110"/>
                <a:gd name="T32" fmla="*/ 11 w 110"/>
                <a:gd name="T33" fmla="*/ 9 h 110"/>
                <a:gd name="T34" fmla="*/ 12 w 110"/>
                <a:gd name="T35" fmla="*/ 11 h 110"/>
                <a:gd name="T36" fmla="*/ 12 w 110"/>
                <a:gd name="T37" fmla="*/ 13 h 110"/>
                <a:gd name="T38" fmla="*/ 12 w 110"/>
                <a:gd name="T39" fmla="*/ 13 h 110"/>
                <a:gd name="T40" fmla="*/ 14 w 110"/>
                <a:gd name="T41" fmla="*/ 13 h 11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10"/>
                <a:gd name="T64" fmla="*/ 0 h 110"/>
                <a:gd name="T65" fmla="*/ 110 w 110"/>
                <a:gd name="T66" fmla="*/ 110 h 110"/>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10" h="110">
                  <a:moveTo>
                    <a:pt x="110" y="110"/>
                  </a:moveTo>
                  <a:lnTo>
                    <a:pt x="110" y="110"/>
                  </a:lnTo>
                  <a:lnTo>
                    <a:pt x="107" y="88"/>
                  </a:lnTo>
                  <a:lnTo>
                    <a:pt x="101" y="67"/>
                  </a:lnTo>
                  <a:lnTo>
                    <a:pt x="91" y="49"/>
                  </a:lnTo>
                  <a:lnTo>
                    <a:pt x="77" y="32"/>
                  </a:lnTo>
                  <a:lnTo>
                    <a:pt x="61" y="19"/>
                  </a:lnTo>
                  <a:lnTo>
                    <a:pt x="43" y="9"/>
                  </a:lnTo>
                  <a:lnTo>
                    <a:pt x="22" y="3"/>
                  </a:lnTo>
                  <a:lnTo>
                    <a:pt x="0" y="0"/>
                  </a:lnTo>
                  <a:lnTo>
                    <a:pt x="0" y="16"/>
                  </a:lnTo>
                  <a:lnTo>
                    <a:pt x="20" y="19"/>
                  </a:lnTo>
                  <a:lnTo>
                    <a:pt x="36" y="23"/>
                  </a:lnTo>
                  <a:lnTo>
                    <a:pt x="52" y="32"/>
                  </a:lnTo>
                  <a:lnTo>
                    <a:pt x="66" y="44"/>
                  </a:lnTo>
                  <a:lnTo>
                    <a:pt x="77" y="58"/>
                  </a:lnTo>
                  <a:lnTo>
                    <a:pt x="87" y="74"/>
                  </a:lnTo>
                  <a:lnTo>
                    <a:pt x="91" y="90"/>
                  </a:lnTo>
                  <a:lnTo>
                    <a:pt x="94" y="110"/>
                  </a:lnTo>
                  <a:lnTo>
                    <a:pt x="110" y="110"/>
                  </a:lnTo>
                  <a:close/>
                </a:path>
              </a:pathLst>
            </a:custGeom>
            <a:solidFill>
              <a:srgbClr val="000000"/>
            </a:solidFill>
            <a:ln w="6350">
              <a:solidFill>
                <a:srgbClr val="000000"/>
              </a:solidFill>
              <a:round/>
              <a:headEnd/>
              <a:tailEnd/>
            </a:ln>
          </p:spPr>
          <p:txBody>
            <a:bodyPr/>
            <a:lstStyle/>
            <a:p>
              <a:endParaRPr lang="ko-KR" altLang="en-US"/>
            </a:p>
          </p:txBody>
        </p:sp>
        <p:sp>
          <p:nvSpPr>
            <p:cNvPr id="66756" name="Freeform 37"/>
            <p:cNvSpPr>
              <a:spLocks/>
            </p:cNvSpPr>
            <p:nvPr/>
          </p:nvSpPr>
          <p:spPr bwMode="auto">
            <a:xfrm>
              <a:off x="4651" y="3507"/>
              <a:ext cx="55" cy="54"/>
            </a:xfrm>
            <a:custGeom>
              <a:avLst/>
              <a:gdLst>
                <a:gd name="T0" fmla="*/ 0 w 110"/>
                <a:gd name="T1" fmla="*/ 14 h 108"/>
                <a:gd name="T2" fmla="*/ 0 w 110"/>
                <a:gd name="T3" fmla="*/ 14 h 108"/>
                <a:gd name="T4" fmla="*/ 3 w 110"/>
                <a:gd name="T5" fmla="*/ 14 h 108"/>
                <a:gd name="T6" fmla="*/ 6 w 110"/>
                <a:gd name="T7" fmla="*/ 13 h 108"/>
                <a:gd name="T8" fmla="*/ 8 w 110"/>
                <a:gd name="T9" fmla="*/ 12 h 108"/>
                <a:gd name="T10" fmla="*/ 10 w 110"/>
                <a:gd name="T11" fmla="*/ 10 h 108"/>
                <a:gd name="T12" fmla="*/ 12 w 110"/>
                <a:gd name="T13" fmla="*/ 8 h 108"/>
                <a:gd name="T14" fmla="*/ 13 w 110"/>
                <a:gd name="T15" fmla="*/ 6 h 108"/>
                <a:gd name="T16" fmla="*/ 14 w 110"/>
                <a:gd name="T17" fmla="*/ 3 h 108"/>
                <a:gd name="T18" fmla="*/ 14 w 110"/>
                <a:gd name="T19" fmla="*/ 0 h 108"/>
                <a:gd name="T20" fmla="*/ 12 w 110"/>
                <a:gd name="T21" fmla="*/ 0 h 108"/>
                <a:gd name="T22" fmla="*/ 12 w 110"/>
                <a:gd name="T23" fmla="*/ 3 h 108"/>
                <a:gd name="T24" fmla="*/ 11 w 110"/>
                <a:gd name="T25" fmla="*/ 5 h 108"/>
                <a:gd name="T26" fmla="*/ 10 w 110"/>
                <a:gd name="T27" fmla="*/ 7 h 108"/>
                <a:gd name="T28" fmla="*/ 9 w 110"/>
                <a:gd name="T29" fmla="*/ 8 h 108"/>
                <a:gd name="T30" fmla="*/ 7 w 110"/>
                <a:gd name="T31" fmla="*/ 10 h 108"/>
                <a:gd name="T32" fmla="*/ 5 w 110"/>
                <a:gd name="T33" fmla="*/ 11 h 108"/>
                <a:gd name="T34" fmla="*/ 3 w 110"/>
                <a:gd name="T35" fmla="*/ 12 h 108"/>
                <a:gd name="T36" fmla="*/ 0 w 110"/>
                <a:gd name="T37" fmla="*/ 12 h 108"/>
                <a:gd name="T38" fmla="*/ 0 w 110"/>
                <a:gd name="T39" fmla="*/ 12 h 108"/>
                <a:gd name="T40" fmla="*/ 0 w 110"/>
                <a:gd name="T41" fmla="*/ 14 h 10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10"/>
                <a:gd name="T64" fmla="*/ 0 h 108"/>
                <a:gd name="T65" fmla="*/ 110 w 110"/>
                <a:gd name="T66" fmla="*/ 108 h 108"/>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10" h="108">
                  <a:moveTo>
                    <a:pt x="0" y="108"/>
                  </a:moveTo>
                  <a:lnTo>
                    <a:pt x="0" y="108"/>
                  </a:lnTo>
                  <a:lnTo>
                    <a:pt x="22" y="106"/>
                  </a:lnTo>
                  <a:lnTo>
                    <a:pt x="43" y="99"/>
                  </a:lnTo>
                  <a:lnTo>
                    <a:pt x="61" y="90"/>
                  </a:lnTo>
                  <a:lnTo>
                    <a:pt x="77" y="76"/>
                  </a:lnTo>
                  <a:lnTo>
                    <a:pt x="91" y="61"/>
                  </a:lnTo>
                  <a:lnTo>
                    <a:pt x="101" y="42"/>
                  </a:lnTo>
                  <a:lnTo>
                    <a:pt x="107" y="22"/>
                  </a:lnTo>
                  <a:lnTo>
                    <a:pt x="110" y="0"/>
                  </a:lnTo>
                  <a:lnTo>
                    <a:pt x="94" y="0"/>
                  </a:lnTo>
                  <a:lnTo>
                    <a:pt x="91" y="19"/>
                  </a:lnTo>
                  <a:lnTo>
                    <a:pt x="87" y="35"/>
                  </a:lnTo>
                  <a:lnTo>
                    <a:pt x="77" y="52"/>
                  </a:lnTo>
                  <a:lnTo>
                    <a:pt x="66" y="64"/>
                  </a:lnTo>
                  <a:lnTo>
                    <a:pt x="52" y="76"/>
                  </a:lnTo>
                  <a:lnTo>
                    <a:pt x="36" y="85"/>
                  </a:lnTo>
                  <a:lnTo>
                    <a:pt x="20" y="90"/>
                  </a:lnTo>
                  <a:lnTo>
                    <a:pt x="0" y="92"/>
                  </a:lnTo>
                  <a:lnTo>
                    <a:pt x="0" y="108"/>
                  </a:lnTo>
                  <a:close/>
                </a:path>
              </a:pathLst>
            </a:custGeom>
            <a:solidFill>
              <a:srgbClr val="000000"/>
            </a:solidFill>
            <a:ln w="6350">
              <a:solidFill>
                <a:srgbClr val="000000"/>
              </a:solidFill>
              <a:round/>
              <a:headEnd/>
              <a:tailEnd/>
            </a:ln>
          </p:spPr>
          <p:txBody>
            <a:bodyPr/>
            <a:lstStyle/>
            <a:p>
              <a:endParaRPr lang="ko-KR" altLang="en-US"/>
            </a:p>
          </p:txBody>
        </p:sp>
        <p:sp>
          <p:nvSpPr>
            <p:cNvPr id="66757" name="Freeform 38"/>
            <p:cNvSpPr>
              <a:spLocks/>
            </p:cNvSpPr>
            <p:nvPr/>
          </p:nvSpPr>
          <p:spPr bwMode="auto">
            <a:xfrm>
              <a:off x="4597" y="3507"/>
              <a:ext cx="54" cy="54"/>
            </a:xfrm>
            <a:custGeom>
              <a:avLst/>
              <a:gdLst>
                <a:gd name="T0" fmla="*/ 0 w 108"/>
                <a:gd name="T1" fmla="*/ 0 h 108"/>
                <a:gd name="T2" fmla="*/ 0 w 108"/>
                <a:gd name="T3" fmla="*/ 0 h 108"/>
                <a:gd name="T4" fmla="*/ 1 w 108"/>
                <a:gd name="T5" fmla="*/ 3 h 108"/>
                <a:gd name="T6" fmla="*/ 2 w 108"/>
                <a:gd name="T7" fmla="*/ 6 h 108"/>
                <a:gd name="T8" fmla="*/ 3 w 108"/>
                <a:gd name="T9" fmla="*/ 8 h 108"/>
                <a:gd name="T10" fmla="*/ 4 w 108"/>
                <a:gd name="T11" fmla="*/ 10 h 108"/>
                <a:gd name="T12" fmla="*/ 6 w 108"/>
                <a:gd name="T13" fmla="*/ 12 h 108"/>
                <a:gd name="T14" fmla="*/ 9 w 108"/>
                <a:gd name="T15" fmla="*/ 13 h 108"/>
                <a:gd name="T16" fmla="*/ 11 w 108"/>
                <a:gd name="T17" fmla="*/ 14 h 108"/>
                <a:gd name="T18" fmla="*/ 14 w 108"/>
                <a:gd name="T19" fmla="*/ 14 h 108"/>
                <a:gd name="T20" fmla="*/ 14 w 108"/>
                <a:gd name="T21" fmla="*/ 12 h 108"/>
                <a:gd name="T22" fmla="*/ 12 w 108"/>
                <a:gd name="T23" fmla="*/ 12 h 108"/>
                <a:gd name="T24" fmla="*/ 10 w 108"/>
                <a:gd name="T25" fmla="*/ 11 h 108"/>
                <a:gd name="T26" fmla="*/ 7 w 108"/>
                <a:gd name="T27" fmla="*/ 10 h 108"/>
                <a:gd name="T28" fmla="*/ 6 w 108"/>
                <a:gd name="T29" fmla="*/ 8 h 108"/>
                <a:gd name="T30" fmla="*/ 4 w 108"/>
                <a:gd name="T31" fmla="*/ 7 h 108"/>
                <a:gd name="T32" fmla="*/ 3 w 108"/>
                <a:gd name="T33" fmla="*/ 5 h 108"/>
                <a:gd name="T34" fmla="*/ 3 w 108"/>
                <a:gd name="T35" fmla="*/ 3 h 108"/>
                <a:gd name="T36" fmla="*/ 2 w 108"/>
                <a:gd name="T37" fmla="*/ 0 h 108"/>
                <a:gd name="T38" fmla="*/ 2 w 108"/>
                <a:gd name="T39" fmla="*/ 0 h 108"/>
                <a:gd name="T40" fmla="*/ 0 w 108"/>
                <a:gd name="T41" fmla="*/ 0 h 10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08"/>
                <a:gd name="T64" fmla="*/ 0 h 108"/>
                <a:gd name="T65" fmla="*/ 108 w 108"/>
                <a:gd name="T66" fmla="*/ 108 h 108"/>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08" h="108">
                  <a:moveTo>
                    <a:pt x="0" y="0"/>
                  </a:moveTo>
                  <a:lnTo>
                    <a:pt x="0" y="0"/>
                  </a:lnTo>
                  <a:lnTo>
                    <a:pt x="2" y="22"/>
                  </a:lnTo>
                  <a:lnTo>
                    <a:pt x="9" y="42"/>
                  </a:lnTo>
                  <a:lnTo>
                    <a:pt x="18" y="61"/>
                  </a:lnTo>
                  <a:lnTo>
                    <a:pt x="32" y="76"/>
                  </a:lnTo>
                  <a:lnTo>
                    <a:pt x="47" y="90"/>
                  </a:lnTo>
                  <a:lnTo>
                    <a:pt x="66" y="99"/>
                  </a:lnTo>
                  <a:lnTo>
                    <a:pt x="86" y="106"/>
                  </a:lnTo>
                  <a:lnTo>
                    <a:pt x="108" y="108"/>
                  </a:lnTo>
                  <a:lnTo>
                    <a:pt x="108" y="92"/>
                  </a:lnTo>
                  <a:lnTo>
                    <a:pt x="89" y="90"/>
                  </a:lnTo>
                  <a:lnTo>
                    <a:pt x="73" y="85"/>
                  </a:lnTo>
                  <a:lnTo>
                    <a:pt x="56" y="76"/>
                  </a:lnTo>
                  <a:lnTo>
                    <a:pt x="44" y="64"/>
                  </a:lnTo>
                  <a:lnTo>
                    <a:pt x="32" y="52"/>
                  </a:lnTo>
                  <a:lnTo>
                    <a:pt x="23" y="35"/>
                  </a:lnTo>
                  <a:lnTo>
                    <a:pt x="18" y="19"/>
                  </a:lnTo>
                  <a:lnTo>
                    <a:pt x="16" y="0"/>
                  </a:lnTo>
                  <a:lnTo>
                    <a:pt x="0" y="0"/>
                  </a:lnTo>
                  <a:close/>
                </a:path>
              </a:pathLst>
            </a:custGeom>
            <a:solidFill>
              <a:srgbClr val="000000"/>
            </a:solidFill>
            <a:ln w="6350">
              <a:solidFill>
                <a:srgbClr val="000000"/>
              </a:solidFill>
              <a:round/>
              <a:headEnd/>
              <a:tailEnd/>
            </a:ln>
          </p:spPr>
          <p:txBody>
            <a:bodyPr/>
            <a:lstStyle/>
            <a:p>
              <a:endParaRPr lang="ko-KR" altLang="en-US"/>
            </a:p>
          </p:txBody>
        </p:sp>
      </p:grpSp>
      <p:grpSp>
        <p:nvGrpSpPr>
          <p:cNvPr id="66569" name="Group 39"/>
          <p:cNvGrpSpPr>
            <a:grpSpLocks/>
          </p:cNvGrpSpPr>
          <p:nvPr/>
        </p:nvGrpSpPr>
        <p:grpSpPr bwMode="auto">
          <a:xfrm rot="16200000">
            <a:off x="2155825" y="4124374"/>
            <a:ext cx="823913" cy="1839913"/>
            <a:chOff x="2060" y="2636"/>
            <a:chExt cx="519" cy="1159"/>
          </a:xfrm>
        </p:grpSpPr>
        <p:sp>
          <p:nvSpPr>
            <p:cNvPr id="66649" name="Freeform 40"/>
            <p:cNvSpPr>
              <a:spLocks/>
            </p:cNvSpPr>
            <p:nvPr/>
          </p:nvSpPr>
          <p:spPr bwMode="auto">
            <a:xfrm>
              <a:off x="2117" y="2636"/>
              <a:ext cx="404" cy="8"/>
            </a:xfrm>
            <a:custGeom>
              <a:avLst/>
              <a:gdLst>
                <a:gd name="T0" fmla="*/ 45 w 1212"/>
                <a:gd name="T1" fmla="*/ 0 h 24"/>
                <a:gd name="T2" fmla="*/ 45 w 1212"/>
                <a:gd name="T3" fmla="*/ 0 h 24"/>
                <a:gd name="T4" fmla="*/ 0 w 1212"/>
                <a:gd name="T5" fmla="*/ 0 h 24"/>
                <a:gd name="T6" fmla="*/ 0 w 1212"/>
                <a:gd name="T7" fmla="*/ 1 h 24"/>
                <a:gd name="T8" fmla="*/ 45 w 1212"/>
                <a:gd name="T9" fmla="*/ 1 h 24"/>
                <a:gd name="T10" fmla="*/ 45 w 1212"/>
                <a:gd name="T11" fmla="*/ 1 h 24"/>
                <a:gd name="T12" fmla="*/ 45 w 1212"/>
                <a:gd name="T13" fmla="*/ 0 h 24"/>
                <a:gd name="T14" fmla="*/ 0 60000 65536"/>
                <a:gd name="T15" fmla="*/ 0 60000 65536"/>
                <a:gd name="T16" fmla="*/ 0 60000 65536"/>
                <a:gd name="T17" fmla="*/ 0 60000 65536"/>
                <a:gd name="T18" fmla="*/ 0 60000 65536"/>
                <a:gd name="T19" fmla="*/ 0 60000 65536"/>
                <a:gd name="T20" fmla="*/ 0 60000 65536"/>
                <a:gd name="T21" fmla="*/ 0 w 1212"/>
                <a:gd name="T22" fmla="*/ 0 h 24"/>
                <a:gd name="T23" fmla="*/ 1212 w 1212"/>
                <a:gd name="T24" fmla="*/ 24 h 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12" h="24">
                  <a:moveTo>
                    <a:pt x="1212" y="0"/>
                  </a:moveTo>
                  <a:lnTo>
                    <a:pt x="1212" y="0"/>
                  </a:lnTo>
                  <a:lnTo>
                    <a:pt x="0" y="0"/>
                  </a:lnTo>
                  <a:lnTo>
                    <a:pt x="0" y="24"/>
                  </a:lnTo>
                  <a:lnTo>
                    <a:pt x="1212" y="24"/>
                  </a:lnTo>
                  <a:lnTo>
                    <a:pt x="1212" y="0"/>
                  </a:lnTo>
                  <a:close/>
                </a:path>
              </a:pathLst>
            </a:custGeom>
            <a:solidFill>
              <a:srgbClr val="000000"/>
            </a:solidFill>
            <a:ln w="3175">
              <a:solidFill>
                <a:srgbClr val="000000"/>
              </a:solidFill>
              <a:round/>
              <a:headEnd/>
              <a:tailEnd/>
            </a:ln>
          </p:spPr>
          <p:txBody>
            <a:bodyPr/>
            <a:lstStyle/>
            <a:p>
              <a:endParaRPr lang="ko-KR" altLang="en-US"/>
            </a:p>
          </p:txBody>
        </p:sp>
        <p:sp>
          <p:nvSpPr>
            <p:cNvPr id="66650" name="Freeform 41"/>
            <p:cNvSpPr>
              <a:spLocks/>
            </p:cNvSpPr>
            <p:nvPr/>
          </p:nvSpPr>
          <p:spPr bwMode="auto">
            <a:xfrm>
              <a:off x="2521" y="2636"/>
              <a:ext cx="58" cy="57"/>
            </a:xfrm>
            <a:custGeom>
              <a:avLst/>
              <a:gdLst>
                <a:gd name="T0" fmla="*/ 6 w 173"/>
                <a:gd name="T1" fmla="*/ 6 h 172"/>
                <a:gd name="T2" fmla="*/ 6 w 173"/>
                <a:gd name="T3" fmla="*/ 6 h 172"/>
                <a:gd name="T4" fmla="*/ 6 w 173"/>
                <a:gd name="T5" fmla="*/ 5 h 172"/>
                <a:gd name="T6" fmla="*/ 6 w 173"/>
                <a:gd name="T7" fmla="*/ 4 h 172"/>
                <a:gd name="T8" fmla="*/ 5 w 173"/>
                <a:gd name="T9" fmla="*/ 3 h 172"/>
                <a:gd name="T10" fmla="*/ 5 w 173"/>
                <a:gd name="T11" fmla="*/ 2 h 172"/>
                <a:gd name="T12" fmla="*/ 4 w 173"/>
                <a:gd name="T13" fmla="*/ 1 h 172"/>
                <a:gd name="T14" fmla="*/ 2 w 173"/>
                <a:gd name="T15" fmla="*/ 0 h 172"/>
                <a:gd name="T16" fmla="*/ 1 w 173"/>
                <a:gd name="T17" fmla="*/ 0 h 172"/>
                <a:gd name="T18" fmla="*/ 0 w 173"/>
                <a:gd name="T19" fmla="*/ 0 h 172"/>
                <a:gd name="T20" fmla="*/ 0 w 173"/>
                <a:gd name="T21" fmla="*/ 1 h 172"/>
                <a:gd name="T22" fmla="*/ 1 w 173"/>
                <a:gd name="T23" fmla="*/ 1 h 172"/>
                <a:gd name="T24" fmla="*/ 2 w 173"/>
                <a:gd name="T25" fmla="*/ 1 h 172"/>
                <a:gd name="T26" fmla="*/ 3 w 173"/>
                <a:gd name="T27" fmla="*/ 2 h 172"/>
                <a:gd name="T28" fmla="*/ 4 w 173"/>
                <a:gd name="T29" fmla="*/ 3 h 172"/>
                <a:gd name="T30" fmla="*/ 5 w 173"/>
                <a:gd name="T31" fmla="*/ 3 h 172"/>
                <a:gd name="T32" fmla="*/ 5 w 173"/>
                <a:gd name="T33" fmla="*/ 4 h 172"/>
                <a:gd name="T34" fmla="*/ 5 w 173"/>
                <a:gd name="T35" fmla="*/ 5 h 172"/>
                <a:gd name="T36" fmla="*/ 6 w 173"/>
                <a:gd name="T37" fmla="*/ 6 h 172"/>
                <a:gd name="T38" fmla="*/ 6 w 173"/>
                <a:gd name="T39" fmla="*/ 6 h 172"/>
                <a:gd name="T40" fmla="*/ 6 w 173"/>
                <a:gd name="T41" fmla="*/ 6 h 17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73"/>
                <a:gd name="T64" fmla="*/ 0 h 172"/>
                <a:gd name="T65" fmla="*/ 173 w 173"/>
                <a:gd name="T66" fmla="*/ 172 h 172"/>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73" h="172">
                  <a:moveTo>
                    <a:pt x="173" y="172"/>
                  </a:moveTo>
                  <a:lnTo>
                    <a:pt x="173" y="172"/>
                  </a:lnTo>
                  <a:lnTo>
                    <a:pt x="169" y="138"/>
                  </a:lnTo>
                  <a:lnTo>
                    <a:pt x="160" y="104"/>
                  </a:lnTo>
                  <a:lnTo>
                    <a:pt x="144" y="75"/>
                  </a:lnTo>
                  <a:lnTo>
                    <a:pt x="122" y="49"/>
                  </a:lnTo>
                  <a:lnTo>
                    <a:pt x="97" y="29"/>
                  </a:lnTo>
                  <a:lnTo>
                    <a:pt x="67" y="13"/>
                  </a:lnTo>
                  <a:lnTo>
                    <a:pt x="34" y="4"/>
                  </a:lnTo>
                  <a:lnTo>
                    <a:pt x="0" y="0"/>
                  </a:lnTo>
                  <a:lnTo>
                    <a:pt x="0" y="24"/>
                  </a:lnTo>
                  <a:lnTo>
                    <a:pt x="29" y="27"/>
                  </a:lnTo>
                  <a:lnTo>
                    <a:pt x="58" y="37"/>
                  </a:lnTo>
                  <a:lnTo>
                    <a:pt x="83" y="50"/>
                  </a:lnTo>
                  <a:lnTo>
                    <a:pt x="105" y="68"/>
                  </a:lnTo>
                  <a:lnTo>
                    <a:pt x="123" y="89"/>
                  </a:lnTo>
                  <a:lnTo>
                    <a:pt x="136" y="114"/>
                  </a:lnTo>
                  <a:lnTo>
                    <a:pt x="146" y="142"/>
                  </a:lnTo>
                  <a:lnTo>
                    <a:pt x="149" y="172"/>
                  </a:lnTo>
                  <a:lnTo>
                    <a:pt x="173" y="172"/>
                  </a:lnTo>
                  <a:close/>
                </a:path>
              </a:pathLst>
            </a:custGeom>
            <a:solidFill>
              <a:srgbClr val="000000"/>
            </a:solidFill>
            <a:ln w="3175">
              <a:solidFill>
                <a:srgbClr val="000000"/>
              </a:solidFill>
              <a:round/>
              <a:headEnd/>
              <a:tailEnd/>
            </a:ln>
          </p:spPr>
          <p:txBody>
            <a:bodyPr/>
            <a:lstStyle/>
            <a:p>
              <a:endParaRPr lang="ko-KR" altLang="en-US"/>
            </a:p>
          </p:txBody>
        </p:sp>
        <p:sp>
          <p:nvSpPr>
            <p:cNvPr id="66651" name="Freeform 42"/>
            <p:cNvSpPr>
              <a:spLocks/>
            </p:cNvSpPr>
            <p:nvPr/>
          </p:nvSpPr>
          <p:spPr bwMode="auto">
            <a:xfrm>
              <a:off x="2571" y="2693"/>
              <a:ext cx="8" cy="1045"/>
            </a:xfrm>
            <a:custGeom>
              <a:avLst/>
              <a:gdLst>
                <a:gd name="T0" fmla="*/ 1 w 24"/>
                <a:gd name="T1" fmla="*/ 116 h 3133"/>
                <a:gd name="T2" fmla="*/ 1 w 24"/>
                <a:gd name="T3" fmla="*/ 116 h 3133"/>
                <a:gd name="T4" fmla="*/ 1 w 24"/>
                <a:gd name="T5" fmla="*/ 0 h 3133"/>
                <a:gd name="T6" fmla="*/ 0 w 24"/>
                <a:gd name="T7" fmla="*/ 0 h 3133"/>
                <a:gd name="T8" fmla="*/ 0 w 24"/>
                <a:gd name="T9" fmla="*/ 116 h 3133"/>
                <a:gd name="T10" fmla="*/ 0 w 24"/>
                <a:gd name="T11" fmla="*/ 116 h 3133"/>
                <a:gd name="T12" fmla="*/ 1 w 24"/>
                <a:gd name="T13" fmla="*/ 116 h 3133"/>
                <a:gd name="T14" fmla="*/ 0 60000 65536"/>
                <a:gd name="T15" fmla="*/ 0 60000 65536"/>
                <a:gd name="T16" fmla="*/ 0 60000 65536"/>
                <a:gd name="T17" fmla="*/ 0 60000 65536"/>
                <a:gd name="T18" fmla="*/ 0 60000 65536"/>
                <a:gd name="T19" fmla="*/ 0 60000 65536"/>
                <a:gd name="T20" fmla="*/ 0 60000 65536"/>
                <a:gd name="T21" fmla="*/ 0 w 24"/>
                <a:gd name="T22" fmla="*/ 0 h 3133"/>
                <a:gd name="T23" fmla="*/ 24 w 24"/>
                <a:gd name="T24" fmla="*/ 3133 h 313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 h="3133">
                  <a:moveTo>
                    <a:pt x="24" y="3133"/>
                  </a:moveTo>
                  <a:lnTo>
                    <a:pt x="24" y="3133"/>
                  </a:lnTo>
                  <a:lnTo>
                    <a:pt x="24" y="0"/>
                  </a:lnTo>
                  <a:lnTo>
                    <a:pt x="0" y="0"/>
                  </a:lnTo>
                  <a:lnTo>
                    <a:pt x="0" y="3133"/>
                  </a:lnTo>
                  <a:lnTo>
                    <a:pt x="24" y="3133"/>
                  </a:lnTo>
                  <a:close/>
                </a:path>
              </a:pathLst>
            </a:custGeom>
            <a:solidFill>
              <a:srgbClr val="000000"/>
            </a:solidFill>
            <a:ln w="3175">
              <a:solidFill>
                <a:srgbClr val="000000"/>
              </a:solidFill>
              <a:round/>
              <a:headEnd/>
              <a:tailEnd/>
            </a:ln>
          </p:spPr>
          <p:txBody>
            <a:bodyPr/>
            <a:lstStyle/>
            <a:p>
              <a:endParaRPr lang="ko-KR" altLang="en-US"/>
            </a:p>
          </p:txBody>
        </p:sp>
        <p:sp>
          <p:nvSpPr>
            <p:cNvPr id="66652" name="Freeform 43"/>
            <p:cNvSpPr>
              <a:spLocks/>
            </p:cNvSpPr>
            <p:nvPr/>
          </p:nvSpPr>
          <p:spPr bwMode="auto">
            <a:xfrm>
              <a:off x="2521" y="3738"/>
              <a:ext cx="58" cy="57"/>
            </a:xfrm>
            <a:custGeom>
              <a:avLst/>
              <a:gdLst>
                <a:gd name="T0" fmla="*/ 0 w 173"/>
                <a:gd name="T1" fmla="*/ 6 h 173"/>
                <a:gd name="T2" fmla="*/ 0 w 173"/>
                <a:gd name="T3" fmla="*/ 6 h 173"/>
                <a:gd name="T4" fmla="*/ 1 w 173"/>
                <a:gd name="T5" fmla="*/ 6 h 173"/>
                <a:gd name="T6" fmla="*/ 2 w 173"/>
                <a:gd name="T7" fmla="*/ 6 h 173"/>
                <a:gd name="T8" fmla="*/ 4 w 173"/>
                <a:gd name="T9" fmla="*/ 5 h 173"/>
                <a:gd name="T10" fmla="*/ 5 w 173"/>
                <a:gd name="T11" fmla="*/ 4 h 173"/>
                <a:gd name="T12" fmla="*/ 5 w 173"/>
                <a:gd name="T13" fmla="*/ 4 h 173"/>
                <a:gd name="T14" fmla="*/ 6 w 173"/>
                <a:gd name="T15" fmla="*/ 2 h 173"/>
                <a:gd name="T16" fmla="*/ 6 w 173"/>
                <a:gd name="T17" fmla="*/ 1 h 173"/>
                <a:gd name="T18" fmla="*/ 6 w 173"/>
                <a:gd name="T19" fmla="*/ 0 h 173"/>
                <a:gd name="T20" fmla="*/ 6 w 173"/>
                <a:gd name="T21" fmla="*/ 0 h 173"/>
                <a:gd name="T22" fmla="*/ 5 w 173"/>
                <a:gd name="T23" fmla="*/ 1 h 173"/>
                <a:gd name="T24" fmla="*/ 5 w 173"/>
                <a:gd name="T25" fmla="*/ 2 h 173"/>
                <a:gd name="T26" fmla="*/ 5 w 173"/>
                <a:gd name="T27" fmla="*/ 3 h 173"/>
                <a:gd name="T28" fmla="*/ 4 w 173"/>
                <a:gd name="T29" fmla="*/ 4 h 173"/>
                <a:gd name="T30" fmla="*/ 3 w 173"/>
                <a:gd name="T31" fmla="*/ 4 h 173"/>
                <a:gd name="T32" fmla="*/ 2 w 173"/>
                <a:gd name="T33" fmla="*/ 5 h 173"/>
                <a:gd name="T34" fmla="*/ 1 w 173"/>
                <a:gd name="T35" fmla="*/ 5 h 173"/>
                <a:gd name="T36" fmla="*/ 0 w 173"/>
                <a:gd name="T37" fmla="*/ 5 h 173"/>
                <a:gd name="T38" fmla="*/ 0 w 173"/>
                <a:gd name="T39" fmla="*/ 5 h 173"/>
                <a:gd name="T40" fmla="*/ 0 w 173"/>
                <a:gd name="T41" fmla="*/ 6 h 17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73"/>
                <a:gd name="T64" fmla="*/ 0 h 173"/>
                <a:gd name="T65" fmla="*/ 173 w 173"/>
                <a:gd name="T66" fmla="*/ 173 h 173"/>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73" h="173">
                  <a:moveTo>
                    <a:pt x="0" y="173"/>
                  </a:moveTo>
                  <a:lnTo>
                    <a:pt x="0" y="173"/>
                  </a:lnTo>
                  <a:lnTo>
                    <a:pt x="34" y="168"/>
                  </a:lnTo>
                  <a:lnTo>
                    <a:pt x="67" y="159"/>
                  </a:lnTo>
                  <a:lnTo>
                    <a:pt x="97" y="143"/>
                  </a:lnTo>
                  <a:lnTo>
                    <a:pt x="122" y="121"/>
                  </a:lnTo>
                  <a:lnTo>
                    <a:pt x="144" y="96"/>
                  </a:lnTo>
                  <a:lnTo>
                    <a:pt x="160" y="66"/>
                  </a:lnTo>
                  <a:lnTo>
                    <a:pt x="169" y="34"/>
                  </a:lnTo>
                  <a:lnTo>
                    <a:pt x="173" y="0"/>
                  </a:lnTo>
                  <a:lnTo>
                    <a:pt x="149" y="0"/>
                  </a:lnTo>
                  <a:lnTo>
                    <a:pt x="146" y="30"/>
                  </a:lnTo>
                  <a:lnTo>
                    <a:pt x="136" y="57"/>
                  </a:lnTo>
                  <a:lnTo>
                    <a:pt x="123" y="82"/>
                  </a:lnTo>
                  <a:lnTo>
                    <a:pt x="105" y="104"/>
                  </a:lnTo>
                  <a:lnTo>
                    <a:pt x="83" y="122"/>
                  </a:lnTo>
                  <a:lnTo>
                    <a:pt x="58" y="135"/>
                  </a:lnTo>
                  <a:lnTo>
                    <a:pt x="29" y="145"/>
                  </a:lnTo>
                  <a:lnTo>
                    <a:pt x="0" y="147"/>
                  </a:lnTo>
                  <a:lnTo>
                    <a:pt x="0" y="173"/>
                  </a:lnTo>
                  <a:close/>
                </a:path>
              </a:pathLst>
            </a:custGeom>
            <a:solidFill>
              <a:srgbClr val="000000"/>
            </a:solidFill>
            <a:ln w="3175">
              <a:solidFill>
                <a:srgbClr val="000000"/>
              </a:solidFill>
              <a:round/>
              <a:headEnd/>
              <a:tailEnd/>
            </a:ln>
          </p:spPr>
          <p:txBody>
            <a:bodyPr/>
            <a:lstStyle/>
            <a:p>
              <a:endParaRPr lang="ko-KR" altLang="en-US"/>
            </a:p>
          </p:txBody>
        </p:sp>
        <p:sp>
          <p:nvSpPr>
            <p:cNvPr id="66653" name="Freeform 44"/>
            <p:cNvSpPr>
              <a:spLocks/>
            </p:cNvSpPr>
            <p:nvPr/>
          </p:nvSpPr>
          <p:spPr bwMode="auto">
            <a:xfrm>
              <a:off x="2117" y="3787"/>
              <a:ext cx="404" cy="8"/>
            </a:xfrm>
            <a:custGeom>
              <a:avLst/>
              <a:gdLst>
                <a:gd name="T0" fmla="*/ 0 w 1212"/>
                <a:gd name="T1" fmla="*/ 1 h 26"/>
                <a:gd name="T2" fmla="*/ 0 w 1212"/>
                <a:gd name="T3" fmla="*/ 1 h 26"/>
                <a:gd name="T4" fmla="*/ 45 w 1212"/>
                <a:gd name="T5" fmla="*/ 1 h 26"/>
                <a:gd name="T6" fmla="*/ 45 w 1212"/>
                <a:gd name="T7" fmla="*/ 0 h 26"/>
                <a:gd name="T8" fmla="*/ 0 w 1212"/>
                <a:gd name="T9" fmla="*/ 0 h 26"/>
                <a:gd name="T10" fmla="*/ 0 w 1212"/>
                <a:gd name="T11" fmla="*/ 0 h 26"/>
                <a:gd name="T12" fmla="*/ 0 w 1212"/>
                <a:gd name="T13" fmla="*/ 1 h 26"/>
                <a:gd name="T14" fmla="*/ 0 60000 65536"/>
                <a:gd name="T15" fmla="*/ 0 60000 65536"/>
                <a:gd name="T16" fmla="*/ 0 60000 65536"/>
                <a:gd name="T17" fmla="*/ 0 60000 65536"/>
                <a:gd name="T18" fmla="*/ 0 60000 65536"/>
                <a:gd name="T19" fmla="*/ 0 60000 65536"/>
                <a:gd name="T20" fmla="*/ 0 60000 65536"/>
                <a:gd name="T21" fmla="*/ 0 w 1212"/>
                <a:gd name="T22" fmla="*/ 0 h 26"/>
                <a:gd name="T23" fmla="*/ 1212 w 1212"/>
                <a:gd name="T24" fmla="*/ 26 h 2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12" h="26">
                  <a:moveTo>
                    <a:pt x="0" y="26"/>
                  </a:moveTo>
                  <a:lnTo>
                    <a:pt x="0" y="26"/>
                  </a:lnTo>
                  <a:lnTo>
                    <a:pt x="1212" y="26"/>
                  </a:lnTo>
                  <a:lnTo>
                    <a:pt x="1212" y="0"/>
                  </a:lnTo>
                  <a:lnTo>
                    <a:pt x="0" y="0"/>
                  </a:lnTo>
                  <a:lnTo>
                    <a:pt x="0" y="26"/>
                  </a:lnTo>
                  <a:close/>
                </a:path>
              </a:pathLst>
            </a:custGeom>
            <a:solidFill>
              <a:srgbClr val="000000"/>
            </a:solidFill>
            <a:ln w="3175">
              <a:solidFill>
                <a:srgbClr val="000000"/>
              </a:solidFill>
              <a:round/>
              <a:headEnd/>
              <a:tailEnd/>
            </a:ln>
          </p:spPr>
          <p:txBody>
            <a:bodyPr/>
            <a:lstStyle/>
            <a:p>
              <a:endParaRPr lang="ko-KR" altLang="en-US"/>
            </a:p>
          </p:txBody>
        </p:sp>
        <p:sp>
          <p:nvSpPr>
            <p:cNvPr id="66654" name="Freeform 45"/>
            <p:cNvSpPr>
              <a:spLocks/>
            </p:cNvSpPr>
            <p:nvPr/>
          </p:nvSpPr>
          <p:spPr bwMode="auto">
            <a:xfrm>
              <a:off x="2060" y="3738"/>
              <a:ext cx="57" cy="57"/>
            </a:xfrm>
            <a:custGeom>
              <a:avLst/>
              <a:gdLst>
                <a:gd name="T0" fmla="*/ 0 w 173"/>
                <a:gd name="T1" fmla="*/ 0 h 173"/>
                <a:gd name="T2" fmla="*/ 0 w 173"/>
                <a:gd name="T3" fmla="*/ 0 h 173"/>
                <a:gd name="T4" fmla="*/ 0 w 173"/>
                <a:gd name="T5" fmla="*/ 1 h 173"/>
                <a:gd name="T6" fmla="*/ 1 w 173"/>
                <a:gd name="T7" fmla="*/ 2 h 173"/>
                <a:gd name="T8" fmla="*/ 1 w 173"/>
                <a:gd name="T9" fmla="*/ 4 h 173"/>
                <a:gd name="T10" fmla="*/ 2 w 173"/>
                <a:gd name="T11" fmla="*/ 4 h 173"/>
                <a:gd name="T12" fmla="*/ 3 w 173"/>
                <a:gd name="T13" fmla="*/ 5 h 173"/>
                <a:gd name="T14" fmla="*/ 4 w 173"/>
                <a:gd name="T15" fmla="*/ 6 h 173"/>
                <a:gd name="T16" fmla="*/ 5 w 173"/>
                <a:gd name="T17" fmla="*/ 6 h 173"/>
                <a:gd name="T18" fmla="*/ 6 w 173"/>
                <a:gd name="T19" fmla="*/ 6 h 173"/>
                <a:gd name="T20" fmla="*/ 6 w 173"/>
                <a:gd name="T21" fmla="*/ 5 h 173"/>
                <a:gd name="T22" fmla="*/ 5 w 173"/>
                <a:gd name="T23" fmla="*/ 5 h 173"/>
                <a:gd name="T24" fmla="*/ 4 w 173"/>
                <a:gd name="T25" fmla="*/ 5 h 173"/>
                <a:gd name="T26" fmla="*/ 3 w 173"/>
                <a:gd name="T27" fmla="*/ 4 h 173"/>
                <a:gd name="T28" fmla="*/ 3 w 173"/>
                <a:gd name="T29" fmla="*/ 4 h 173"/>
                <a:gd name="T30" fmla="*/ 2 w 173"/>
                <a:gd name="T31" fmla="*/ 3 h 173"/>
                <a:gd name="T32" fmla="*/ 1 w 173"/>
                <a:gd name="T33" fmla="*/ 2 h 173"/>
                <a:gd name="T34" fmla="*/ 1 w 173"/>
                <a:gd name="T35" fmla="*/ 1 h 173"/>
                <a:gd name="T36" fmla="*/ 1 w 173"/>
                <a:gd name="T37" fmla="*/ 0 h 173"/>
                <a:gd name="T38" fmla="*/ 1 w 173"/>
                <a:gd name="T39" fmla="*/ 0 h 173"/>
                <a:gd name="T40" fmla="*/ 0 w 173"/>
                <a:gd name="T41" fmla="*/ 0 h 17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73"/>
                <a:gd name="T64" fmla="*/ 0 h 173"/>
                <a:gd name="T65" fmla="*/ 173 w 173"/>
                <a:gd name="T66" fmla="*/ 173 h 173"/>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73" h="173">
                  <a:moveTo>
                    <a:pt x="0" y="0"/>
                  </a:moveTo>
                  <a:lnTo>
                    <a:pt x="0" y="0"/>
                  </a:lnTo>
                  <a:lnTo>
                    <a:pt x="5" y="34"/>
                  </a:lnTo>
                  <a:lnTo>
                    <a:pt x="14" y="66"/>
                  </a:lnTo>
                  <a:lnTo>
                    <a:pt x="30" y="96"/>
                  </a:lnTo>
                  <a:lnTo>
                    <a:pt x="52" y="121"/>
                  </a:lnTo>
                  <a:lnTo>
                    <a:pt x="77" y="143"/>
                  </a:lnTo>
                  <a:lnTo>
                    <a:pt x="107" y="159"/>
                  </a:lnTo>
                  <a:lnTo>
                    <a:pt x="139" y="168"/>
                  </a:lnTo>
                  <a:lnTo>
                    <a:pt x="173" y="173"/>
                  </a:lnTo>
                  <a:lnTo>
                    <a:pt x="173" y="147"/>
                  </a:lnTo>
                  <a:lnTo>
                    <a:pt x="143" y="145"/>
                  </a:lnTo>
                  <a:lnTo>
                    <a:pt x="116" y="135"/>
                  </a:lnTo>
                  <a:lnTo>
                    <a:pt x="91" y="122"/>
                  </a:lnTo>
                  <a:lnTo>
                    <a:pt x="69" y="104"/>
                  </a:lnTo>
                  <a:lnTo>
                    <a:pt x="51" y="82"/>
                  </a:lnTo>
                  <a:lnTo>
                    <a:pt x="38" y="57"/>
                  </a:lnTo>
                  <a:lnTo>
                    <a:pt x="28" y="30"/>
                  </a:lnTo>
                  <a:lnTo>
                    <a:pt x="26" y="0"/>
                  </a:lnTo>
                  <a:lnTo>
                    <a:pt x="0" y="0"/>
                  </a:lnTo>
                  <a:close/>
                </a:path>
              </a:pathLst>
            </a:custGeom>
            <a:solidFill>
              <a:srgbClr val="000000"/>
            </a:solidFill>
            <a:ln w="3175">
              <a:solidFill>
                <a:srgbClr val="000000"/>
              </a:solidFill>
              <a:round/>
              <a:headEnd/>
              <a:tailEnd/>
            </a:ln>
          </p:spPr>
          <p:txBody>
            <a:bodyPr/>
            <a:lstStyle/>
            <a:p>
              <a:endParaRPr lang="ko-KR" altLang="en-US"/>
            </a:p>
          </p:txBody>
        </p:sp>
        <p:sp>
          <p:nvSpPr>
            <p:cNvPr id="66655" name="Freeform 46"/>
            <p:cNvSpPr>
              <a:spLocks/>
            </p:cNvSpPr>
            <p:nvPr/>
          </p:nvSpPr>
          <p:spPr bwMode="auto">
            <a:xfrm>
              <a:off x="2060" y="2693"/>
              <a:ext cx="8" cy="1045"/>
            </a:xfrm>
            <a:custGeom>
              <a:avLst/>
              <a:gdLst>
                <a:gd name="T0" fmla="*/ 0 w 26"/>
                <a:gd name="T1" fmla="*/ 0 h 3133"/>
                <a:gd name="T2" fmla="*/ 0 w 26"/>
                <a:gd name="T3" fmla="*/ 0 h 3133"/>
                <a:gd name="T4" fmla="*/ 0 w 26"/>
                <a:gd name="T5" fmla="*/ 116 h 3133"/>
                <a:gd name="T6" fmla="*/ 1 w 26"/>
                <a:gd name="T7" fmla="*/ 116 h 3133"/>
                <a:gd name="T8" fmla="*/ 1 w 26"/>
                <a:gd name="T9" fmla="*/ 0 h 3133"/>
                <a:gd name="T10" fmla="*/ 1 w 26"/>
                <a:gd name="T11" fmla="*/ 0 h 3133"/>
                <a:gd name="T12" fmla="*/ 0 w 26"/>
                <a:gd name="T13" fmla="*/ 0 h 3133"/>
                <a:gd name="T14" fmla="*/ 0 60000 65536"/>
                <a:gd name="T15" fmla="*/ 0 60000 65536"/>
                <a:gd name="T16" fmla="*/ 0 60000 65536"/>
                <a:gd name="T17" fmla="*/ 0 60000 65536"/>
                <a:gd name="T18" fmla="*/ 0 60000 65536"/>
                <a:gd name="T19" fmla="*/ 0 60000 65536"/>
                <a:gd name="T20" fmla="*/ 0 60000 65536"/>
                <a:gd name="T21" fmla="*/ 0 w 26"/>
                <a:gd name="T22" fmla="*/ 0 h 3133"/>
                <a:gd name="T23" fmla="*/ 26 w 26"/>
                <a:gd name="T24" fmla="*/ 3133 h 313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6" h="3133">
                  <a:moveTo>
                    <a:pt x="0" y="0"/>
                  </a:moveTo>
                  <a:lnTo>
                    <a:pt x="0" y="0"/>
                  </a:lnTo>
                  <a:lnTo>
                    <a:pt x="0" y="3133"/>
                  </a:lnTo>
                  <a:lnTo>
                    <a:pt x="26" y="3133"/>
                  </a:lnTo>
                  <a:lnTo>
                    <a:pt x="26" y="0"/>
                  </a:lnTo>
                  <a:lnTo>
                    <a:pt x="0" y="0"/>
                  </a:lnTo>
                  <a:close/>
                </a:path>
              </a:pathLst>
            </a:custGeom>
            <a:solidFill>
              <a:srgbClr val="000000"/>
            </a:solidFill>
            <a:ln w="3175">
              <a:solidFill>
                <a:srgbClr val="000000"/>
              </a:solidFill>
              <a:round/>
              <a:headEnd/>
              <a:tailEnd/>
            </a:ln>
          </p:spPr>
          <p:txBody>
            <a:bodyPr/>
            <a:lstStyle/>
            <a:p>
              <a:endParaRPr lang="ko-KR" altLang="en-US"/>
            </a:p>
          </p:txBody>
        </p:sp>
        <p:sp>
          <p:nvSpPr>
            <p:cNvPr id="66656" name="Freeform 47"/>
            <p:cNvSpPr>
              <a:spLocks/>
            </p:cNvSpPr>
            <p:nvPr/>
          </p:nvSpPr>
          <p:spPr bwMode="auto">
            <a:xfrm>
              <a:off x="2060" y="2636"/>
              <a:ext cx="57" cy="57"/>
            </a:xfrm>
            <a:custGeom>
              <a:avLst/>
              <a:gdLst>
                <a:gd name="T0" fmla="*/ 6 w 173"/>
                <a:gd name="T1" fmla="*/ 0 h 172"/>
                <a:gd name="T2" fmla="*/ 6 w 173"/>
                <a:gd name="T3" fmla="*/ 0 h 172"/>
                <a:gd name="T4" fmla="*/ 5 w 173"/>
                <a:gd name="T5" fmla="*/ 0 h 172"/>
                <a:gd name="T6" fmla="*/ 4 w 173"/>
                <a:gd name="T7" fmla="*/ 0 h 172"/>
                <a:gd name="T8" fmla="*/ 3 w 173"/>
                <a:gd name="T9" fmla="*/ 1 h 172"/>
                <a:gd name="T10" fmla="*/ 2 w 173"/>
                <a:gd name="T11" fmla="*/ 2 h 172"/>
                <a:gd name="T12" fmla="*/ 1 w 173"/>
                <a:gd name="T13" fmla="*/ 3 h 172"/>
                <a:gd name="T14" fmla="*/ 1 w 173"/>
                <a:gd name="T15" fmla="*/ 4 h 172"/>
                <a:gd name="T16" fmla="*/ 0 w 173"/>
                <a:gd name="T17" fmla="*/ 5 h 172"/>
                <a:gd name="T18" fmla="*/ 0 w 173"/>
                <a:gd name="T19" fmla="*/ 6 h 172"/>
                <a:gd name="T20" fmla="*/ 1 w 173"/>
                <a:gd name="T21" fmla="*/ 6 h 172"/>
                <a:gd name="T22" fmla="*/ 1 w 173"/>
                <a:gd name="T23" fmla="*/ 5 h 172"/>
                <a:gd name="T24" fmla="*/ 1 w 173"/>
                <a:gd name="T25" fmla="*/ 4 h 172"/>
                <a:gd name="T26" fmla="*/ 2 w 173"/>
                <a:gd name="T27" fmla="*/ 3 h 172"/>
                <a:gd name="T28" fmla="*/ 3 w 173"/>
                <a:gd name="T29" fmla="*/ 3 h 172"/>
                <a:gd name="T30" fmla="*/ 3 w 173"/>
                <a:gd name="T31" fmla="*/ 2 h 172"/>
                <a:gd name="T32" fmla="*/ 4 w 173"/>
                <a:gd name="T33" fmla="*/ 1 h 172"/>
                <a:gd name="T34" fmla="*/ 5 w 173"/>
                <a:gd name="T35" fmla="*/ 1 h 172"/>
                <a:gd name="T36" fmla="*/ 6 w 173"/>
                <a:gd name="T37" fmla="*/ 1 h 172"/>
                <a:gd name="T38" fmla="*/ 6 w 173"/>
                <a:gd name="T39" fmla="*/ 1 h 172"/>
                <a:gd name="T40" fmla="*/ 6 w 173"/>
                <a:gd name="T41" fmla="*/ 0 h 17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73"/>
                <a:gd name="T64" fmla="*/ 0 h 172"/>
                <a:gd name="T65" fmla="*/ 173 w 173"/>
                <a:gd name="T66" fmla="*/ 172 h 172"/>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73" h="172">
                  <a:moveTo>
                    <a:pt x="173" y="0"/>
                  </a:moveTo>
                  <a:lnTo>
                    <a:pt x="173" y="0"/>
                  </a:lnTo>
                  <a:lnTo>
                    <a:pt x="139" y="4"/>
                  </a:lnTo>
                  <a:lnTo>
                    <a:pt x="107" y="13"/>
                  </a:lnTo>
                  <a:lnTo>
                    <a:pt x="77" y="29"/>
                  </a:lnTo>
                  <a:lnTo>
                    <a:pt x="52" y="49"/>
                  </a:lnTo>
                  <a:lnTo>
                    <a:pt x="30" y="75"/>
                  </a:lnTo>
                  <a:lnTo>
                    <a:pt x="14" y="104"/>
                  </a:lnTo>
                  <a:lnTo>
                    <a:pt x="5" y="138"/>
                  </a:lnTo>
                  <a:lnTo>
                    <a:pt x="0" y="172"/>
                  </a:lnTo>
                  <a:lnTo>
                    <a:pt x="26" y="172"/>
                  </a:lnTo>
                  <a:lnTo>
                    <a:pt x="28" y="142"/>
                  </a:lnTo>
                  <a:lnTo>
                    <a:pt x="38" y="114"/>
                  </a:lnTo>
                  <a:lnTo>
                    <a:pt x="51" y="89"/>
                  </a:lnTo>
                  <a:lnTo>
                    <a:pt x="69" y="68"/>
                  </a:lnTo>
                  <a:lnTo>
                    <a:pt x="91" y="50"/>
                  </a:lnTo>
                  <a:lnTo>
                    <a:pt x="116" y="37"/>
                  </a:lnTo>
                  <a:lnTo>
                    <a:pt x="143" y="27"/>
                  </a:lnTo>
                  <a:lnTo>
                    <a:pt x="173" y="24"/>
                  </a:lnTo>
                  <a:lnTo>
                    <a:pt x="173" y="0"/>
                  </a:lnTo>
                  <a:close/>
                </a:path>
              </a:pathLst>
            </a:custGeom>
            <a:solidFill>
              <a:srgbClr val="000000"/>
            </a:solidFill>
            <a:ln w="3175">
              <a:solidFill>
                <a:srgbClr val="000000"/>
              </a:solidFill>
              <a:round/>
              <a:headEnd/>
              <a:tailEnd/>
            </a:ln>
          </p:spPr>
          <p:txBody>
            <a:bodyPr/>
            <a:lstStyle/>
            <a:p>
              <a:endParaRPr lang="ko-KR" altLang="en-US"/>
            </a:p>
          </p:txBody>
        </p:sp>
        <p:sp>
          <p:nvSpPr>
            <p:cNvPr id="66657" name="Freeform 48"/>
            <p:cNvSpPr>
              <a:spLocks/>
            </p:cNvSpPr>
            <p:nvPr/>
          </p:nvSpPr>
          <p:spPr bwMode="auto">
            <a:xfrm>
              <a:off x="2117" y="2636"/>
              <a:ext cx="1" cy="8"/>
            </a:xfrm>
            <a:custGeom>
              <a:avLst/>
              <a:gdLst>
                <a:gd name="T0" fmla="*/ 0 w 1"/>
                <a:gd name="T1" fmla="*/ 0 h 24"/>
                <a:gd name="T2" fmla="*/ 0 w 1"/>
                <a:gd name="T3" fmla="*/ 0 h 24"/>
                <a:gd name="T4" fmla="*/ 0 w 1"/>
                <a:gd name="T5" fmla="*/ 0 h 24"/>
                <a:gd name="T6" fmla="*/ 0 w 1"/>
                <a:gd name="T7" fmla="*/ 0 h 24"/>
                <a:gd name="T8" fmla="*/ 0 w 1"/>
                <a:gd name="T9" fmla="*/ 0 h 24"/>
                <a:gd name="T10" fmla="*/ 0 w 1"/>
                <a:gd name="T11" fmla="*/ 1 h 24"/>
                <a:gd name="T12" fmla="*/ 0 w 1"/>
                <a:gd name="T13" fmla="*/ 0 h 24"/>
                <a:gd name="T14" fmla="*/ 0 60000 65536"/>
                <a:gd name="T15" fmla="*/ 0 60000 65536"/>
                <a:gd name="T16" fmla="*/ 0 60000 65536"/>
                <a:gd name="T17" fmla="*/ 0 60000 65536"/>
                <a:gd name="T18" fmla="*/ 0 60000 65536"/>
                <a:gd name="T19" fmla="*/ 0 60000 65536"/>
                <a:gd name="T20" fmla="*/ 0 60000 65536"/>
                <a:gd name="T21" fmla="*/ 0 w 1"/>
                <a:gd name="T22" fmla="*/ 0 h 24"/>
                <a:gd name="T23" fmla="*/ 1 w 1"/>
                <a:gd name="T24" fmla="*/ 24 h 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24">
                  <a:moveTo>
                    <a:pt x="0" y="0"/>
                  </a:moveTo>
                  <a:lnTo>
                    <a:pt x="0" y="12"/>
                  </a:lnTo>
                  <a:lnTo>
                    <a:pt x="0" y="24"/>
                  </a:lnTo>
                  <a:lnTo>
                    <a:pt x="0" y="0"/>
                  </a:lnTo>
                  <a:close/>
                </a:path>
              </a:pathLst>
            </a:custGeom>
            <a:solidFill>
              <a:srgbClr val="000000"/>
            </a:solidFill>
            <a:ln w="3175">
              <a:solidFill>
                <a:srgbClr val="000000"/>
              </a:solidFill>
              <a:round/>
              <a:headEnd/>
              <a:tailEnd/>
            </a:ln>
          </p:spPr>
          <p:txBody>
            <a:bodyPr/>
            <a:lstStyle/>
            <a:p>
              <a:endParaRPr lang="ko-KR" altLang="en-US"/>
            </a:p>
          </p:txBody>
        </p:sp>
        <p:sp>
          <p:nvSpPr>
            <p:cNvPr id="66658" name="Freeform 49"/>
            <p:cNvSpPr>
              <a:spLocks/>
            </p:cNvSpPr>
            <p:nvPr/>
          </p:nvSpPr>
          <p:spPr bwMode="auto">
            <a:xfrm>
              <a:off x="2250" y="2685"/>
              <a:ext cx="66" cy="66"/>
            </a:xfrm>
            <a:custGeom>
              <a:avLst/>
              <a:gdLst>
                <a:gd name="T0" fmla="*/ 7 w 196"/>
                <a:gd name="T1" fmla="*/ 0 h 196"/>
                <a:gd name="T2" fmla="*/ 7 w 196"/>
                <a:gd name="T3" fmla="*/ 0 h 196"/>
                <a:gd name="T4" fmla="*/ 6 w 196"/>
                <a:gd name="T5" fmla="*/ 0 h 196"/>
                <a:gd name="T6" fmla="*/ 4 w 196"/>
                <a:gd name="T7" fmla="*/ 1 h 196"/>
                <a:gd name="T8" fmla="*/ 3 w 196"/>
                <a:gd name="T9" fmla="*/ 1 h 196"/>
                <a:gd name="T10" fmla="*/ 2 w 196"/>
                <a:gd name="T11" fmla="*/ 2 h 196"/>
                <a:gd name="T12" fmla="*/ 1 w 196"/>
                <a:gd name="T13" fmla="*/ 3 h 196"/>
                <a:gd name="T14" fmla="*/ 1 w 196"/>
                <a:gd name="T15" fmla="*/ 4 h 196"/>
                <a:gd name="T16" fmla="*/ 0 w 196"/>
                <a:gd name="T17" fmla="*/ 6 h 196"/>
                <a:gd name="T18" fmla="*/ 0 w 196"/>
                <a:gd name="T19" fmla="*/ 7 h 196"/>
                <a:gd name="T20" fmla="*/ 1 w 196"/>
                <a:gd name="T21" fmla="*/ 7 h 196"/>
                <a:gd name="T22" fmla="*/ 1 w 196"/>
                <a:gd name="T23" fmla="*/ 6 h 196"/>
                <a:gd name="T24" fmla="*/ 1 w 196"/>
                <a:gd name="T25" fmla="*/ 5 h 196"/>
                <a:gd name="T26" fmla="*/ 2 w 196"/>
                <a:gd name="T27" fmla="*/ 4 h 196"/>
                <a:gd name="T28" fmla="*/ 3 w 196"/>
                <a:gd name="T29" fmla="*/ 3 h 196"/>
                <a:gd name="T30" fmla="*/ 4 w 196"/>
                <a:gd name="T31" fmla="*/ 2 h 196"/>
                <a:gd name="T32" fmla="*/ 5 w 196"/>
                <a:gd name="T33" fmla="*/ 1 h 196"/>
                <a:gd name="T34" fmla="*/ 6 w 196"/>
                <a:gd name="T35" fmla="*/ 1 h 196"/>
                <a:gd name="T36" fmla="*/ 7 w 196"/>
                <a:gd name="T37" fmla="*/ 1 h 196"/>
                <a:gd name="T38" fmla="*/ 7 w 196"/>
                <a:gd name="T39" fmla="*/ 1 h 196"/>
                <a:gd name="T40" fmla="*/ 7 w 196"/>
                <a:gd name="T41" fmla="*/ 0 h 19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96"/>
                <a:gd name="T64" fmla="*/ 0 h 196"/>
                <a:gd name="T65" fmla="*/ 196 w 196"/>
                <a:gd name="T66" fmla="*/ 196 h 19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96" h="196">
                  <a:moveTo>
                    <a:pt x="196" y="0"/>
                  </a:moveTo>
                  <a:lnTo>
                    <a:pt x="196" y="0"/>
                  </a:lnTo>
                  <a:lnTo>
                    <a:pt x="157" y="4"/>
                  </a:lnTo>
                  <a:lnTo>
                    <a:pt x="120" y="14"/>
                  </a:lnTo>
                  <a:lnTo>
                    <a:pt x="87" y="32"/>
                  </a:lnTo>
                  <a:lnTo>
                    <a:pt x="58" y="57"/>
                  </a:lnTo>
                  <a:lnTo>
                    <a:pt x="33" y="86"/>
                  </a:lnTo>
                  <a:lnTo>
                    <a:pt x="16" y="119"/>
                  </a:lnTo>
                  <a:lnTo>
                    <a:pt x="5" y="157"/>
                  </a:lnTo>
                  <a:lnTo>
                    <a:pt x="0" y="196"/>
                  </a:lnTo>
                  <a:lnTo>
                    <a:pt x="26" y="196"/>
                  </a:lnTo>
                  <a:lnTo>
                    <a:pt x="29" y="161"/>
                  </a:lnTo>
                  <a:lnTo>
                    <a:pt x="39" y="128"/>
                  </a:lnTo>
                  <a:lnTo>
                    <a:pt x="55" y="100"/>
                  </a:lnTo>
                  <a:lnTo>
                    <a:pt x="75" y="74"/>
                  </a:lnTo>
                  <a:lnTo>
                    <a:pt x="101" y="54"/>
                  </a:lnTo>
                  <a:lnTo>
                    <a:pt x="129" y="38"/>
                  </a:lnTo>
                  <a:lnTo>
                    <a:pt x="161" y="27"/>
                  </a:lnTo>
                  <a:lnTo>
                    <a:pt x="196" y="24"/>
                  </a:lnTo>
                  <a:lnTo>
                    <a:pt x="196" y="0"/>
                  </a:lnTo>
                  <a:close/>
                </a:path>
              </a:pathLst>
            </a:custGeom>
            <a:solidFill>
              <a:srgbClr val="000000"/>
            </a:solidFill>
            <a:ln w="3175">
              <a:solidFill>
                <a:srgbClr val="000000"/>
              </a:solidFill>
              <a:round/>
              <a:headEnd/>
              <a:tailEnd/>
            </a:ln>
          </p:spPr>
          <p:txBody>
            <a:bodyPr/>
            <a:lstStyle/>
            <a:p>
              <a:endParaRPr lang="ko-KR" altLang="en-US"/>
            </a:p>
          </p:txBody>
        </p:sp>
        <p:sp>
          <p:nvSpPr>
            <p:cNvPr id="66659" name="Freeform 50"/>
            <p:cNvSpPr>
              <a:spLocks/>
            </p:cNvSpPr>
            <p:nvPr/>
          </p:nvSpPr>
          <p:spPr bwMode="auto">
            <a:xfrm>
              <a:off x="2316" y="2685"/>
              <a:ext cx="65" cy="66"/>
            </a:xfrm>
            <a:custGeom>
              <a:avLst/>
              <a:gdLst>
                <a:gd name="T0" fmla="*/ 7 w 195"/>
                <a:gd name="T1" fmla="*/ 7 h 196"/>
                <a:gd name="T2" fmla="*/ 7 w 195"/>
                <a:gd name="T3" fmla="*/ 7 h 196"/>
                <a:gd name="T4" fmla="*/ 7 w 195"/>
                <a:gd name="T5" fmla="*/ 6 h 196"/>
                <a:gd name="T6" fmla="*/ 7 w 195"/>
                <a:gd name="T7" fmla="*/ 4 h 196"/>
                <a:gd name="T8" fmla="*/ 6 w 195"/>
                <a:gd name="T9" fmla="*/ 3 h 196"/>
                <a:gd name="T10" fmla="*/ 5 w 195"/>
                <a:gd name="T11" fmla="*/ 2 h 196"/>
                <a:gd name="T12" fmla="*/ 4 w 195"/>
                <a:gd name="T13" fmla="*/ 1 h 196"/>
                <a:gd name="T14" fmla="*/ 3 w 195"/>
                <a:gd name="T15" fmla="*/ 1 h 196"/>
                <a:gd name="T16" fmla="*/ 1 w 195"/>
                <a:gd name="T17" fmla="*/ 0 h 196"/>
                <a:gd name="T18" fmla="*/ 0 w 195"/>
                <a:gd name="T19" fmla="*/ 0 h 196"/>
                <a:gd name="T20" fmla="*/ 0 w 195"/>
                <a:gd name="T21" fmla="*/ 1 h 196"/>
                <a:gd name="T22" fmla="*/ 1 w 195"/>
                <a:gd name="T23" fmla="*/ 1 h 196"/>
                <a:gd name="T24" fmla="*/ 2 w 195"/>
                <a:gd name="T25" fmla="*/ 1 h 196"/>
                <a:gd name="T26" fmla="*/ 4 w 195"/>
                <a:gd name="T27" fmla="*/ 2 h 196"/>
                <a:gd name="T28" fmla="*/ 5 w 195"/>
                <a:gd name="T29" fmla="*/ 3 h 196"/>
                <a:gd name="T30" fmla="*/ 5 w 195"/>
                <a:gd name="T31" fmla="*/ 4 h 196"/>
                <a:gd name="T32" fmla="*/ 6 w 195"/>
                <a:gd name="T33" fmla="*/ 5 h 196"/>
                <a:gd name="T34" fmla="*/ 6 w 195"/>
                <a:gd name="T35" fmla="*/ 6 h 196"/>
                <a:gd name="T36" fmla="*/ 6 w 195"/>
                <a:gd name="T37" fmla="*/ 7 h 196"/>
                <a:gd name="T38" fmla="*/ 6 w 195"/>
                <a:gd name="T39" fmla="*/ 7 h 196"/>
                <a:gd name="T40" fmla="*/ 7 w 195"/>
                <a:gd name="T41" fmla="*/ 7 h 19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95"/>
                <a:gd name="T64" fmla="*/ 0 h 196"/>
                <a:gd name="T65" fmla="*/ 195 w 195"/>
                <a:gd name="T66" fmla="*/ 196 h 19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95" h="196">
                  <a:moveTo>
                    <a:pt x="195" y="196"/>
                  </a:moveTo>
                  <a:lnTo>
                    <a:pt x="195" y="196"/>
                  </a:lnTo>
                  <a:lnTo>
                    <a:pt x="192" y="157"/>
                  </a:lnTo>
                  <a:lnTo>
                    <a:pt x="181" y="119"/>
                  </a:lnTo>
                  <a:lnTo>
                    <a:pt x="163" y="86"/>
                  </a:lnTo>
                  <a:lnTo>
                    <a:pt x="138" y="57"/>
                  </a:lnTo>
                  <a:lnTo>
                    <a:pt x="110" y="32"/>
                  </a:lnTo>
                  <a:lnTo>
                    <a:pt x="77" y="14"/>
                  </a:lnTo>
                  <a:lnTo>
                    <a:pt x="39" y="4"/>
                  </a:lnTo>
                  <a:lnTo>
                    <a:pt x="0" y="0"/>
                  </a:lnTo>
                  <a:lnTo>
                    <a:pt x="0" y="24"/>
                  </a:lnTo>
                  <a:lnTo>
                    <a:pt x="34" y="27"/>
                  </a:lnTo>
                  <a:lnTo>
                    <a:pt x="67" y="38"/>
                  </a:lnTo>
                  <a:lnTo>
                    <a:pt x="96" y="54"/>
                  </a:lnTo>
                  <a:lnTo>
                    <a:pt x="122" y="74"/>
                  </a:lnTo>
                  <a:lnTo>
                    <a:pt x="142" y="100"/>
                  </a:lnTo>
                  <a:lnTo>
                    <a:pt x="157" y="128"/>
                  </a:lnTo>
                  <a:lnTo>
                    <a:pt x="168" y="161"/>
                  </a:lnTo>
                  <a:lnTo>
                    <a:pt x="171" y="196"/>
                  </a:lnTo>
                  <a:lnTo>
                    <a:pt x="195" y="196"/>
                  </a:lnTo>
                  <a:close/>
                </a:path>
              </a:pathLst>
            </a:custGeom>
            <a:solidFill>
              <a:srgbClr val="000000"/>
            </a:solidFill>
            <a:ln w="3175">
              <a:solidFill>
                <a:srgbClr val="000000"/>
              </a:solidFill>
              <a:round/>
              <a:headEnd/>
              <a:tailEnd/>
            </a:ln>
          </p:spPr>
          <p:txBody>
            <a:bodyPr/>
            <a:lstStyle/>
            <a:p>
              <a:endParaRPr lang="ko-KR" altLang="en-US"/>
            </a:p>
          </p:txBody>
        </p:sp>
        <p:sp>
          <p:nvSpPr>
            <p:cNvPr id="66660" name="Freeform 51"/>
            <p:cNvSpPr>
              <a:spLocks/>
            </p:cNvSpPr>
            <p:nvPr/>
          </p:nvSpPr>
          <p:spPr bwMode="auto">
            <a:xfrm>
              <a:off x="2316" y="2751"/>
              <a:ext cx="65" cy="65"/>
            </a:xfrm>
            <a:custGeom>
              <a:avLst/>
              <a:gdLst>
                <a:gd name="T0" fmla="*/ 0 w 195"/>
                <a:gd name="T1" fmla="*/ 7 h 195"/>
                <a:gd name="T2" fmla="*/ 0 w 195"/>
                <a:gd name="T3" fmla="*/ 7 h 195"/>
                <a:gd name="T4" fmla="*/ 1 w 195"/>
                <a:gd name="T5" fmla="*/ 7 h 195"/>
                <a:gd name="T6" fmla="*/ 3 w 195"/>
                <a:gd name="T7" fmla="*/ 7 h 195"/>
                <a:gd name="T8" fmla="*/ 4 w 195"/>
                <a:gd name="T9" fmla="*/ 6 h 195"/>
                <a:gd name="T10" fmla="*/ 5 w 195"/>
                <a:gd name="T11" fmla="*/ 5 h 195"/>
                <a:gd name="T12" fmla="*/ 6 w 195"/>
                <a:gd name="T13" fmla="*/ 4 h 195"/>
                <a:gd name="T14" fmla="*/ 7 w 195"/>
                <a:gd name="T15" fmla="*/ 3 h 195"/>
                <a:gd name="T16" fmla="*/ 7 w 195"/>
                <a:gd name="T17" fmla="*/ 1 h 195"/>
                <a:gd name="T18" fmla="*/ 7 w 195"/>
                <a:gd name="T19" fmla="*/ 0 h 195"/>
                <a:gd name="T20" fmla="*/ 6 w 195"/>
                <a:gd name="T21" fmla="*/ 0 h 195"/>
                <a:gd name="T22" fmla="*/ 6 w 195"/>
                <a:gd name="T23" fmla="*/ 1 h 195"/>
                <a:gd name="T24" fmla="*/ 6 w 195"/>
                <a:gd name="T25" fmla="*/ 2 h 195"/>
                <a:gd name="T26" fmla="*/ 5 w 195"/>
                <a:gd name="T27" fmla="*/ 3 h 195"/>
                <a:gd name="T28" fmla="*/ 5 w 195"/>
                <a:gd name="T29" fmla="*/ 4 h 195"/>
                <a:gd name="T30" fmla="*/ 4 w 195"/>
                <a:gd name="T31" fmla="*/ 5 h 195"/>
                <a:gd name="T32" fmla="*/ 2 w 195"/>
                <a:gd name="T33" fmla="*/ 6 h 195"/>
                <a:gd name="T34" fmla="*/ 1 w 195"/>
                <a:gd name="T35" fmla="*/ 6 h 195"/>
                <a:gd name="T36" fmla="*/ 0 w 195"/>
                <a:gd name="T37" fmla="*/ 6 h 195"/>
                <a:gd name="T38" fmla="*/ 0 w 195"/>
                <a:gd name="T39" fmla="*/ 6 h 195"/>
                <a:gd name="T40" fmla="*/ 0 w 195"/>
                <a:gd name="T41" fmla="*/ 7 h 19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95"/>
                <a:gd name="T64" fmla="*/ 0 h 195"/>
                <a:gd name="T65" fmla="*/ 195 w 195"/>
                <a:gd name="T66" fmla="*/ 195 h 19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95" h="195">
                  <a:moveTo>
                    <a:pt x="0" y="195"/>
                  </a:moveTo>
                  <a:lnTo>
                    <a:pt x="0" y="195"/>
                  </a:lnTo>
                  <a:lnTo>
                    <a:pt x="39" y="190"/>
                  </a:lnTo>
                  <a:lnTo>
                    <a:pt x="77" y="180"/>
                  </a:lnTo>
                  <a:lnTo>
                    <a:pt x="110" y="162"/>
                  </a:lnTo>
                  <a:lnTo>
                    <a:pt x="138" y="137"/>
                  </a:lnTo>
                  <a:lnTo>
                    <a:pt x="163" y="109"/>
                  </a:lnTo>
                  <a:lnTo>
                    <a:pt x="181" y="75"/>
                  </a:lnTo>
                  <a:lnTo>
                    <a:pt x="192" y="39"/>
                  </a:lnTo>
                  <a:lnTo>
                    <a:pt x="195" y="0"/>
                  </a:lnTo>
                  <a:lnTo>
                    <a:pt x="171" y="0"/>
                  </a:lnTo>
                  <a:lnTo>
                    <a:pt x="168" y="34"/>
                  </a:lnTo>
                  <a:lnTo>
                    <a:pt x="157" y="66"/>
                  </a:lnTo>
                  <a:lnTo>
                    <a:pt x="142" y="94"/>
                  </a:lnTo>
                  <a:lnTo>
                    <a:pt x="122" y="121"/>
                  </a:lnTo>
                  <a:lnTo>
                    <a:pt x="96" y="141"/>
                  </a:lnTo>
                  <a:lnTo>
                    <a:pt x="67" y="156"/>
                  </a:lnTo>
                  <a:lnTo>
                    <a:pt x="34" y="167"/>
                  </a:lnTo>
                  <a:lnTo>
                    <a:pt x="0" y="169"/>
                  </a:lnTo>
                  <a:lnTo>
                    <a:pt x="0" y="195"/>
                  </a:lnTo>
                  <a:close/>
                </a:path>
              </a:pathLst>
            </a:custGeom>
            <a:solidFill>
              <a:srgbClr val="000000"/>
            </a:solidFill>
            <a:ln w="3175">
              <a:solidFill>
                <a:srgbClr val="000000"/>
              </a:solidFill>
              <a:round/>
              <a:headEnd/>
              <a:tailEnd/>
            </a:ln>
          </p:spPr>
          <p:txBody>
            <a:bodyPr/>
            <a:lstStyle/>
            <a:p>
              <a:endParaRPr lang="ko-KR" altLang="en-US"/>
            </a:p>
          </p:txBody>
        </p:sp>
        <p:sp>
          <p:nvSpPr>
            <p:cNvPr id="66661" name="Freeform 52"/>
            <p:cNvSpPr>
              <a:spLocks/>
            </p:cNvSpPr>
            <p:nvPr/>
          </p:nvSpPr>
          <p:spPr bwMode="auto">
            <a:xfrm>
              <a:off x="2250" y="2751"/>
              <a:ext cx="66" cy="65"/>
            </a:xfrm>
            <a:custGeom>
              <a:avLst/>
              <a:gdLst>
                <a:gd name="T0" fmla="*/ 0 w 196"/>
                <a:gd name="T1" fmla="*/ 0 h 195"/>
                <a:gd name="T2" fmla="*/ 0 w 196"/>
                <a:gd name="T3" fmla="*/ 0 h 195"/>
                <a:gd name="T4" fmla="*/ 0 w 196"/>
                <a:gd name="T5" fmla="*/ 1 h 195"/>
                <a:gd name="T6" fmla="*/ 1 w 196"/>
                <a:gd name="T7" fmla="*/ 3 h 195"/>
                <a:gd name="T8" fmla="*/ 1 w 196"/>
                <a:gd name="T9" fmla="*/ 4 h 195"/>
                <a:gd name="T10" fmla="*/ 2 w 196"/>
                <a:gd name="T11" fmla="*/ 5 h 195"/>
                <a:gd name="T12" fmla="*/ 3 w 196"/>
                <a:gd name="T13" fmla="*/ 6 h 195"/>
                <a:gd name="T14" fmla="*/ 4 w 196"/>
                <a:gd name="T15" fmla="*/ 7 h 195"/>
                <a:gd name="T16" fmla="*/ 6 w 196"/>
                <a:gd name="T17" fmla="*/ 7 h 195"/>
                <a:gd name="T18" fmla="*/ 7 w 196"/>
                <a:gd name="T19" fmla="*/ 7 h 195"/>
                <a:gd name="T20" fmla="*/ 7 w 196"/>
                <a:gd name="T21" fmla="*/ 6 h 195"/>
                <a:gd name="T22" fmla="*/ 6 w 196"/>
                <a:gd name="T23" fmla="*/ 6 h 195"/>
                <a:gd name="T24" fmla="*/ 5 w 196"/>
                <a:gd name="T25" fmla="*/ 6 h 195"/>
                <a:gd name="T26" fmla="*/ 4 w 196"/>
                <a:gd name="T27" fmla="*/ 5 h 195"/>
                <a:gd name="T28" fmla="*/ 3 w 196"/>
                <a:gd name="T29" fmla="*/ 4 h 195"/>
                <a:gd name="T30" fmla="*/ 2 w 196"/>
                <a:gd name="T31" fmla="*/ 3 h 195"/>
                <a:gd name="T32" fmla="*/ 1 w 196"/>
                <a:gd name="T33" fmla="*/ 2 h 195"/>
                <a:gd name="T34" fmla="*/ 1 w 196"/>
                <a:gd name="T35" fmla="*/ 1 h 195"/>
                <a:gd name="T36" fmla="*/ 1 w 196"/>
                <a:gd name="T37" fmla="*/ 0 h 195"/>
                <a:gd name="T38" fmla="*/ 1 w 196"/>
                <a:gd name="T39" fmla="*/ 0 h 195"/>
                <a:gd name="T40" fmla="*/ 0 w 196"/>
                <a:gd name="T41" fmla="*/ 0 h 19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96"/>
                <a:gd name="T64" fmla="*/ 0 h 195"/>
                <a:gd name="T65" fmla="*/ 196 w 196"/>
                <a:gd name="T66" fmla="*/ 195 h 19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96" h="195">
                  <a:moveTo>
                    <a:pt x="0" y="0"/>
                  </a:moveTo>
                  <a:lnTo>
                    <a:pt x="0" y="0"/>
                  </a:lnTo>
                  <a:lnTo>
                    <a:pt x="5" y="39"/>
                  </a:lnTo>
                  <a:lnTo>
                    <a:pt x="16" y="75"/>
                  </a:lnTo>
                  <a:lnTo>
                    <a:pt x="33" y="109"/>
                  </a:lnTo>
                  <a:lnTo>
                    <a:pt x="58" y="137"/>
                  </a:lnTo>
                  <a:lnTo>
                    <a:pt x="87" y="162"/>
                  </a:lnTo>
                  <a:lnTo>
                    <a:pt x="120" y="180"/>
                  </a:lnTo>
                  <a:lnTo>
                    <a:pt x="157" y="190"/>
                  </a:lnTo>
                  <a:lnTo>
                    <a:pt x="196" y="195"/>
                  </a:lnTo>
                  <a:lnTo>
                    <a:pt x="196" y="169"/>
                  </a:lnTo>
                  <a:lnTo>
                    <a:pt x="161" y="167"/>
                  </a:lnTo>
                  <a:lnTo>
                    <a:pt x="129" y="156"/>
                  </a:lnTo>
                  <a:lnTo>
                    <a:pt x="101" y="141"/>
                  </a:lnTo>
                  <a:lnTo>
                    <a:pt x="75" y="121"/>
                  </a:lnTo>
                  <a:lnTo>
                    <a:pt x="55" y="94"/>
                  </a:lnTo>
                  <a:lnTo>
                    <a:pt x="39" y="66"/>
                  </a:lnTo>
                  <a:lnTo>
                    <a:pt x="29" y="34"/>
                  </a:lnTo>
                  <a:lnTo>
                    <a:pt x="26" y="0"/>
                  </a:lnTo>
                  <a:lnTo>
                    <a:pt x="0" y="0"/>
                  </a:lnTo>
                  <a:close/>
                </a:path>
              </a:pathLst>
            </a:custGeom>
            <a:solidFill>
              <a:srgbClr val="000000"/>
            </a:solidFill>
            <a:ln w="3175">
              <a:solidFill>
                <a:srgbClr val="000000"/>
              </a:solidFill>
              <a:round/>
              <a:headEnd/>
              <a:tailEnd/>
            </a:ln>
          </p:spPr>
          <p:txBody>
            <a:bodyPr/>
            <a:lstStyle/>
            <a:p>
              <a:endParaRPr lang="ko-KR" altLang="en-US"/>
            </a:p>
          </p:txBody>
        </p:sp>
        <p:sp>
          <p:nvSpPr>
            <p:cNvPr id="66662" name="Freeform 53"/>
            <p:cNvSpPr>
              <a:spLocks/>
            </p:cNvSpPr>
            <p:nvPr/>
          </p:nvSpPr>
          <p:spPr bwMode="auto">
            <a:xfrm>
              <a:off x="2250" y="3628"/>
              <a:ext cx="66" cy="65"/>
            </a:xfrm>
            <a:custGeom>
              <a:avLst/>
              <a:gdLst>
                <a:gd name="T0" fmla="*/ 7 w 196"/>
                <a:gd name="T1" fmla="*/ 0 h 195"/>
                <a:gd name="T2" fmla="*/ 7 w 196"/>
                <a:gd name="T3" fmla="*/ 0 h 195"/>
                <a:gd name="T4" fmla="*/ 6 w 196"/>
                <a:gd name="T5" fmla="*/ 0 h 195"/>
                <a:gd name="T6" fmla="*/ 4 w 196"/>
                <a:gd name="T7" fmla="*/ 1 h 195"/>
                <a:gd name="T8" fmla="*/ 3 w 196"/>
                <a:gd name="T9" fmla="*/ 1 h 195"/>
                <a:gd name="T10" fmla="*/ 2 w 196"/>
                <a:gd name="T11" fmla="*/ 2 h 195"/>
                <a:gd name="T12" fmla="*/ 1 w 196"/>
                <a:gd name="T13" fmla="*/ 3 h 195"/>
                <a:gd name="T14" fmla="*/ 1 w 196"/>
                <a:gd name="T15" fmla="*/ 4 h 195"/>
                <a:gd name="T16" fmla="*/ 0 w 196"/>
                <a:gd name="T17" fmla="*/ 6 h 195"/>
                <a:gd name="T18" fmla="*/ 0 w 196"/>
                <a:gd name="T19" fmla="*/ 7 h 195"/>
                <a:gd name="T20" fmla="*/ 1 w 196"/>
                <a:gd name="T21" fmla="*/ 7 h 195"/>
                <a:gd name="T22" fmla="*/ 1 w 196"/>
                <a:gd name="T23" fmla="*/ 6 h 195"/>
                <a:gd name="T24" fmla="*/ 1 w 196"/>
                <a:gd name="T25" fmla="*/ 5 h 195"/>
                <a:gd name="T26" fmla="*/ 2 w 196"/>
                <a:gd name="T27" fmla="*/ 4 h 195"/>
                <a:gd name="T28" fmla="*/ 3 w 196"/>
                <a:gd name="T29" fmla="*/ 3 h 195"/>
                <a:gd name="T30" fmla="*/ 4 w 196"/>
                <a:gd name="T31" fmla="*/ 2 h 195"/>
                <a:gd name="T32" fmla="*/ 5 w 196"/>
                <a:gd name="T33" fmla="*/ 1 h 195"/>
                <a:gd name="T34" fmla="*/ 6 w 196"/>
                <a:gd name="T35" fmla="*/ 1 h 195"/>
                <a:gd name="T36" fmla="*/ 7 w 196"/>
                <a:gd name="T37" fmla="*/ 1 h 195"/>
                <a:gd name="T38" fmla="*/ 7 w 196"/>
                <a:gd name="T39" fmla="*/ 1 h 195"/>
                <a:gd name="T40" fmla="*/ 7 w 196"/>
                <a:gd name="T41" fmla="*/ 0 h 19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96"/>
                <a:gd name="T64" fmla="*/ 0 h 195"/>
                <a:gd name="T65" fmla="*/ 196 w 196"/>
                <a:gd name="T66" fmla="*/ 195 h 19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96" h="195">
                  <a:moveTo>
                    <a:pt x="196" y="0"/>
                  </a:moveTo>
                  <a:lnTo>
                    <a:pt x="196" y="0"/>
                  </a:lnTo>
                  <a:lnTo>
                    <a:pt x="157" y="4"/>
                  </a:lnTo>
                  <a:lnTo>
                    <a:pt x="120" y="14"/>
                  </a:lnTo>
                  <a:lnTo>
                    <a:pt x="87" y="32"/>
                  </a:lnTo>
                  <a:lnTo>
                    <a:pt x="58" y="57"/>
                  </a:lnTo>
                  <a:lnTo>
                    <a:pt x="33" y="85"/>
                  </a:lnTo>
                  <a:lnTo>
                    <a:pt x="16" y="118"/>
                  </a:lnTo>
                  <a:lnTo>
                    <a:pt x="5" y="156"/>
                  </a:lnTo>
                  <a:lnTo>
                    <a:pt x="0" y="195"/>
                  </a:lnTo>
                  <a:lnTo>
                    <a:pt x="26" y="195"/>
                  </a:lnTo>
                  <a:lnTo>
                    <a:pt x="29" y="161"/>
                  </a:lnTo>
                  <a:lnTo>
                    <a:pt x="39" y="128"/>
                  </a:lnTo>
                  <a:lnTo>
                    <a:pt x="55" y="99"/>
                  </a:lnTo>
                  <a:lnTo>
                    <a:pt x="75" y="73"/>
                  </a:lnTo>
                  <a:lnTo>
                    <a:pt x="101" y="53"/>
                  </a:lnTo>
                  <a:lnTo>
                    <a:pt x="129" y="38"/>
                  </a:lnTo>
                  <a:lnTo>
                    <a:pt x="161" y="27"/>
                  </a:lnTo>
                  <a:lnTo>
                    <a:pt x="196" y="24"/>
                  </a:lnTo>
                  <a:lnTo>
                    <a:pt x="196" y="0"/>
                  </a:lnTo>
                  <a:close/>
                </a:path>
              </a:pathLst>
            </a:custGeom>
            <a:solidFill>
              <a:srgbClr val="000000"/>
            </a:solidFill>
            <a:ln w="3175">
              <a:solidFill>
                <a:srgbClr val="000000"/>
              </a:solidFill>
              <a:round/>
              <a:headEnd/>
              <a:tailEnd/>
            </a:ln>
          </p:spPr>
          <p:txBody>
            <a:bodyPr/>
            <a:lstStyle/>
            <a:p>
              <a:endParaRPr lang="ko-KR" altLang="en-US"/>
            </a:p>
          </p:txBody>
        </p:sp>
        <p:sp>
          <p:nvSpPr>
            <p:cNvPr id="66663" name="Freeform 54"/>
            <p:cNvSpPr>
              <a:spLocks/>
            </p:cNvSpPr>
            <p:nvPr/>
          </p:nvSpPr>
          <p:spPr bwMode="auto">
            <a:xfrm>
              <a:off x="2316" y="3628"/>
              <a:ext cx="65" cy="65"/>
            </a:xfrm>
            <a:custGeom>
              <a:avLst/>
              <a:gdLst>
                <a:gd name="T0" fmla="*/ 7 w 195"/>
                <a:gd name="T1" fmla="*/ 7 h 195"/>
                <a:gd name="T2" fmla="*/ 7 w 195"/>
                <a:gd name="T3" fmla="*/ 7 h 195"/>
                <a:gd name="T4" fmla="*/ 7 w 195"/>
                <a:gd name="T5" fmla="*/ 6 h 195"/>
                <a:gd name="T6" fmla="*/ 7 w 195"/>
                <a:gd name="T7" fmla="*/ 4 h 195"/>
                <a:gd name="T8" fmla="*/ 6 w 195"/>
                <a:gd name="T9" fmla="*/ 3 h 195"/>
                <a:gd name="T10" fmla="*/ 5 w 195"/>
                <a:gd name="T11" fmla="*/ 2 h 195"/>
                <a:gd name="T12" fmla="*/ 4 w 195"/>
                <a:gd name="T13" fmla="*/ 1 h 195"/>
                <a:gd name="T14" fmla="*/ 3 w 195"/>
                <a:gd name="T15" fmla="*/ 1 h 195"/>
                <a:gd name="T16" fmla="*/ 1 w 195"/>
                <a:gd name="T17" fmla="*/ 0 h 195"/>
                <a:gd name="T18" fmla="*/ 0 w 195"/>
                <a:gd name="T19" fmla="*/ 0 h 195"/>
                <a:gd name="T20" fmla="*/ 0 w 195"/>
                <a:gd name="T21" fmla="*/ 1 h 195"/>
                <a:gd name="T22" fmla="*/ 1 w 195"/>
                <a:gd name="T23" fmla="*/ 1 h 195"/>
                <a:gd name="T24" fmla="*/ 2 w 195"/>
                <a:gd name="T25" fmla="*/ 1 h 195"/>
                <a:gd name="T26" fmla="*/ 4 w 195"/>
                <a:gd name="T27" fmla="*/ 2 h 195"/>
                <a:gd name="T28" fmla="*/ 5 w 195"/>
                <a:gd name="T29" fmla="*/ 3 h 195"/>
                <a:gd name="T30" fmla="*/ 5 w 195"/>
                <a:gd name="T31" fmla="*/ 4 h 195"/>
                <a:gd name="T32" fmla="*/ 6 w 195"/>
                <a:gd name="T33" fmla="*/ 5 h 195"/>
                <a:gd name="T34" fmla="*/ 6 w 195"/>
                <a:gd name="T35" fmla="*/ 6 h 195"/>
                <a:gd name="T36" fmla="*/ 6 w 195"/>
                <a:gd name="T37" fmla="*/ 7 h 195"/>
                <a:gd name="T38" fmla="*/ 6 w 195"/>
                <a:gd name="T39" fmla="*/ 7 h 195"/>
                <a:gd name="T40" fmla="*/ 7 w 195"/>
                <a:gd name="T41" fmla="*/ 7 h 19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95"/>
                <a:gd name="T64" fmla="*/ 0 h 195"/>
                <a:gd name="T65" fmla="*/ 195 w 195"/>
                <a:gd name="T66" fmla="*/ 195 h 19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95" h="195">
                  <a:moveTo>
                    <a:pt x="195" y="195"/>
                  </a:moveTo>
                  <a:lnTo>
                    <a:pt x="195" y="195"/>
                  </a:lnTo>
                  <a:lnTo>
                    <a:pt x="192" y="156"/>
                  </a:lnTo>
                  <a:lnTo>
                    <a:pt x="181" y="118"/>
                  </a:lnTo>
                  <a:lnTo>
                    <a:pt x="163" y="85"/>
                  </a:lnTo>
                  <a:lnTo>
                    <a:pt x="138" y="57"/>
                  </a:lnTo>
                  <a:lnTo>
                    <a:pt x="110" y="32"/>
                  </a:lnTo>
                  <a:lnTo>
                    <a:pt x="77" y="14"/>
                  </a:lnTo>
                  <a:lnTo>
                    <a:pt x="39" y="4"/>
                  </a:lnTo>
                  <a:lnTo>
                    <a:pt x="0" y="0"/>
                  </a:lnTo>
                  <a:lnTo>
                    <a:pt x="0" y="24"/>
                  </a:lnTo>
                  <a:lnTo>
                    <a:pt x="34" y="27"/>
                  </a:lnTo>
                  <a:lnTo>
                    <a:pt x="67" y="38"/>
                  </a:lnTo>
                  <a:lnTo>
                    <a:pt x="96" y="53"/>
                  </a:lnTo>
                  <a:lnTo>
                    <a:pt x="122" y="73"/>
                  </a:lnTo>
                  <a:lnTo>
                    <a:pt x="142" y="99"/>
                  </a:lnTo>
                  <a:lnTo>
                    <a:pt x="157" y="128"/>
                  </a:lnTo>
                  <a:lnTo>
                    <a:pt x="168" y="161"/>
                  </a:lnTo>
                  <a:lnTo>
                    <a:pt x="171" y="195"/>
                  </a:lnTo>
                  <a:lnTo>
                    <a:pt x="195" y="195"/>
                  </a:lnTo>
                  <a:close/>
                </a:path>
              </a:pathLst>
            </a:custGeom>
            <a:solidFill>
              <a:srgbClr val="000000"/>
            </a:solidFill>
            <a:ln w="3175">
              <a:solidFill>
                <a:srgbClr val="000000"/>
              </a:solidFill>
              <a:round/>
              <a:headEnd/>
              <a:tailEnd/>
            </a:ln>
          </p:spPr>
          <p:txBody>
            <a:bodyPr/>
            <a:lstStyle/>
            <a:p>
              <a:endParaRPr lang="ko-KR" altLang="en-US"/>
            </a:p>
          </p:txBody>
        </p:sp>
        <p:sp>
          <p:nvSpPr>
            <p:cNvPr id="66664" name="Freeform 55"/>
            <p:cNvSpPr>
              <a:spLocks/>
            </p:cNvSpPr>
            <p:nvPr/>
          </p:nvSpPr>
          <p:spPr bwMode="auto">
            <a:xfrm>
              <a:off x="2316" y="3693"/>
              <a:ext cx="65" cy="66"/>
            </a:xfrm>
            <a:custGeom>
              <a:avLst/>
              <a:gdLst>
                <a:gd name="T0" fmla="*/ 0 w 195"/>
                <a:gd name="T1" fmla="*/ 7 h 196"/>
                <a:gd name="T2" fmla="*/ 0 w 195"/>
                <a:gd name="T3" fmla="*/ 7 h 196"/>
                <a:gd name="T4" fmla="*/ 1 w 195"/>
                <a:gd name="T5" fmla="*/ 7 h 196"/>
                <a:gd name="T6" fmla="*/ 3 w 195"/>
                <a:gd name="T7" fmla="*/ 7 h 196"/>
                <a:gd name="T8" fmla="*/ 4 w 195"/>
                <a:gd name="T9" fmla="*/ 6 h 196"/>
                <a:gd name="T10" fmla="*/ 5 w 195"/>
                <a:gd name="T11" fmla="*/ 5 h 196"/>
                <a:gd name="T12" fmla="*/ 6 w 195"/>
                <a:gd name="T13" fmla="*/ 4 h 196"/>
                <a:gd name="T14" fmla="*/ 7 w 195"/>
                <a:gd name="T15" fmla="*/ 3 h 196"/>
                <a:gd name="T16" fmla="*/ 7 w 195"/>
                <a:gd name="T17" fmla="*/ 1 h 196"/>
                <a:gd name="T18" fmla="*/ 7 w 195"/>
                <a:gd name="T19" fmla="*/ 0 h 196"/>
                <a:gd name="T20" fmla="*/ 6 w 195"/>
                <a:gd name="T21" fmla="*/ 0 h 196"/>
                <a:gd name="T22" fmla="*/ 6 w 195"/>
                <a:gd name="T23" fmla="*/ 1 h 196"/>
                <a:gd name="T24" fmla="*/ 6 w 195"/>
                <a:gd name="T25" fmla="*/ 3 h 196"/>
                <a:gd name="T26" fmla="*/ 5 w 195"/>
                <a:gd name="T27" fmla="*/ 4 h 196"/>
                <a:gd name="T28" fmla="*/ 5 w 195"/>
                <a:gd name="T29" fmla="*/ 5 h 196"/>
                <a:gd name="T30" fmla="*/ 4 w 195"/>
                <a:gd name="T31" fmla="*/ 5 h 196"/>
                <a:gd name="T32" fmla="*/ 2 w 195"/>
                <a:gd name="T33" fmla="*/ 6 h 196"/>
                <a:gd name="T34" fmla="*/ 1 w 195"/>
                <a:gd name="T35" fmla="*/ 6 h 196"/>
                <a:gd name="T36" fmla="*/ 0 w 195"/>
                <a:gd name="T37" fmla="*/ 6 h 196"/>
                <a:gd name="T38" fmla="*/ 0 w 195"/>
                <a:gd name="T39" fmla="*/ 6 h 196"/>
                <a:gd name="T40" fmla="*/ 0 w 195"/>
                <a:gd name="T41" fmla="*/ 7 h 19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95"/>
                <a:gd name="T64" fmla="*/ 0 h 196"/>
                <a:gd name="T65" fmla="*/ 195 w 195"/>
                <a:gd name="T66" fmla="*/ 196 h 19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95" h="196">
                  <a:moveTo>
                    <a:pt x="0" y="196"/>
                  </a:moveTo>
                  <a:lnTo>
                    <a:pt x="0" y="196"/>
                  </a:lnTo>
                  <a:lnTo>
                    <a:pt x="39" y="191"/>
                  </a:lnTo>
                  <a:lnTo>
                    <a:pt x="77" y="180"/>
                  </a:lnTo>
                  <a:lnTo>
                    <a:pt x="110" y="163"/>
                  </a:lnTo>
                  <a:lnTo>
                    <a:pt x="138" y="138"/>
                  </a:lnTo>
                  <a:lnTo>
                    <a:pt x="163" y="109"/>
                  </a:lnTo>
                  <a:lnTo>
                    <a:pt x="181" y="76"/>
                  </a:lnTo>
                  <a:lnTo>
                    <a:pt x="192" y="40"/>
                  </a:lnTo>
                  <a:lnTo>
                    <a:pt x="195" y="0"/>
                  </a:lnTo>
                  <a:lnTo>
                    <a:pt x="171" y="0"/>
                  </a:lnTo>
                  <a:lnTo>
                    <a:pt x="168" y="35"/>
                  </a:lnTo>
                  <a:lnTo>
                    <a:pt x="157" y="67"/>
                  </a:lnTo>
                  <a:lnTo>
                    <a:pt x="142" y="95"/>
                  </a:lnTo>
                  <a:lnTo>
                    <a:pt x="122" y="121"/>
                  </a:lnTo>
                  <a:lnTo>
                    <a:pt x="96" y="141"/>
                  </a:lnTo>
                  <a:lnTo>
                    <a:pt x="67" y="157"/>
                  </a:lnTo>
                  <a:lnTo>
                    <a:pt x="34" y="167"/>
                  </a:lnTo>
                  <a:lnTo>
                    <a:pt x="0" y="170"/>
                  </a:lnTo>
                  <a:lnTo>
                    <a:pt x="0" y="196"/>
                  </a:lnTo>
                  <a:close/>
                </a:path>
              </a:pathLst>
            </a:custGeom>
            <a:solidFill>
              <a:srgbClr val="000000"/>
            </a:solidFill>
            <a:ln w="3175">
              <a:solidFill>
                <a:srgbClr val="000000"/>
              </a:solidFill>
              <a:round/>
              <a:headEnd/>
              <a:tailEnd/>
            </a:ln>
          </p:spPr>
          <p:txBody>
            <a:bodyPr/>
            <a:lstStyle/>
            <a:p>
              <a:endParaRPr lang="ko-KR" altLang="en-US"/>
            </a:p>
          </p:txBody>
        </p:sp>
        <p:sp>
          <p:nvSpPr>
            <p:cNvPr id="66665" name="Freeform 56"/>
            <p:cNvSpPr>
              <a:spLocks/>
            </p:cNvSpPr>
            <p:nvPr/>
          </p:nvSpPr>
          <p:spPr bwMode="auto">
            <a:xfrm>
              <a:off x="2250" y="3693"/>
              <a:ext cx="66" cy="66"/>
            </a:xfrm>
            <a:custGeom>
              <a:avLst/>
              <a:gdLst>
                <a:gd name="T0" fmla="*/ 0 w 196"/>
                <a:gd name="T1" fmla="*/ 0 h 196"/>
                <a:gd name="T2" fmla="*/ 0 w 196"/>
                <a:gd name="T3" fmla="*/ 0 h 196"/>
                <a:gd name="T4" fmla="*/ 0 w 196"/>
                <a:gd name="T5" fmla="*/ 1 h 196"/>
                <a:gd name="T6" fmla="*/ 1 w 196"/>
                <a:gd name="T7" fmla="*/ 3 h 196"/>
                <a:gd name="T8" fmla="*/ 1 w 196"/>
                <a:gd name="T9" fmla="*/ 4 h 196"/>
                <a:gd name="T10" fmla="*/ 2 w 196"/>
                <a:gd name="T11" fmla="*/ 5 h 196"/>
                <a:gd name="T12" fmla="*/ 3 w 196"/>
                <a:gd name="T13" fmla="*/ 6 h 196"/>
                <a:gd name="T14" fmla="*/ 4 w 196"/>
                <a:gd name="T15" fmla="*/ 7 h 196"/>
                <a:gd name="T16" fmla="*/ 6 w 196"/>
                <a:gd name="T17" fmla="*/ 7 h 196"/>
                <a:gd name="T18" fmla="*/ 7 w 196"/>
                <a:gd name="T19" fmla="*/ 7 h 196"/>
                <a:gd name="T20" fmla="*/ 7 w 196"/>
                <a:gd name="T21" fmla="*/ 6 h 196"/>
                <a:gd name="T22" fmla="*/ 6 w 196"/>
                <a:gd name="T23" fmla="*/ 6 h 196"/>
                <a:gd name="T24" fmla="*/ 5 w 196"/>
                <a:gd name="T25" fmla="*/ 6 h 196"/>
                <a:gd name="T26" fmla="*/ 4 w 196"/>
                <a:gd name="T27" fmla="*/ 5 h 196"/>
                <a:gd name="T28" fmla="*/ 3 w 196"/>
                <a:gd name="T29" fmla="*/ 5 h 196"/>
                <a:gd name="T30" fmla="*/ 2 w 196"/>
                <a:gd name="T31" fmla="*/ 4 h 196"/>
                <a:gd name="T32" fmla="*/ 1 w 196"/>
                <a:gd name="T33" fmla="*/ 3 h 196"/>
                <a:gd name="T34" fmla="*/ 1 w 196"/>
                <a:gd name="T35" fmla="*/ 1 h 196"/>
                <a:gd name="T36" fmla="*/ 1 w 196"/>
                <a:gd name="T37" fmla="*/ 0 h 196"/>
                <a:gd name="T38" fmla="*/ 1 w 196"/>
                <a:gd name="T39" fmla="*/ 0 h 196"/>
                <a:gd name="T40" fmla="*/ 0 w 196"/>
                <a:gd name="T41" fmla="*/ 0 h 19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96"/>
                <a:gd name="T64" fmla="*/ 0 h 196"/>
                <a:gd name="T65" fmla="*/ 196 w 196"/>
                <a:gd name="T66" fmla="*/ 196 h 19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96" h="196">
                  <a:moveTo>
                    <a:pt x="0" y="0"/>
                  </a:moveTo>
                  <a:lnTo>
                    <a:pt x="0" y="0"/>
                  </a:lnTo>
                  <a:lnTo>
                    <a:pt x="5" y="40"/>
                  </a:lnTo>
                  <a:lnTo>
                    <a:pt x="16" y="76"/>
                  </a:lnTo>
                  <a:lnTo>
                    <a:pt x="33" y="109"/>
                  </a:lnTo>
                  <a:lnTo>
                    <a:pt x="58" y="138"/>
                  </a:lnTo>
                  <a:lnTo>
                    <a:pt x="87" y="163"/>
                  </a:lnTo>
                  <a:lnTo>
                    <a:pt x="120" y="180"/>
                  </a:lnTo>
                  <a:lnTo>
                    <a:pt x="157" y="191"/>
                  </a:lnTo>
                  <a:lnTo>
                    <a:pt x="196" y="196"/>
                  </a:lnTo>
                  <a:lnTo>
                    <a:pt x="196" y="170"/>
                  </a:lnTo>
                  <a:lnTo>
                    <a:pt x="161" y="167"/>
                  </a:lnTo>
                  <a:lnTo>
                    <a:pt x="129" y="157"/>
                  </a:lnTo>
                  <a:lnTo>
                    <a:pt x="101" y="141"/>
                  </a:lnTo>
                  <a:lnTo>
                    <a:pt x="75" y="121"/>
                  </a:lnTo>
                  <a:lnTo>
                    <a:pt x="55" y="95"/>
                  </a:lnTo>
                  <a:lnTo>
                    <a:pt x="39" y="67"/>
                  </a:lnTo>
                  <a:lnTo>
                    <a:pt x="29" y="35"/>
                  </a:lnTo>
                  <a:lnTo>
                    <a:pt x="26" y="0"/>
                  </a:lnTo>
                  <a:lnTo>
                    <a:pt x="0" y="0"/>
                  </a:lnTo>
                  <a:close/>
                </a:path>
              </a:pathLst>
            </a:custGeom>
            <a:solidFill>
              <a:srgbClr val="000000"/>
            </a:solidFill>
            <a:ln w="3175">
              <a:solidFill>
                <a:srgbClr val="000000"/>
              </a:solidFill>
              <a:round/>
              <a:headEnd/>
              <a:tailEnd/>
            </a:ln>
          </p:spPr>
          <p:txBody>
            <a:bodyPr/>
            <a:lstStyle/>
            <a:p>
              <a:endParaRPr lang="ko-KR" altLang="en-US"/>
            </a:p>
          </p:txBody>
        </p:sp>
        <p:sp>
          <p:nvSpPr>
            <p:cNvPr id="66666" name="Freeform 57"/>
            <p:cNvSpPr>
              <a:spLocks/>
            </p:cNvSpPr>
            <p:nvPr/>
          </p:nvSpPr>
          <p:spPr bwMode="auto">
            <a:xfrm>
              <a:off x="2167" y="2849"/>
              <a:ext cx="298" cy="42"/>
            </a:xfrm>
            <a:custGeom>
              <a:avLst/>
              <a:gdLst>
                <a:gd name="T0" fmla="*/ 33 w 894"/>
                <a:gd name="T1" fmla="*/ 0 h 124"/>
                <a:gd name="T2" fmla="*/ 33 w 894"/>
                <a:gd name="T3" fmla="*/ 0 h 124"/>
                <a:gd name="T4" fmla="*/ 0 w 894"/>
                <a:gd name="T5" fmla="*/ 4 h 124"/>
                <a:gd name="T6" fmla="*/ 0 w 894"/>
                <a:gd name="T7" fmla="*/ 5 h 124"/>
                <a:gd name="T8" fmla="*/ 33 w 894"/>
                <a:gd name="T9" fmla="*/ 1 h 124"/>
                <a:gd name="T10" fmla="*/ 33 w 894"/>
                <a:gd name="T11" fmla="*/ 1 h 124"/>
                <a:gd name="T12" fmla="*/ 33 w 894"/>
                <a:gd name="T13" fmla="*/ 0 h 124"/>
                <a:gd name="T14" fmla="*/ 0 60000 65536"/>
                <a:gd name="T15" fmla="*/ 0 60000 65536"/>
                <a:gd name="T16" fmla="*/ 0 60000 65536"/>
                <a:gd name="T17" fmla="*/ 0 60000 65536"/>
                <a:gd name="T18" fmla="*/ 0 60000 65536"/>
                <a:gd name="T19" fmla="*/ 0 60000 65536"/>
                <a:gd name="T20" fmla="*/ 0 60000 65536"/>
                <a:gd name="T21" fmla="*/ 0 w 894"/>
                <a:gd name="T22" fmla="*/ 0 h 124"/>
                <a:gd name="T23" fmla="*/ 894 w 894"/>
                <a:gd name="T24" fmla="*/ 124 h 1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94" h="124">
                  <a:moveTo>
                    <a:pt x="893" y="0"/>
                  </a:moveTo>
                  <a:lnTo>
                    <a:pt x="892" y="0"/>
                  </a:lnTo>
                  <a:lnTo>
                    <a:pt x="0" y="101"/>
                  </a:lnTo>
                  <a:lnTo>
                    <a:pt x="2" y="124"/>
                  </a:lnTo>
                  <a:lnTo>
                    <a:pt x="894" y="24"/>
                  </a:lnTo>
                  <a:lnTo>
                    <a:pt x="893" y="24"/>
                  </a:lnTo>
                  <a:lnTo>
                    <a:pt x="893" y="0"/>
                  </a:lnTo>
                  <a:close/>
                </a:path>
              </a:pathLst>
            </a:custGeom>
            <a:solidFill>
              <a:srgbClr val="000000"/>
            </a:solidFill>
            <a:ln w="3175">
              <a:solidFill>
                <a:srgbClr val="000000"/>
              </a:solidFill>
              <a:round/>
              <a:headEnd/>
              <a:tailEnd/>
            </a:ln>
          </p:spPr>
          <p:txBody>
            <a:bodyPr/>
            <a:lstStyle/>
            <a:p>
              <a:endParaRPr lang="ko-KR" altLang="en-US"/>
            </a:p>
          </p:txBody>
        </p:sp>
        <p:sp>
          <p:nvSpPr>
            <p:cNvPr id="66667" name="Freeform 58"/>
            <p:cNvSpPr>
              <a:spLocks/>
            </p:cNvSpPr>
            <p:nvPr/>
          </p:nvSpPr>
          <p:spPr bwMode="auto">
            <a:xfrm>
              <a:off x="2464" y="2849"/>
              <a:ext cx="58" cy="56"/>
            </a:xfrm>
            <a:custGeom>
              <a:avLst/>
              <a:gdLst>
                <a:gd name="T0" fmla="*/ 7 w 172"/>
                <a:gd name="T1" fmla="*/ 6 h 168"/>
                <a:gd name="T2" fmla="*/ 7 w 172"/>
                <a:gd name="T3" fmla="*/ 6 h 168"/>
                <a:gd name="T4" fmla="*/ 6 w 172"/>
                <a:gd name="T5" fmla="*/ 5 h 168"/>
                <a:gd name="T6" fmla="*/ 6 w 172"/>
                <a:gd name="T7" fmla="*/ 4 h 168"/>
                <a:gd name="T8" fmla="*/ 6 w 172"/>
                <a:gd name="T9" fmla="*/ 3 h 168"/>
                <a:gd name="T10" fmla="*/ 5 w 172"/>
                <a:gd name="T11" fmla="*/ 2 h 168"/>
                <a:gd name="T12" fmla="*/ 4 w 172"/>
                <a:gd name="T13" fmla="*/ 1 h 168"/>
                <a:gd name="T14" fmla="*/ 3 w 172"/>
                <a:gd name="T15" fmla="*/ 0 h 168"/>
                <a:gd name="T16" fmla="*/ 1 w 172"/>
                <a:gd name="T17" fmla="*/ 0 h 168"/>
                <a:gd name="T18" fmla="*/ 0 w 172"/>
                <a:gd name="T19" fmla="*/ 0 h 168"/>
                <a:gd name="T20" fmla="*/ 0 w 172"/>
                <a:gd name="T21" fmla="*/ 1 h 168"/>
                <a:gd name="T22" fmla="*/ 1 w 172"/>
                <a:gd name="T23" fmla="*/ 1 h 168"/>
                <a:gd name="T24" fmla="*/ 2 w 172"/>
                <a:gd name="T25" fmla="*/ 1 h 168"/>
                <a:gd name="T26" fmla="*/ 3 w 172"/>
                <a:gd name="T27" fmla="*/ 2 h 168"/>
                <a:gd name="T28" fmla="*/ 4 w 172"/>
                <a:gd name="T29" fmla="*/ 2 h 168"/>
                <a:gd name="T30" fmla="*/ 5 w 172"/>
                <a:gd name="T31" fmla="*/ 3 h 168"/>
                <a:gd name="T32" fmla="*/ 5 w 172"/>
                <a:gd name="T33" fmla="*/ 4 h 168"/>
                <a:gd name="T34" fmla="*/ 6 w 172"/>
                <a:gd name="T35" fmla="*/ 5 h 168"/>
                <a:gd name="T36" fmla="*/ 6 w 172"/>
                <a:gd name="T37" fmla="*/ 6 h 168"/>
                <a:gd name="T38" fmla="*/ 6 w 172"/>
                <a:gd name="T39" fmla="*/ 6 h 168"/>
                <a:gd name="T40" fmla="*/ 7 w 172"/>
                <a:gd name="T41" fmla="*/ 6 h 16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72"/>
                <a:gd name="T64" fmla="*/ 0 h 168"/>
                <a:gd name="T65" fmla="*/ 172 w 172"/>
                <a:gd name="T66" fmla="*/ 168 h 168"/>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72" h="168">
                  <a:moveTo>
                    <a:pt x="172" y="168"/>
                  </a:moveTo>
                  <a:lnTo>
                    <a:pt x="172" y="168"/>
                  </a:lnTo>
                  <a:lnTo>
                    <a:pt x="169" y="134"/>
                  </a:lnTo>
                  <a:lnTo>
                    <a:pt x="159" y="103"/>
                  </a:lnTo>
                  <a:lnTo>
                    <a:pt x="144" y="73"/>
                  </a:lnTo>
                  <a:lnTo>
                    <a:pt x="121" y="48"/>
                  </a:lnTo>
                  <a:lnTo>
                    <a:pt x="96" y="28"/>
                  </a:lnTo>
                  <a:lnTo>
                    <a:pt x="67" y="12"/>
                  </a:lnTo>
                  <a:lnTo>
                    <a:pt x="35" y="3"/>
                  </a:lnTo>
                  <a:lnTo>
                    <a:pt x="0" y="0"/>
                  </a:lnTo>
                  <a:lnTo>
                    <a:pt x="0" y="24"/>
                  </a:lnTo>
                  <a:lnTo>
                    <a:pt x="30" y="27"/>
                  </a:lnTo>
                  <a:lnTo>
                    <a:pt x="57" y="35"/>
                  </a:lnTo>
                  <a:lnTo>
                    <a:pt x="82" y="50"/>
                  </a:lnTo>
                  <a:lnTo>
                    <a:pt x="105" y="67"/>
                  </a:lnTo>
                  <a:lnTo>
                    <a:pt x="122" y="87"/>
                  </a:lnTo>
                  <a:lnTo>
                    <a:pt x="135" y="112"/>
                  </a:lnTo>
                  <a:lnTo>
                    <a:pt x="145" y="138"/>
                  </a:lnTo>
                  <a:lnTo>
                    <a:pt x="148" y="168"/>
                  </a:lnTo>
                  <a:lnTo>
                    <a:pt x="172" y="168"/>
                  </a:lnTo>
                  <a:close/>
                </a:path>
              </a:pathLst>
            </a:custGeom>
            <a:solidFill>
              <a:srgbClr val="000000"/>
            </a:solidFill>
            <a:ln w="3175">
              <a:solidFill>
                <a:srgbClr val="000000"/>
              </a:solidFill>
              <a:round/>
              <a:headEnd/>
              <a:tailEnd/>
            </a:ln>
          </p:spPr>
          <p:txBody>
            <a:bodyPr/>
            <a:lstStyle/>
            <a:p>
              <a:endParaRPr lang="ko-KR" altLang="en-US"/>
            </a:p>
          </p:txBody>
        </p:sp>
        <p:sp>
          <p:nvSpPr>
            <p:cNvPr id="66668" name="Freeform 59"/>
            <p:cNvSpPr>
              <a:spLocks/>
            </p:cNvSpPr>
            <p:nvPr/>
          </p:nvSpPr>
          <p:spPr bwMode="auto">
            <a:xfrm>
              <a:off x="2514" y="2905"/>
              <a:ext cx="8" cy="632"/>
            </a:xfrm>
            <a:custGeom>
              <a:avLst/>
              <a:gdLst>
                <a:gd name="T0" fmla="*/ 1 w 24"/>
                <a:gd name="T1" fmla="*/ 70 h 1894"/>
                <a:gd name="T2" fmla="*/ 1 w 24"/>
                <a:gd name="T3" fmla="*/ 70 h 1894"/>
                <a:gd name="T4" fmla="*/ 1 w 24"/>
                <a:gd name="T5" fmla="*/ 0 h 1894"/>
                <a:gd name="T6" fmla="*/ 0 w 24"/>
                <a:gd name="T7" fmla="*/ 0 h 1894"/>
                <a:gd name="T8" fmla="*/ 0 w 24"/>
                <a:gd name="T9" fmla="*/ 70 h 1894"/>
                <a:gd name="T10" fmla="*/ 0 w 24"/>
                <a:gd name="T11" fmla="*/ 70 h 1894"/>
                <a:gd name="T12" fmla="*/ 1 w 24"/>
                <a:gd name="T13" fmla="*/ 70 h 1894"/>
                <a:gd name="T14" fmla="*/ 0 60000 65536"/>
                <a:gd name="T15" fmla="*/ 0 60000 65536"/>
                <a:gd name="T16" fmla="*/ 0 60000 65536"/>
                <a:gd name="T17" fmla="*/ 0 60000 65536"/>
                <a:gd name="T18" fmla="*/ 0 60000 65536"/>
                <a:gd name="T19" fmla="*/ 0 60000 65536"/>
                <a:gd name="T20" fmla="*/ 0 60000 65536"/>
                <a:gd name="T21" fmla="*/ 0 w 24"/>
                <a:gd name="T22" fmla="*/ 0 h 1894"/>
                <a:gd name="T23" fmla="*/ 24 w 24"/>
                <a:gd name="T24" fmla="*/ 1894 h 189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 h="1894">
                  <a:moveTo>
                    <a:pt x="24" y="1894"/>
                  </a:moveTo>
                  <a:lnTo>
                    <a:pt x="24" y="1894"/>
                  </a:lnTo>
                  <a:lnTo>
                    <a:pt x="24" y="0"/>
                  </a:lnTo>
                  <a:lnTo>
                    <a:pt x="0" y="0"/>
                  </a:lnTo>
                  <a:lnTo>
                    <a:pt x="0" y="1894"/>
                  </a:lnTo>
                  <a:lnTo>
                    <a:pt x="24" y="1894"/>
                  </a:lnTo>
                  <a:close/>
                </a:path>
              </a:pathLst>
            </a:custGeom>
            <a:solidFill>
              <a:srgbClr val="000000"/>
            </a:solidFill>
            <a:ln w="3175">
              <a:solidFill>
                <a:srgbClr val="000000"/>
              </a:solidFill>
              <a:round/>
              <a:headEnd/>
              <a:tailEnd/>
            </a:ln>
          </p:spPr>
          <p:txBody>
            <a:bodyPr/>
            <a:lstStyle/>
            <a:p>
              <a:endParaRPr lang="ko-KR" altLang="en-US"/>
            </a:p>
          </p:txBody>
        </p:sp>
        <p:sp>
          <p:nvSpPr>
            <p:cNvPr id="66669" name="Freeform 60"/>
            <p:cNvSpPr>
              <a:spLocks/>
            </p:cNvSpPr>
            <p:nvPr/>
          </p:nvSpPr>
          <p:spPr bwMode="auto">
            <a:xfrm>
              <a:off x="2464" y="3537"/>
              <a:ext cx="58" cy="56"/>
            </a:xfrm>
            <a:custGeom>
              <a:avLst/>
              <a:gdLst>
                <a:gd name="T0" fmla="*/ 0 w 173"/>
                <a:gd name="T1" fmla="*/ 6 h 170"/>
                <a:gd name="T2" fmla="*/ 0 w 173"/>
                <a:gd name="T3" fmla="*/ 6 h 170"/>
                <a:gd name="T4" fmla="*/ 1 w 173"/>
                <a:gd name="T5" fmla="*/ 6 h 170"/>
                <a:gd name="T6" fmla="*/ 3 w 173"/>
                <a:gd name="T7" fmla="*/ 6 h 170"/>
                <a:gd name="T8" fmla="*/ 4 w 173"/>
                <a:gd name="T9" fmla="*/ 5 h 170"/>
                <a:gd name="T10" fmla="*/ 5 w 173"/>
                <a:gd name="T11" fmla="*/ 4 h 170"/>
                <a:gd name="T12" fmla="*/ 5 w 173"/>
                <a:gd name="T13" fmla="*/ 3 h 170"/>
                <a:gd name="T14" fmla="*/ 6 w 173"/>
                <a:gd name="T15" fmla="*/ 2 h 170"/>
                <a:gd name="T16" fmla="*/ 6 w 173"/>
                <a:gd name="T17" fmla="*/ 1 h 170"/>
                <a:gd name="T18" fmla="*/ 6 w 173"/>
                <a:gd name="T19" fmla="*/ 0 h 170"/>
                <a:gd name="T20" fmla="*/ 6 w 173"/>
                <a:gd name="T21" fmla="*/ 0 h 170"/>
                <a:gd name="T22" fmla="*/ 5 w 173"/>
                <a:gd name="T23" fmla="*/ 1 h 170"/>
                <a:gd name="T24" fmla="*/ 5 w 173"/>
                <a:gd name="T25" fmla="*/ 2 h 170"/>
                <a:gd name="T26" fmla="*/ 5 w 173"/>
                <a:gd name="T27" fmla="*/ 3 h 170"/>
                <a:gd name="T28" fmla="*/ 4 w 173"/>
                <a:gd name="T29" fmla="*/ 4 h 170"/>
                <a:gd name="T30" fmla="*/ 3 w 173"/>
                <a:gd name="T31" fmla="*/ 4 h 170"/>
                <a:gd name="T32" fmla="*/ 2 w 173"/>
                <a:gd name="T33" fmla="*/ 5 h 170"/>
                <a:gd name="T34" fmla="*/ 1 w 173"/>
                <a:gd name="T35" fmla="*/ 5 h 170"/>
                <a:gd name="T36" fmla="*/ 0 w 173"/>
                <a:gd name="T37" fmla="*/ 5 h 170"/>
                <a:gd name="T38" fmla="*/ 0 w 173"/>
                <a:gd name="T39" fmla="*/ 5 h 170"/>
                <a:gd name="T40" fmla="*/ 0 w 173"/>
                <a:gd name="T41" fmla="*/ 6 h 17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73"/>
                <a:gd name="T64" fmla="*/ 0 h 170"/>
                <a:gd name="T65" fmla="*/ 173 w 173"/>
                <a:gd name="T66" fmla="*/ 170 h 170"/>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73" h="170">
                  <a:moveTo>
                    <a:pt x="0" y="168"/>
                  </a:moveTo>
                  <a:lnTo>
                    <a:pt x="1" y="170"/>
                  </a:lnTo>
                  <a:lnTo>
                    <a:pt x="36" y="165"/>
                  </a:lnTo>
                  <a:lnTo>
                    <a:pt x="68" y="157"/>
                  </a:lnTo>
                  <a:lnTo>
                    <a:pt x="97" y="140"/>
                  </a:lnTo>
                  <a:lnTo>
                    <a:pt x="122" y="120"/>
                  </a:lnTo>
                  <a:lnTo>
                    <a:pt x="145" y="95"/>
                  </a:lnTo>
                  <a:lnTo>
                    <a:pt x="160" y="65"/>
                  </a:lnTo>
                  <a:lnTo>
                    <a:pt x="170" y="34"/>
                  </a:lnTo>
                  <a:lnTo>
                    <a:pt x="173" y="0"/>
                  </a:lnTo>
                  <a:lnTo>
                    <a:pt x="149" y="0"/>
                  </a:lnTo>
                  <a:lnTo>
                    <a:pt x="146" y="30"/>
                  </a:lnTo>
                  <a:lnTo>
                    <a:pt x="136" y="56"/>
                  </a:lnTo>
                  <a:lnTo>
                    <a:pt x="123" y="81"/>
                  </a:lnTo>
                  <a:lnTo>
                    <a:pt x="106" y="101"/>
                  </a:lnTo>
                  <a:lnTo>
                    <a:pt x="83" y="119"/>
                  </a:lnTo>
                  <a:lnTo>
                    <a:pt x="58" y="133"/>
                  </a:lnTo>
                  <a:lnTo>
                    <a:pt x="31" y="141"/>
                  </a:lnTo>
                  <a:lnTo>
                    <a:pt x="1" y="143"/>
                  </a:lnTo>
                  <a:lnTo>
                    <a:pt x="2" y="145"/>
                  </a:lnTo>
                  <a:lnTo>
                    <a:pt x="0" y="168"/>
                  </a:lnTo>
                  <a:close/>
                </a:path>
              </a:pathLst>
            </a:custGeom>
            <a:solidFill>
              <a:srgbClr val="000000"/>
            </a:solidFill>
            <a:ln w="3175">
              <a:solidFill>
                <a:srgbClr val="000000"/>
              </a:solidFill>
              <a:round/>
              <a:headEnd/>
              <a:tailEnd/>
            </a:ln>
          </p:spPr>
          <p:txBody>
            <a:bodyPr/>
            <a:lstStyle/>
            <a:p>
              <a:endParaRPr lang="ko-KR" altLang="en-US"/>
            </a:p>
          </p:txBody>
        </p:sp>
        <p:sp>
          <p:nvSpPr>
            <p:cNvPr id="66670" name="Freeform 61"/>
            <p:cNvSpPr>
              <a:spLocks/>
            </p:cNvSpPr>
            <p:nvPr/>
          </p:nvSpPr>
          <p:spPr bwMode="auto">
            <a:xfrm>
              <a:off x="2167" y="3547"/>
              <a:ext cx="298" cy="46"/>
            </a:xfrm>
            <a:custGeom>
              <a:avLst/>
              <a:gdLst>
                <a:gd name="T0" fmla="*/ 0 w 894"/>
                <a:gd name="T1" fmla="*/ 1 h 136"/>
                <a:gd name="T2" fmla="*/ 0 w 894"/>
                <a:gd name="T3" fmla="*/ 1 h 136"/>
                <a:gd name="T4" fmla="*/ 33 w 894"/>
                <a:gd name="T5" fmla="*/ 5 h 136"/>
                <a:gd name="T6" fmla="*/ 33 w 894"/>
                <a:gd name="T7" fmla="*/ 4 h 136"/>
                <a:gd name="T8" fmla="*/ 0 w 894"/>
                <a:gd name="T9" fmla="*/ 0 h 136"/>
                <a:gd name="T10" fmla="*/ 0 w 894"/>
                <a:gd name="T11" fmla="*/ 0 h 136"/>
                <a:gd name="T12" fmla="*/ 0 w 894"/>
                <a:gd name="T13" fmla="*/ 1 h 136"/>
                <a:gd name="T14" fmla="*/ 0 60000 65536"/>
                <a:gd name="T15" fmla="*/ 0 60000 65536"/>
                <a:gd name="T16" fmla="*/ 0 60000 65536"/>
                <a:gd name="T17" fmla="*/ 0 60000 65536"/>
                <a:gd name="T18" fmla="*/ 0 60000 65536"/>
                <a:gd name="T19" fmla="*/ 0 60000 65536"/>
                <a:gd name="T20" fmla="*/ 0 60000 65536"/>
                <a:gd name="T21" fmla="*/ 0 w 894"/>
                <a:gd name="T22" fmla="*/ 0 h 136"/>
                <a:gd name="T23" fmla="*/ 894 w 894"/>
                <a:gd name="T24" fmla="*/ 136 h 1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94" h="136">
                  <a:moveTo>
                    <a:pt x="1" y="26"/>
                  </a:moveTo>
                  <a:lnTo>
                    <a:pt x="0" y="25"/>
                  </a:lnTo>
                  <a:lnTo>
                    <a:pt x="892" y="136"/>
                  </a:lnTo>
                  <a:lnTo>
                    <a:pt x="894" y="113"/>
                  </a:lnTo>
                  <a:lnTo>
                    <a:pt x="2" y="1"/>
                  </a:lnTo>
                  <a:lnTo>
                    <a:pt x="1" y="0"/>
                  </a:lnTo>
                  <a:lnTo>
                    <a:pt x="1" y="26"/>
                  </a:lnTo>
                  <a:close/>
                </a:path>
              </a:pathLst>
            </a:custGeom>
            <a:solidFill>
              <a:srgbClr val="000000"/>
            </a:solidFill>
            <a:ln w="3175">
              <a:solidFill>
                <a:srgbClr val="000000"/>
              </a:solidFill>
              <a:round/>
              <a:headEnd/>
              <a:tailEnd/>
            </a:ln>
          </p:spPr>
          <p:txBody>
            <a:bodyPr/>
            <a:lstStyle/>
            <a:p>
              <a:endParaRPr lang="ko-KR" altLang="en-US"/>
            </a:p>
          </p:txBody>
        </p:sp>
        <p:sp>
          <p:nvSpPr>
            <p:cNvPr id="66671" name="Freeform 62"/>
            <p:cNvSpPr>
              <a:spLocks/>
            </p:cNvSpPr>
            <p:nvPr/>
          </p:nvSpPr>
          <p:spPr bwMode="auto">
            <a:xfrm>
              <a:off x="2109" y="3499"/>
              <a:ext cx="58" cy="57"/>
            </a:xfrm>
            <a:custGeom>
              <a:avLst/>
              <a:gdLst>
                <a:gd name="T0" fmla="*/ 0 w 173"/>
                <a:gd name="T1" fmla="*/ 0 h 170"/>
                <a:gd name="T2" fmla="*/ 0 w 173"/>
                <a:gd name="T3" fmla="*/ 0 h 170"/>
                <a:gd name="T4" fmla="*/ 0 w 173"/>
                <a:gd name="T5" fmla="*/ 1 h 170"/>
                <a:gd name="T6" fmla="*/ 1 w 173"/>
                <a:gd name="T7" fmla="*/ 2 h 170"/>
                <a:gd name="T8" fmla="*/ 1 w 173"/>
                <a:gd name="T9" fmla="*/ 4 h 170"/>
                <a:gd name="T10" fmla="*/ 2 w 173"/>
                <a:gd name="T11" fmla="*/ 4 h 170"/>
                <a:gd name="T12" fmla="*/ 3 w 173"/>
                <a:gd name="T13" fmla="*/ 5 h 170"/>
                <a:gd name="T14" fmla="*/ 4 w 173"/>
                <a:gd name="T15" fmla="*/ 6 h 170"/>
                <a:gd name="T16" fmla="*/ 5 w 173"/>
                <a:gd name="T17" fmla="*/ 6 h 170"/>
                <a:gd name="T18" fmla="*/ 6 w 173"/>
                <a:gd name="T19" fmla="*/ 6 h 170"/>
                <a:gd name="T20" fmla="*/ 6 w 173"/>
                <a:gd name="T21" fmla="*/ 5 h 170"/>
                <a:gd name="T22" fmla="*/ 5 w 173"/>
                <a:gd name="T23" fmla="*/ 5 h 170"/>
                <a:gd name="T24" fmla="*/ 4 w 173"/>
                <a:gd name="T25" fmla="*/ 5 h 170"/>
                <a:gd name="T26" fmla="*/ 3 w 173"/>
                <a:gd name="T27" fmla="*/ 4 h 170"/>
                <a:gd name="T28" fmla="*/ 3 w 173"/>
                <a:gd name="T29" fmla="*/ 4 h 170"/>
                <a:gd name="T30" fmla="*/ 2 w 173"/>
                <a:gd name="T31" fmla="*/ 3 h 170"/>
                <a:gd name="T32" fmla="*/ 1 w 173"/>
                <a:gd name="T33" fmla="*/ 2 h 170"/>
                <a:gd name="T34" fmla="*/ 1 w 173"/>
                <a:gd name="T35" fmla="*/ 1 h 170"/>
                <a:gd name="T36" fmla="*/ 1 w 173"/>
                <a:gd name="T37" fmla="*/ 0 h 170"/>
                <a:gd name="T38" fmla="*/ 1 w 173"/>
                <a:gd name="T39" fmla="*/ 0 h 170"/>
                <a:gd name="T40" fmla="*/ 0 w 173"/>
                <a:gd name="T41" fmla="*/ 0 h 17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73"/>
                <a:gd name="T64" fmla="*/ 0 h 170"/>
                <a:gd name="T65" fmla="*/ 173 w 173"/>
                <a:gd name="T66" fmla="*/ 170 h 170"/>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73" h="170">
                  <a:moveTo>
                    <a:pt x="0" y="0"/>
                  </a:moveTo>
                  <a:lnTo>
                    <a:pt x="0" y="0"/>
                  </a:lnTo>
                  <a:lnTo>
                    <a:pt x="5" y="34"/>
                  </a:lnTo>
                  <a:lnTo>
                    <a:pt x="14" y="66"/>
                  </a:lnTo>
                  <a:lnTo>
                    <a:pt x="30" y="96"/>
                  </a:lnTo>
                  <a:lnTo>
                    <a:pt x="51" y="120"/>
                  </a:lnTo>
                  <a:lnTo>
                    <a:pt x="76" y="141"/>
                  </a:lnTo>
                  <a:lnTo>
                    <a:pt x="106" y="157"/>
                  </a:lnTo>
                  <a:lnTo>
                    <a:pt x="139" y="165"/>
                  </a:lnTo>
                  <a:lnTo>
                    <a:pt x="173" y="170"/>
                  </a:lnTo>
                  <a:lnTo>
                    <a:pt x="173" y="144"/>
                  </a:lnTo>
                  <a:lnTo>
                    <a:pt x="144" y="142"/>
                  </a:lnTo>
                  <a:lnTo>
                    <a:pt x="115" y="133"/>
                  </a:lnTo>
                  <a:lnTo>
                    <a:pt x="90" y="119"/>
                  </a:lnTo>
                  <a:lnTo>
                    <a:pt x="68" y="101"/>
                  </a:lnTo>
                  <a:lnTo>
                    <a:pt x="51" y="81"/>
                  </a:lnTo>
                  <a:lnTo>
                    <a:pt x="38" y="56"/>
                  </a:lnTo>
                  <a:lnTo>
                    <a:pt x="29" y="29"/>
                  </a:lnTo>
                  <a:lnTo>
                    <a:pt x="26" y="0"/>
                  </a:lnTo>
                  <a:lnTo>
                    <a:pt x="0" y="0"/>
                  </a:lnTo>
                  <a:close/>
                </a:path>
              </a:pathLst>
            </a:custGeom>
            <a:solidFill>
              <a:srgbClr val="000000"/>
            </a:solidFill>
            <a:ln w="3175">
              <a:solidFill>
                <a:srgbClr val="000000"/>
              </a:solidFill>
              <a:round/>
              <a:headEnd/>
              <a:tailEnd/>
            </a:ln>
          </p:spPr>
          <p:txBody>
            <a:bodyPr/>
            <a:lstStyle/>
            <a:p>
              <a:endParaRPr lang="ko-KR" altLang="en-US"/>
            </a:p>
          </p:txBody>
        </p:sp>
        <p:sp>
          <p:nvSpPr>
            <p:cNvPr id="66672" name="Freeform 63"/>
            <p:cNvSpPr>
              <a:spLocks/>
            </p:cNvSpPr>
            <p:nvPr/>
          </p:nvSpPr>
          <p:spPr bwMode="auto">
            <a:xfrm>
              <a:off x="2109" y="2939"/>
              <a:ext cx="9" cy="560"/>
            </a:xfrm>
            <a:custGeom>
              <a:avLst/>
              <a:gdLst>
                <a:gd name="T0" fmla="*/ 0 w 26"/>
                <a:gd name="T1" fmla="*/ 0 h 1681"/>
                <a:gd name="T2" fmla="*/ 0 w 26"/>
                <a:gd name="T3" fmla="*/ 0 h 1681"/>
                <a:gd name="T4" fmla="*/ 0 w 26"/>
                <a:gd name="T5" fmla="*/ 62 h 1681"/>
                <a:gd name="T6" fmla="*/ 1 w 26"/>
                <a:gd name="T7" fmla="*/ 62 h 1681"/>
                <a:gd name="T8" fmla="*/ 1 w 26"/>
                <a:gd name="T9" fmla="*/ 0 h 1681"/>
                <a:gd name="T10" fmla="*/ 1 w 26"/>
                <a:gd name="T11" fmla="*/ 0 h 1681"/>
                <a:gd name="T12" fmla="*/ 0 w 26"/>
                <a:gd name="T13" fmla="*/ 0 h 1681"/>
                <a:gd name="T14" fmla="*/ 0 60000 65536"/>
                <a:gd name="T15" fmla="*/ 0 60000 65536"/>
                <a:gd name="T16" fmla="*/ 0 60000 65536"/>
                <a:gd name="T17" fmla="*/ 0 60000 65536"/>
                <a:gd name="T18" fmla="*/ 0 60000 65536"/>
                <a:gd name="T19" fmla="*/ 0 60000 65536"/>
                <a:gd name="T20" fmla="*/ 0 60000 65536"/>
                <a:gd name="T21" fmla="*/ 0 w 26"/>
                <a:gd name="T22" fmla="*/ 0 h 1681"/>
                <a:gd name="T23" fmla="*/ 26 w 26"/>
                <a:gd name="T24" fmla="*/ 1681 h 168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6" h="1681">
                  <a:moveTo>
                    <a:pt x="0" y="0"/>
                  </a:moveTo>
                  <a:lnTo>
                    <a:pt x="0" y="0"/>
                  </a:lnTo>
                  <a:lnTo>
                    <a:pt x="0" y="1681"/>
                  </a:lnTo>
                  <a:lnTo>
                    <a:pt x="26" y="1681"/>
                  </a:lnTo>
                  <a:lnTo>
                    <a:pt x="26" y="0"/>
                  </a:lnTo>
                  <a:lnTo>
                    <a:pt x="0" y="0"/>
                  </a:lnTo>
                  <a:close/>
                </a:path>
              </a:pathLst>
            </a:custGeom>
            <a:solidFill>
              <a:srgbClr val="000000"/>
            </a:solidFill>
            <a:ln w="3175">
              <a:solidFill>
                <a:srgbClr val="000000"/>
              </a:solidFill>
              <a:round/>
              <a:headEnd/>
              <a:tailEnd/>
            </a:ln>
          </p:spPr>
          <p:txBody>
            <a:bodyPr/>
            <a:lstStyle/>
            <a:p>
              <a:endParaRPr lang="ko-KR" altLang="en-US"/>
            </a:p>
          </p:txBody>
        </p:sp>
        <p:sp>
          <p:nvSpPr>
            <p:cNvPr id="66673" name="Freeform 64"/>
            <p:cNvSpPr>
              <a:spLocks/>
            </p:cNvSpPr>
            <p:nvPr/>
          </p:nvSpPr>
          <p:spPr bwMode="auto">
            <a:xfrm>
              <a:off x="2109" y="2883"/>
              <a:ext cx="58" cy="56"/>
            </a:xfrm>
            <a:custGeom>
              <a:avLst/>
              <a:gdLst>
                <a:gd name="T0" fmla="*/ 6 w 174"/>
                <a:gd name="T1" fmla="*/ 0 h 168"/>
                <a:gd name="T2" fmla="*/ 6 w 174"/>
                <a:gd name="T3" fmla="*/ 0 h 168"/>
                <a:gd name="T4" fmla="*/ 5 w 174"/>
                <a:gd name="T5" fmla="*/ 0 h 168"/>
                <a:gd name="T6" fmla="*/ 4 w 174"/>
                <a:gd name="T7" fmla="*/ 0 h 168"/>
                <a:gd name="T8" fmla="*/ 3 w 174"/>
                <a:gd name="T9" fmla="*/ 1 h 168"/>
                <a:gd name="T10" fmla="*/ 2 w 174"/>
                <a:gd name="T11" fmla="*/ 2 h 168"/>
                <a:gd name="T12" fmla="*/ 1 w 174"/>
                <a:gd name="T13" fmla="*/ 3 h 168"/>
                <a:gd name="T14" fmla="*/ 1 w 174"/>
                <a:gd name="T15" fmla="*/ 4 h 168"/>
                <a:gd name="T16" fmla="*/ 0 w 174"/>
                <a:gd name="T17" fmla="*/ 5 h 168"/>
                <a:gd name="T18" fmla="*/ 0 w 174"/>
                <a:gd name="T19" fmla="*/ 6 h 168"/>
                <a:gd name="T20" fmla="*/ 1 w 174"/>
                <a:gd name="T21" fmla="*/ 6 h 168"/>
                <a:gd name="T22" fmla="*/ 1 w 174"/>
                <a:gd name="T23" fmla="*/ 5 h 168"/>
                <a:gd name="T24" fmla="*/ 1 w 174"/>
                <a:gd name="T25" fmla="*/ 4 h 168"/>
                <a:gd name="T26" fmla="*/ 2 w 174"/>
                <a:gd name="T27" fmla="*/ 3 h 168"/>
                <a:gd name="T28" fmla="*/ 3 w 174"/>
                <a:gd name="T29" fmla="*/ 2 h 168"/>
                <a:gd name="T30" fmla="*/ 3 w 174"/>
                <a:gd name="T31" fmla="*/ 2 h 168"/>
                <a:gd name="T32" fmla="*/ 4 w 174"/>
                <a:gd name="T33" fmla="*/ 1 h 168"/>
                <a:gd name="T34" fmla="*/ 5 w 174"/>
                <a:gd name="T35" fmla="*/ 1 h 168"/>
                <a:gd name="T36" fmla="*/ 6 w 174"/>
                <a:gd name="T37" fmla="*/ 1 h 168"/>
                <a:gd name="T38" fmla="*/ 6 w 174"/>
                <a:gd name="T39" fmla="*/ 1 h 168"/>
                <a:gd name="T40" fmla="*/ 6 w 174"/>
                <a:gd name="T41" fmla="*/ 0 h 16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74"/>
                <a:gd name="T64" fmla="*/ 0 h 168"/>
                <a:gd name="T65" fmla="*/ 174 w 174"/>
                <a:gd name="T66" fmla="*/ 168 h 168"/>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74" h="168">
                  <a:moveTo>
                    <a:pt x="172" y="0"/>
                  </a:moveTo>
                  <a:lnTo>
                    <a:pt x="173" y="0"/>
                  </a:lnTo>
                  <a:lnTo>
                    <a:pt x="139" y="3"/>
                  </a:lnTo>
                  <a:lnTo>
                    <a:pt x="106" y="11"/>
                  </a:lnTo>
                  <a:lnTo>
                    <a:pt x="76" y="28"/>
                  </a:lnTo>
                  <a:lnTo>
                    <a:pt x="51" y="48"/>
                  </a:lnTo>
                  <a:lnTo>
                    <a:pt x="30" y="73"/>
                  </a:lnTo>
                  <a:lnTo>
                    <a:pt x="14" y="103"/>
                  </a:lnTo>
                  <a:lnTo>
                    <a:pt x="5" y="133"/>
                  </a:lnTo>
                  <a:lnTo>
                    <a:pt x="0" y="168"/>
                  </a:lnTo>
                  <a:lnTo>
                    <a:pt x="26" y="168"/>
                  </a:lnTo>
                  <a:lnTo>
                    <a:pt x="29" y="138"/>
                  </a:lnTo>
                  <a:lnTo>
                    <a:pt x="38" y="112"/>
                  </a:lnTo>
                  <a:lnTo>
                    <a:pt x="51" y="87"/>
                  </a:lnTo>
                  <a:lnTo>
                    <a:pt x="68" y="67"/>
                  </a:lnTo>
                  <a:lnTo>
                    <a:pt x="90" y="49"/>
                  </a:lnTo>
                  <a:lnTo>
                    <a:pt x="115" y="35"/>
                  </a:lnTo>
                  <a:lnTo>
                    <a:pt x="144" y="27"/>
                  </a:lnTo>
                  <a:lnTo>
                    <a:pt x="173" y="23"/>
                  </a:lnTo>
                  <a:lnTo>
                    <a:pt x="174" y="23"/>
                  </a:lnTo>
                  <a:lnTo>
                    <a:pt x="172" y="0"/>
                  </a:lnTo>
                  <a:close/>
                </a:path>
              </a:pathLst>
            </a:custGeom>
            <a:solidFill>
              <a:srgbClr val="000000"/>
            </a:solidFill>
            <a:ln w="3175">
              <a:solidFill>
                <a:srgbClr val="000000"/>
              </a:solidFill>
              <a:round/>
              <a:headEnd/>
              <a:tailEnd/>
            </a:ln>
          </p:spPr>
          <p:txBody>
            <a:bodyPr/>
            <a:lstStyle/>
            <a:p>
              <a:endParaRPr lang="ko-KR" altLang="en-US"/>
            </a:p>
          </p:txBody>
        </p:sp>
        <p:sp>
          <p:nvSpPr>
            <p:cNvPr id="66674" name="Freeform 65"/>
            <p:cNvSpPr>
              <a:spLocks/>
            </p:cNvSpPr>
            <p:nvPr/>
          </p:nvSpPr>
          <p:spPr bwMode="auto">
            <a:xfrm>
              <a:off x="2144" y="2886"/>
              <a:ext cx="343" cy="670"/>
            </a:xfrm>
            <a:custGeom>
              <a:avLst/>
              <a:gdLst>
                <a:gd name="T0" fmla="*/ 5 w 1031"/>
                <a:gd name="T1" fmla="*/ 3 h 2010"/>
                <a:gd name="T2" fmla="*/ 33 w 1031"/>
                <a:gd name="T3" fmla="*/ 0 h 2010"/>
                <a:gd name="T4" fmla="*/ 34 w 1031"/>
                <a:gd name="T5" fmla="*/ 0 h 2010"/>
                <a:gd name="T6" fmla="*/ 35 w 1031"/>
                <a:gd name="T7" fmla="*/ 0 h 2010"/>
                <a:gd name="T8" fmla="*/ 36 w 1031"/>
                <a:gd name="T9" fmla="*/ 1 h 2010"/>
                <a:gd name="T10" fmla="*/ 37 w 1031"/>
                <a:gd name="T11" fmla="*/ 2 h 2010"/>
                <a:gd name="T12" fmla="*/ 37 w 1031"/>
                <a:gd name="T13" fmla="*/ 2 h 2010"/>
                <a:gd name="T14" fmla="*/ 38 w 1031"/>
                <a:gd name="T15" fmla="*/ 3 h 2010"/>
                <a:gd name="T16" fmla="*/ 38 w 1031"/>
                <a:gd name="T17" fmla="*/ 4 h 2010"/>
                <a:gd name="T18" fmla="*/ 38 w 1031"/>
                <a:gd name="T19" fmla="*/ 5 h 2010"/>
                <a:gd name="T20" fmla="*/ 38 w 1031"/>
                <a:gd name="T21" fmla="*/ 69 h 2010"/>
                <a:gd name="T22" fmla="*/ 38 w 1031"/>
                <a:gd name="T23" fmla="*/ 70 h 2010"/>
                <a:gd name="T24" fmla="*/ 38 w 1031"/>
                <a:gd name="T25" fmla="*/ 71 h 2010"/>
                <a:gd name="T26" fmla="*/ 37 w 1031"/>
                <a:gd name="T27" fmla="*/ 72 h 2010"/>
                <a:gd name="T28" fmla="*/ 37 w 1031"/>
                <a:gd name="T29" fmla="*/ 73 h 2010"/>
                <a:gd name="T30" fmla="*/ 36 w 1031"/>
                <a:gd name="T31" fmla="*/ 74 h 2010"/>
                <a:gd name="T32" fmla="*/ 35 w 1031"/>
                <a:gd name="T33" fmla="*/ 74 h 2010"/>
                <a:gd name="T34" fmla="*/ 34 w 1031"/>
                <a:gd name="T35" fmla="*/ 74 h 2010"/>
                <a:gd name="T36" fmla="*/ 33 w 1031"/>
                <a:gd name="T37" fmla="*/ 74 h 2010"/>
                <a:gd name="T38" fmla="*/ 5 w 1031"/>
                <a:gd name="T39" fmla="*/ 71 h 2010"/>
                <a:gd name="T40" fmla="*/ 4 w 1031"/>
                <a:gd name="T41" fmla="*/ 71 h 2010"/>
                <a:gd name="T42" fmla="*/ 3 w 1031"/>
                <a:gd name="T43" fmla="*/ 70 h 2010"/>
                <a:gd name="T44" fmla="*/ 2 w 1031"/>
                <a:gd name="T45" fmla="*/ 70 h 2010"/>
                <a:gd name="T46" fmla="*/ 2 w 1031"/>
                <a:gd name="T47" fmla="*/ 69 h 2010"/>
                <a:gd name="T48" fmla="*/ 1 w 1031"/>
                <a:gd name="T49" fmla="*/ 68 h 2010"/>
                <a:gd name="T50" fmla="*/ 0 w 1031"/>
                <a:gd name="T51" fmla="*/ 67 h 2010"/>
                <a:gd name="T52" fmla="*/ 0 w 1031"/>
                <a:gd name="T53" fmla="*/ 66 h 2010"/>
                <a:gd name="T54" fmla="*/ 0 w 1031"/>
                <a:gd name="T55" fmla="*/ 65 h 2010"/>
                <a:gd name="T56" fmla="*/ 0 w 1031"/>
                <a:gd name="T57" fmla="*/ 9 h 2010"/>
                <a:gd name="T58" fmla="*/ 0 w 1031"/>
                <a:gd name="T59" fmla="*/ 8 h 2010"/>
                <a:gd name="T60" fmla="*/ 0 w 1031"/>
                <a:gd name="T61" fmla="*/ 7 h 2010"/>
                <a:gd name="T62" fmla="*/ 1 w 1031"/>
                <a:gd name="T63" fmla="*/ 6 h 2010"/>
                <a:gd name="T64" fmla="*/ 2 w 1031"/>
                <a:gd name="T65" fmla="*/ 5 h 2010"/>
                <a:gd name="T66" fmla="*/ 2 w 1031"/>
                <a:gd name="T67" fmla="*/ 4 h 2010"/>
                <a:gd name="T68" fmla="*/ 3 w 1031"/>
                <a:gd name="T69" fmla="*/ 4 h 2010"/>
                <a:gd name="T70" fmla="*/ 4 w 1031"/>
                <a:gd name="T71" fmla="*/ 4 h 2010"/>
                <a:gd name="T72" fmla="*/ 5 w 1031"/>
                <a:gd name="T73" fmla="*/ 3 h 201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031"/>
                <a:gd name="T112" fmla="*/ 0 h 2010"/>
                <a:gd name="T113" fmla="*/ 1031 w 1031"/>
                <a:gd name="T114" fmla="*/ 2010 h 2010"/>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031" h="2010">
                  <a:moveTo>
                    <a:pt x="137" y="92"/>
                  </a:moveTo>
                  <a:lnTo>
                    <a:pt x="895" y="0"/>
                  </a:lnTo>
                  <a:lnTo>
                    <a:pt x="922" y="2"/>
                  </a:lnTo>
                  <a:lnTo>
                    <a:pt x="948" y="11"/>
                  </a:lnTo>
                  <a:lnTo>
                    <a:pt x="972" y="25"/>
                  </a:lnTo>
                  <a:lnTo>
                    <a:pt x="992" y="41"/>
                  </a:lnTo>
                  <a:lnTo>
                    <a:pt x="1007" y="63"/>
                  </a:lnTo>
                  <a:lnTo>
                    <a:pt x="1020" y="88"/>
                  </a:lnTo>
                  <a:lnTo>
                    <a:pt x="1029" y="115"/>
                  </a:lnTo>
                  <a:lnTo>
                    <a:pt x="1031" y="143"/>
                  </a:lnTo>
                  <a:lnTo>
                    <a:pt x="1031" y="1868"/>
                  </a:lnTo>
                  <a:lnTo>
                    <a:pt x="1029" y="1896"/>
                  </a:lnTo>
                  <a:lnTo>
                    <a:pt x="1020" y="1924"/>
                  </a:lnTo>
                  <a:lnTo>
                    <a:pt x="1007" y="1947"/>
                  </a:lnTo>
                  <a:lnTo>
                    <a:pt x="992" y="1969"/>
                  </a:lnTo>
                  <a:lnTo>
                    <a:pt x="972" y="1985"/>
                  </a:lnTo>
                  <a:lnTo>
                    <a:pt x="948" y="2000"/>
                  </a:lnTo>
                  <a:lnTo>
                    <a:pt x="922" y="2008"/>
                  </a:lnTo>
                  <a:lnTo>
                    <a:pt x="895" y="2010"/>
                  </a:lnTo>
                  <a:lnTo>
                    <a:pt x="137" y="1908"/>
                  </a:lnTo>
                  <a:lnTo>
                    <a:pt x="109" y="1906"/>
                  </a:lnTo>
                  <a:lnTo>
                    <a:pt x="83" y="1898"/>
                  </a:lnTo>
                  <a:lnTo>
                    <a:pt x="61" y="1883"/>
                  </a:lnTo>
                  <a:lnTo>
                    <a:pt x="41" y="1867"/>
                  </a:lnTo>
                  <a:lnTo>
                    <a:pt x="24" y="1846"/>
                  </a:lnTo>
                  <a:lnTo>
                    <a:pt x="11" y="1821"/>
                  </a:lnTo>
                  <a:lnTo>
                    <a:pt x="3" y="1793"/>
                  </a:lnTo>
                  <a:lnTo>
                    <a:pt x="0" y="1765"/>
                  </a:lnTo>
                  <a:lnTo>
                    <a:pt x="0" y="235"/>
                  </a:lnTo>
                  <a:lnTo>
                    <a:pt x="3" y="206"/>
                  </a:lnTo>
                  <a:lnTo>
                    <a:pt x="11" y="179"/>
                  </a:lnTo>
                  <a:lnTo>
                    <a:pt x="24" y="155"/>
                  </a:lnTo>
                  <a:lnTo>
                    <a:pt x="41" y="134"/>
                  </a:lnTo>
                  <a:lnTo>
                    <a:pt x="61" y="117"/>
                  </a:lnTo>
                  <a:lnTo>
                    <a:pt x="83" y="103"/>
                  </a:lnTo>
                  <a:lnTo>
                    <a:pt x="109" y="95"/>
                  </a:lnTo>
                  <a:lnTo>
                    <a:pt x="137" y="92"/>
                  </a:lnTo>
                  <a:close/>
                </a:path>
              </a:pathLst>
            </a:custGeom>
            <a:solidFill>
              <a:srgbClr val="000000"/>
            </a:solidFill>
            <a:ln w="3175">
              <a:solidFill>
                <a:srgbClr val="000000"/>
              </a:solidFill>
              <a:round/>
              <a:headEnd/>
              <a:tailEnd/>
            </a:ln>
          </p:spPr>
          <p:txBody>
            <a:bodyPr/>
            <a:lstStyle/>
            <a:p>
              <a:endParaRPr lang="ko-KR" altLang="en-US"/>
            </a:p>
          </p:txBody>
        </p:sp>
        <p:sp>
          <p:nvSpPr>
            <p:cNvPr id="66675" name="Freeform 66"/>
            <p:cNvSpPr>
              <a:spLocks/>
            </p:cNvSpPr>
            <p:nvPr/>
          </p:nvSpPr>
          <p:spPr bwMode="auto">
            <a:xfrm>
              <a:off x="2189" y="2882"/>
              <a:ext cx="253" cy="38"/>
            </a:xfrm>
            <a:custGeom>
              <a:avLst/>
              <a:gdLst>
                <a:gd name="T0" fmla="*/ 28 w 761"/>
                <a:gd name="T1" fmla="*/ 0 h 114"/>
                <a:gd name="T2" fmla="*/ 28 w 761"/>
                <a:gd name="T3" fmla="*/ 0 h 114"/>
                <a:gd name="T4" fmla="*/ 0 w 761"/>
                <a:gd name="T5" fmla="*/ 3 h 114"/>
                <a:gd name="T6" fmla="*/ 0 w 761"/>
                <a:gd name="T7" fmla="*/ 4 h 114"/>
                <a:gd name="T8" fmla="*/ 28 w 761"/>
                <a:gd name="T9" fmla="*/ 1 h 114"/>
                <a:gd name="T10" fmla="*/ 28 w 761"/>
                <a:gd name="T11" fmla="*/ 1 h 114"/>
                <a:gd name="T12" fmla="*/ 28 w 761"/>
                <a:gd name="T13" fmla="*/ 0 h 114"/>
                <a:gd name="T14" fmla="*/ 0 60000 65536"/>
                <a:gd name="T15" fmla="*/ 0 60000 65536"/>
                <a:gd name="T16" fmla="*/ 0 60000 65536"/>
                <a:gd name="T17" fmla="*/ 0 60000 65536"/>
                <a:gd name="T18" fmla="*/ 0 60000 65536"/>
                <a:gd name="T19" fmla="*/ 0 60000 65536"/>
                <a:gd name="T20" fmla="*/ 0 60000 65536"/>
                <a:gd name="T21" fmla="*/ 0 w 761"/>
                <a:gd name="T22" fmla="*/ 0 h 114"/>
                <a:gd name="T23" fmla="*/ 761 w 761"/>
                <a:gd name="T24" fmla="*/ 114 h 11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61" h="114">
                  <a:moveTo>
                    <a:pt x="760" y="0"/>
                  </a:moveTo>
                  <a:lnTo>
                    <a:pt x="759" y="0"/>
                  </a:lnTo>
                  <a:lnTo>
                    <a:pt x="0" y="93"/>
                  </a:lnTo>
                  <a:lnTo>
                    <a:pt x="3" y="114"/>
                  </a:lnTo>
                  <a:lnTo>
                    <a:pt x="761" y="22"/>
                  </a:lnTo>
                  <a:lnTo>
                    <a:pt x="760" y="22"/>
                  </a:lnTo>
                  <a:lnTo>
                    <a:pt x="760" y="0"/>
                  </a:lnTo>
                  <a:close/>
                </a:path>
              </a:pathLst>
            </a:custGeom>
            <a:solidFill>
              <a:srgbClr val="000000"/>
            </a:solidFill>
            <a:ln w="3175">
              <a:solidFill>
                <a:srgbClr val="000000"/>
              </a:solidFill>
              <a:round/>
              <a:headEnd/>
              <a:tailEnd/>
            </a:ln>
          </p:spPr>
          <p:txBody>
            <a:bodyPr/>
            <a:lstStyle/>
            <a:p>
              <a:endParaRPr lang="ko-KR" altLang="en-US"/>
            </a:p>
          </p:txBody>
        </p:sp>
        <p:sp>
          <p:nvSpPr>
            <p:cNvPr id="66676" name="Freeform 67"/>
            <p:cNvSpPr>
              <a:spLocks/>
            </p:cNvSpPr>
            <p:nvPr/>
          </p:nvSpPr>
          <p:spPr bwMode="auto">
            <a:xfrm>
              <a:off x="2442" y="2882"/>
              <a:ext cx="49" cy="52"/>
            </a:xfrm>
            <a:custGeom>
              <a:avLst/>
              <a:gdLst>
                <a:gd name="T0" fmla="*/ 5 w 147"/>
                <a:gd name="T1" fmla="*/ 6 h 154"/>
                <a:gd name="T2" fmla="*/ 5 w 147"/>
                <a:gd name="T3" fmla="*/ 6 h 154"/>
                <a:gd name="T4" fmla="*/ 5 w 147"/>
                <a:gd name="T5" fmla="*/ 5 h 154"/>
                <a:gd name="T6" fmla="*/ 5 w 147"/>
                <a:gd name="T7" fmla="*/ 4 h 154"/>
                <a:gd name="T8" fmla="*/ 5 w 147"/>
                <a:gd name="T9" fmla="*/ 3 h 154"/>
                <a:gd name="T10" fmla="*/ 4 w 147"/>
                <a:gd name="T11" fmla="*/ 2 h 154"/>
                <a:gd name="T12" fmla="*/ 3 w 147"/>
                <a:gd name="T13" fmla="*/ 1 h 154"/>
                <a:gd name="T14" fmla="*/ 2 w 147"/>
                <a:gd name="T15" fmla="*/ 0 h 154"/>
                <a:gd name="T16" fmla="*/ 1 w 147"/>
                <a:gd name="T17" fmla="*/ 0 h 154"/>
                <a:gd name="T18" fmla="*/ 0 w 147"/>
                <a:gd name="T19" fmla="*/ 0 h 154"/>
                <a:gd name="T20" fmla="*/ 0 w 147"/>
                <a:gd name="T21" fmla="*/ 1 h 154"/>
                <a:gd name="T22" fmla="*/ 1 w 147"/>
                <a:gd name="T23" fmla="*/ 1 h 154"/>
                <a:gd name="T24" fmla="*/ 2 w 147"/>
                <a:gd name="T25" fmla="*/ 1 h 154"/>
                <a:gd name="T26" fmla="*/ 3 w 147"/>
                <a:gd name="T27" fmla="*/ 2 h 154"/>
                <a:gd name="T28" fmla="*/ 3 w 147"/>
                <a:gd name="T29" fmla="*/ 2 h 154"/>
                <a:gd name="T30" fmla="*/ 4 w 147"/>
                <a:gd name="T31" fmla="*/ 3 h 154"/>
                <a:gd name="T32" fmla="*/ 4 w 147"/>
                <a:gd name="T33" fmla="*/ 4 h 154"/>
                <a:gd name="T34" fmla="*/ 5 w 147"/>
                <a:gd name="T35" fmla="*/ 5 h 154"/>
                <a:gd name="T36" fmla="*/ 5 w 147"/>
                <a:gd name="T37" fmla="*/ 6 h 154"/>
                <a:gd name="T38" fmla="*/ 5 w 147"/>
                <a:gd name="T39" fmla="*/ 6 h 154"/>
                <a:gd name="T40" fmla="*/ 5 w 147"/>
                <a:gd name="T41" fmla="*/ 6 h 15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47"/>
                <a:gd name="T64" fmla="*/ 0 h 154"/>
                <a:gd name="T65" fmla="*/ 147 w 147"/>
                <a:gd name="T66" fmla="*/ 154 h 15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47" h="154">
                  <a:moveTo>
                    <a:pt x="147" y="154"/>
                  </a:moveTo>
                  <a:lnTo>
                    <a:pt x="147" y="154"/>
                  </a:lnTo>
                  <a:lnTo>
                    <a:pt x="144" y="124"/>
                  </a:lnTo>
                  <a:lnTo>
                    <a:pt x="136" y="94"/>
                  </a:lnTo>
                  <a:lnTo>
                    <a:pt x="122" y="68"/>
                  </a:lnTo>
                  <a:lnTo>
                    <a:pt x="105" y="45"/>
                  </a:lnTo>
                  <a:lnTo>
                    <a:pt x="83" y="26"/>
                  </a:lnTo>
                  <a:lnTo>
                    <a:pt x="58" y="11"/>
                  </a:lnTo>
                  <a:lnTo>
                    <a:pt x="29" y="3"/>
                  </a:lnTo>
                  <a:lnTo>
                    <a:pt x="0" y="0"/>
                  </a:lnTo>
                  <a:lnTo>
                    <a:pt x="0" y="22"/>
                  </a:lnTo>
                  <a:lnTo>
                    <a:pt x="25" y="24"/>
                  </a:lnTo>
                  <a:lnTo>
                    <a:pt x="48" y="32"/>
                  </a:lnTo>
                  <a:lnTo>
                    <a:pt x="71" y="45"/>
                  </a:lnTo>
                  <a:lnTo>
                    <a:pt x="89" y="60"/>
                  </a:lnTo>
                  <a:lnTo>
                    <a:pt x="103" y="80"/>
                  </a:lnTo>
                  <a:lnTo>
                    <a:pt x="115" y="103"/>
                  </a:lnTo>
                  <a:lnTo>
                    <a:pt x="123" y="128"/>
                  </a:lnTo>
                  <a:lnTo>
                    <a:pt x="125" y="154"/>
                  </a:lnTo>
                  <a:lnTo>
                    <a:pt x="147" y="154"/>
                  </a:lnTo>
                  <a:close/>
                </a:path>
              </a:pathLst>
            </a:custGeom>
            <a:solidFill>
              <a:srgbClr val="000000"/>
            </a:solidFill>
            <a:ln w="3175">
              <a:solidFill>
                <a:srgbClr val="000000"/>
              </a:solidFill>
              <a:round/>
              <a:headEnd/>
              <a:tailEnd/>
            </a:ln>
          </p:spPr>
          <p:txBody>
            <a:bodyPr/>
            <a:lstStyle/>
            <a:p>
              <a:endParaRPr lang="ko-KR" altLang="en-US"/>
            </a:p>
          </p:txBody>
        </p:sp>
        <p:sp>
          <p:nvSpPr>
            <p:cNvPr id="66677" name="Freeform 68"/>
            <p:cNvSpPr>
              <a:spLocks/>
            </p:cNvSpPr>
            <p:nvPr/>
          </p:nvSpPr>
          <p:spPr bwMode="auto">
            <a:xfrm>
              <a:off x="2484" y="2934"/>
              <a:ext cx="7" cy="575"/>
            </a:xfrm>
            <a:custGeom>
              <a:avLst/>
              <a:gdLst>
                <a:gd name="T0" fmla="*/ 1 w 22"/>
                <a:gd name="T1" fmla="*/ 64 h 1725"/>
                <a:gd name="T2" fmla="*/ 1 w 22"/>
                <a:gd name="T3" fmla="*/ 64 h 1725"/>
                <a:gd name="T4" fmla="*/ 1 w 22"/>
                <a:gd name="T5" fmla="*/ 0 h 1725"/>
                <a:gd name="T6" fmla="*/ 0 w 22"/>
                <a:gd name="T7" fmla="*/ 0 h 1725"/>
                <a:gd name="T8" fmla="*/ 0 w 22"/>
                <a:gd name="T9" fmla="*/ 64 h 1725"/>
                <a:gd name="T10" fmla="*/ 0 w 22"/>
                <a:gd name="T11" fmla="*/ 64 h 1725"/>
                <a:gd name="T12" fmla="*/ 1 w 22"/>
                <a:gd name="T13" fmla="*/ 64 h 1725"/>
                <a:gd name="T14" fmla="*/ 0 60000 65536"/>
                <a:gd name="T15" fmla="*/ 0 60000 65536"/>
                <a:gd name="T16" fmla="*/ 0 60000 65536"/>
                <a:gd name="T17" fmla="*/ 0 60000 65536"/>
                <a:gd name="T18" fmla="*/ 0 60000 65536"/>
                <a:gd name="T19" fmla="*/ 0 60000 65536"/>
                <a:gd name="T20" fmla="*/ 0 60000 65536"/>
                <a:gd name="T21" fmla="*/ 0 w 22"/>
                <a:gd name="T22" fmla="*/ 0 h 1725"/>
                <a:gd name="T23" fmla="*/ 22 w 22"/>
                <a:gd name="T24" fmla="*/ 1725 h 172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2" h="1725">
                  <a:moveTo>
                    <a:pt x="22" y="1725"/>
                  </a:moveTo>
                  <a:lnTo>
                    <a:pt x="22" y="1725"/>
                  </a:lnTo>
                  <a:lnTo>
                    <a:pt x="22" y="0"/>
                  </a:lnTo>
                  <a:lnTo>
                    <a:pt x="0" y="0"/>
                  </a:lnTo>
                  <a:lnTo>
                    <a:pt x="0" y="1725"/>
                  </a:lnTo>
                  <a:lnTo>
                    <a:pt x="22" y="1725"/>
                  </a:lnTo>
                  <a:close/>
                </a:path>
              </a:pathLst>
            </a:custGeom>
            <a:solidFill>
              <a:srgbClr val="000000"/>
            </a:solidFill>
            <a:ln w="3175">
              <a:solidFill>
                <a:srgbClr val="000000"/>
              </a:solidFill>
              <a:round/>
              <a:headEnd/>
              <a:tailEnd/>
            </a:ln>
          </p:spPr>
          <p:txBody>
            <a:bodyPr/>
            <a:lstStyle/>
            <a:p>
              <a:endParaRPr lang="ko-KR" altLang="en-US"/>
            </a:p>
          </p:txBody>
        </p:sp>
        <p:sp>
          <p:nvSpPr>
            <p:cNvPr id="66678" name="Freeform 69"/>
            <p:cNvSpPr>
              <a:spLocks/>
            </p:cNvSpPr>
            <p:nvPr/>
          </p:nvSpPr>
          <p:spPr bwMode="auto">
            <a:xfrm>
              <a:off x="2442" y="3509"/>
              <a:ext cx="49" cy="51"/>
            </a:xfrm>
            <a:custGeom>
              <a:avLst/>
              <a:gdLst>
                <a:gd name="T0" fmla="*/ 0 w 148"/>
                <a:gd name="T1" fmla="*/ 6 h 154"/>
                <a:gd name="T2" fmla="*/ 0 w 148"/>
                <a:gd name="T3" fmla="*/ 6 h 154"/>
                <a:gd name="T4" fmla="*/ 1 w 148"/>
                <a:gd name="T5" fmla="*/ 6 h 154"/>
                <a:gd name="T6" fmla="*/ 2 w 148"/>
                <a:gd name="T7" fmla="*/ 5 h 154"/>
                <a:gd name="T8" fmla="*/ 3 w 148"/>
                <a:gd name="T9" fmla="*/ 5 h 154"/>
                <a:gd name="T10" fmla="*/ 4 w 148"/>
                <a:gd name="T11" fmla="*/ 4 h 154"/>
                <a:gd name="T12" fmla="*/ 5 w 148"/>
                <a:gd name="T13" fmla="*/ 3 h 154"/>
                <a:gd name="T14" fmla="*/ 5 w 148"/>
                <a:gd name="T15" fmla="*/ 2 h 154"/>
                <a:gd name="T16" fmla="*/ 5 w 148"/>
                <a:gd name="T17" fmla="*/ 1 h 154"/>
                <a:gd name="T18" fmla="*/ 5 w 148"/>
                <a:gd name="T19" fmla="*/ 0 h 154"/>
                <a:gd name="T20" fmla="*/ 5 w 148"/>
                <a:gd name="T21" fmla="*/ 0 h 154"/>
                <a:gd name="T22" fmla="*/ 5 w 148"/>
                <a:gd name="T23" fmla="*/ 1 h 154"/>
                <a:gd name="T24" fmla="*/ 4 w 148"/>
                <a:gd name="T25" fmla="*/ 2 h 154"/>
                <a:gd name="T26" fmla="*/ 4 w 148"/>
                <a:gd name="T27" fmla="*/ 3 h 154"/>
                <a:gd name="T28" fmla="*/ 3 w 148"/>
                <a:gd name="T29" fmla="*/ 3 h 154"/>
                <a:gd name="T30" fmla="*/ 3 w 148"/>
                <a:gd name="T31" fmla="*/ 4 h 154"/>
                <a:gd name="T32" fmla="*/ 2 w 148"/>
                <a:gd name="T33" fmla="*/ 4 h 154"/>
                <a:gd name="T34" fmla="*/ 1 w 148"/>
                <a:gd name="T35" fmla="*/ 5 h 154"/>
                <a:gd name="T36" fmla="*/ 0 w 148"/>
                <a:gd name="T37" fmla="*/ 5 h 154"/>
                <a:gd name="T38" fmla="*/ 0 w 148"/>
                <a:gd name="T39" fmla="*/ 5 h 154"/>
                <a:gd name="T40" fmla="*/ 0 w 148"/>
                <a:gd name="T41" fmla="*/ 6 h 15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48"/>
                <a:gd name="T64" fmla="*/ 0 h 154"/>
                <a:gd name="T65" fmla="*/ 148 w 148"/>
                <a:gd name="T66" fmla="*/ 154 h 15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48" h="154">
                  <a:moveTo>
                    <a:pt x="0" y="153"/>
                  </a:moveTo>
                  <a:lnTo>
                    <a:pt x="1" y="154"/>
                  </a:lnTo>
                  <a:lnTo>
                    <a:pt x="30" y="150"/>
                  </a:lnTo>
                  <a:lnTo>
                    <a:pt x="59" y="142"/>
                  </a:lnTo>
                  <a:lnTo>
                    <a:pt x="84" y="127"/>
                  </a:lnTo>
                  <a:lnTo>
                    <a:pt x="106" y="108"/>
                  </a:lnTo>
                  <a:lnTo>
                    <a:pt x="123" y="85"/>
                  </a:lnTo>
                  <a:lnTo>
                    <a:pt x="137" y="60"/>
                  </a:lnTo>
                  <a:lnTo>
                    <a:pt x="145" y="31"/>
                  </a:lnTo>
                  <a:lnTo>
                    <a:pt x="148" y="0"/>
                  </a:lnTo>
                  <a:lnTo>
                    <a:pt x="126" y="0"/>
                  </a:lnTo>
                  <a:lnTo>
                    <a:pt x="124" y="26"/>
                  </a:lnTo>
                  <a:lnTo>
                    <a:pt x="116" y="51"/>
                  </a:lnTo>
                  <a:lnTo>
                    <a:pt x="104" y="73"/>
                  </a:lnTo>
                  <a:lnTo>
                    <a:pt x="90" y="94"/>
                  </a:lnTo>
                  <a:lnTo>
                    <a:pt x="72" y="108"/>
                  </a:lnTo>
                  <a:lnTo>
                    <a:pt x="49" y="121"/>
                  </a:lnTo>
                  <a:lnTo>
                    <a:pt x="26" y="129"/>
                  </a:lnTo>
                  <a:lnTo>
                    <a:pt x="1" y="130"/>
                  </a:lnTo>
                  <a:lnTo>
                    <a:pt x="2" y="132"/>
                  </a:lnTo>
                  <a:lnTo>
                    <a:pt x="0" y="153"/>
                  </a:lnTo>
                  <a:close/>
                </a:path>
              </a:pathLst>
            </a:custGeom>
            <a:solidFill>
              <a:srgbClr val="000000"/>
            </a:solidFill>
            <a:ln w="3175">
              <a:solidFill>
                <a:srgbClr val="000000"/>
              </a:solidFill>
              <a:round/>
              <a:headEnd/>
              <a:tailEnd/>
            </a:ln>
          </p:spPr>
          <p:txBody>
            <a:bodyPr/>
            <a:lstStyle/>
            <a:p>
              <a:endParaRPr lang="ko-KR" altLang="en-US"/>
            </a:p>
          </p:txBody>
        </p:sp>
        <p:sp>
          <p:nvSpPr>
            <p:cNvPr id="66679" name="Freeform 70"/>
            <p:cNvSpPr>
              <a:spLocks/>
            </p:cNvSpPr>
            <p:nvPr/>
          </p:nvSpPr>
          <p:spPr bwMode="auto">
            <a:xfrm>
              <a:off x="2189" y="3518"/>
              <a:ext cx="253" cy="42"/>
            </a:xfrm>
            <a:custGeom>
              <a:avLst/>
              <a:gdLst>
                <a:gd name="T0" fmla="*/ 0 w 761"/>
                <a:gd name="T1" fmla="*/ 1 h 125"/>
                <a:gd name="T2" fmla="*/ 0 w 761"/>
                <a:gd name="T3" fmla="*/ 1 h 125"/>
                <a:gd name="T4" fmla="*/ 28 w 761"/>
                <a:gd name="T5" fmla="*/ 5 h 125"/>
                <a:gd name="T6" fmla="*/ 28 w 761"/>
                <a:gd name="T7" fmla="*/ 4 h 125"/>
                <a:gd name="T8" fmla="*/ 0 w 761"/>
                <a:gd name="T9" fmla="*/ 0 h 125"/>
                <a:gd name="T10" fmla="*/ 0 w 761"/>
                <a:gd name="T11" fmla="*/ 0 h 125"/>
                <a:gd name="T12" fmla="*/ 0 w 761"/>
                <a:gd name="T13" fmla="*/ 1 h 125"/>
                <a:gd name="T14" fmla="*/ 0 60000 65536"/>
                <a:gd name="T15" fmla="*/ 0 60000 65536"/>
                <a:gd name="T16" fmla="*/ 0 60000 65536"/>
                <a:gd name="T17" fmla="*/ 0 60000 65536"/>
                <a:gd name="T18" fmla="*/ 0 60000 65536"/>
                <a:gd name="T19" fmla="*/ 0 60000 65536"/>
                <a:gd name="T20" fmla="*/ 0 60000 65536"/>
                <a:gd name="T21" fmla="*/ 0 w 761"/>
                <a:gd name="T22" fmla="*/ 0 h 125"/>
                <a:gd name="T23" fmla="*/ 761 w 761"/>
                <a:gd name="T24" fmla="*/ 125 h 12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61" h="125">
                  <a:moveTo>
                    <a:pt x="2" y="24"/>
                  </a:moveTo>
                  <a:lnTo>
                    <a:pt x="0" y="23"/>
                  </a:lnTo>
                  <a:lnTo>
                    <a:pt x="759" y="125"/>
                  </a:lnTo>
                  <a:lnTo>
                    <a:pt x="761" y="104"/>
                  </a:lnTo>
                  <a:lnTo>
                    <a:pt x="3" y="2"/>
                  </a:lnTo>
                  <a:lnTo>
                    <a:pt x="2" y="0"/>
                  </a:lnTo>
                  <a:lnTo>
                    <a:pt x="2" y="24"/>
                  </a:lnTo>
                  <a:close/>
                </a:path>
              </a:pathLst>
            </a:custGeom>
            <a:solidFill>
              <a:srgbClr val="000000"/>
            </a:solidFill>
            <a:ln w="3175">
              <a:solidFill>
                <a:srgbClr val="000000"/>
              </a:solidFill>
              <a:round/>
              <a:headEnd/>
              <a:tailEnd/>
            </a:ln>
          </p:spPr>
          <p:txBody>
            <a:bodyPr/>
            <a:lstStyle/>
            <a:p>
              <a:endParaRPr lang="ko-KR" altLang="en-US"/>
            </a:p>
          </p:txBody>
        </p:sp>
        <p:sp>
          <p:nvSpPr>
            <p:cNvPr id="66680" name="Freeform 71"/>
            <p:cNvSpPr>
              <a:spLocks/>
            </p:cNvSpPr>
            <p:nvPr/>
          </p:nvSpPr>
          <p:spPr bwMode="auto">
            <a:xfrm>
              <a:off x="2140" y="3474"/>
              <a:ext cx="49" cy="52"/>
            </a:xfrm>
            <a:custGeom>
              <a:avLst/>
              <a:gdLst>
                <a:gd name="T0" fmla="*/ 0 w 149"/>
                <a:gd name="T1" fmla="*/ 0 h 155"/>
                <a:gd name="T2" fmla="*/ 0 w 149"/>
                <a:gd name="T3" fmla="*/ 0 h 155"/>
                <a:gd name="T4" fmla="*/ 0 w 149"/>
                <a:gd name="T5" fmla="*/ 1 h 155"/>
                <a:gd name="T6" fmla="*/ 0 w 149"/>
                <a:gd name="T7" fmla="*/ 2 h 155"/>
                <a:gd name="T8" fmla="*/ 1 w 149"/>
                <a:gd name="T9" fmla="*/ 3 h 155"/>
                <a:gd name="T10" fmla="*/ 2 w 149"/>
                <a:gd name="T11" fmla="*/ 4 h 155"/>
                <a:gd name="T12" fmla="*/ 2 w 149"/>
                <a:gd name="T13" fmla="*/ 5 h 155"/>
                <a:gd name="T14" fmla="*/ 3 w 149"/>
                <a:gd name="T15" fmla="*/ 5 h 155"/>
                <a:gd name="T16" fmla="*/ 4 w 149"/>
                <a:gd name="T17" fmla="*/ 6 h 155"/>
                <a:gd name="T18" fmla="*/ 5 w 149"/>
                <a:gd name="T19" fmla="*/ 6 h 155"/>
                <a:gd name="T20" fmla="*/ 5 w 149"/>
                <a:gd name="T21" fmla="*/ 5 h 155"/>
                <a:gd name="T22" fmla="*/ 4 w 149"/>
                <a:gd name="T23" fmla="*/ 5 h 155"/>
                <a:gd name="T24" fmla="*/ 4 w 149"/>
                <a:gd name="T25" fmla="*/ 5 h 155"/>
                <a:gd name="T26" fmla="*/ 3 w 149"/>
                <a:gd name="T27" fmla="*/ 4 h 155"/>
                <a:gd name="T28" fmla="*/ 2 w 149"/>
                <a:gd name="T29" fmla="*/ 4 h 155"/>
                <a:gd name="T30" fmla="*/ 2 w 149"/>
                <a:gd name="T31" fmla="*/ 3 h 155"/>
                <a:gd name="T32" fmla="*/ 1 w 149"/>
                <a:gd name="T33" fmla="*/ 2 h 155"/>
                <a:gd name="T34" fmla="*/ 1 w 149"/>
                <a:gd name="T35" fmla="*/ 1 h 155"/>
                <a:gd name="T36" fmla="*/ 1 w 149"/>
                <a:gd name="T37" fmla="*/ 0 h 155"/>
                <a:gd name="T38" fmla="*/ 1 w 149"/>
                <a:gd name="T39" fmla="*/ 0 h 155"/>
                <a:gd name="T40" fmla="*/ 0 w 149"/>
                <a:gd name="T41" fmla="*/ 0 h 15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49"/>
                <a:gd name="T64" fmla="*/ 0 h 155"/>
                <a:gd name="T65" fmla="*/ 149 w 149"/>
                <a:gd name="T66" fmla="*/ 155 h 15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49" h="155">
                  <a:moveTo>
                    <a:pt x="0" y="0"/>
                  </a:moveTo>
                  <a:lnTo>
                    <a:pt x="0" y="0"/>
                  </a:lnTo>
                  <a:lnTo>
                    <a:pt x="4" y="31"/>
                  </a:lnTo>
                  <a:lnTo>
                    <a:pt x="12" y="60"/>
                  </a:lnTo>
                  <a:lnTo>
                    <a:pt x="27" y="86"/>
                  </a:lnTo>
                  <a:lnTo>
                    <a:pt x="44" y="110"/>
                  </a:lnTo>
                  <a:lnTo>
                    <a:pt x="66" y="128"/>
                  </a:lnTo>
                  <a:lnTo>
                    <a:pt x="90" y="143"/>
                  </a:lnTo>
                  <a:lnTo>
                    <a:pt x="119" y="152"/>
                  </a:lnTo>
                  <a:lnTo>
                    <a:pt x="149" y="155"/>
                  </a:lnTo>
                  <a:lnTo>
                    <a:pt x="149" y="131"/>
                  </a:lnTo>
                  <a:lnTo>
                    <a:pt x="124" y="130"/>
                  </a:lnTo>
                  <a:lnTo>
                    <a:pt x="100" y="122"/>
                  </a:lnTo>
                  <a:lnTo>
                    <a:pt x="80" y="109"/>
                  </a:lnTo>
                  <a:lnTo>
                    <a:pt x="61" y="94"/>
                  </a:lnTo>
                  <a:lnTo>
                    <a:pt x="45" y="75"/>
                  </a:lnTo>
                  <a:lnTo>
                    <a:pt x="34" y="51"/>
                  </a:lnTo>
                  <a:lnTo>
                    <a:pt x="25" y="26"/>
                  </a:lnTo>
                  <a:lnTo>
                    <a:pt x="24" y="0"/>
                  </a:lnTo>
                  <a:lnTo>
                    <a:pt x="0" y="0"/>
                  </a:lnTo>
                  <a:close/>
                </a:path>
              </a:pathLst>
            </a:custGeom>
            <a:solidFill>
              <a:srgbClr val="000000"/>
            </a:solidFill>
            <a:ln w="3175">
              <a:solidFill>
                <a:srgbClr val="000000"/>
              </a:solidFill>
              <a:round/>
              <a:headEnd/>
              <a:tailEnd/>
            </a:ln>
          </p:spPr>
          <p:txBody>
            <a:bodyPr/>
            <a:lstStyle/>
            <a:p>
              <a:endParaRPr lang="ko-KR" altLang="en-US"/>
            </a:p>
          </p:txBody>
        </p:sp>
        <p:sp>
          <p:nvSpPr>
            <p:cNvPr id="66681" name="Freeform 72"/>
            <p:cNvSpPr>
              <a:spLocks/>
            </p:cNvSpPr>
            <p:nvPr/>
          </p:nvSpPr>
          <p:spPr bwMode="auto">
            <a:xfrm>
              <a:off x="2140" y="2964"/>
              <a:ext cx="8" cy="510"/>
            </a:xfrm>
            <a:custGeom>
              <a:avLst/>
              <a:gdLst>
                <a:gd name="T0" fmla="*/ 0 w 24"/>
                <a:gd name="T1" fmla="*/ 0 h 1530"/>
                <a:gd name="T2" fmla="*/ 0 w 24"/>
                <a:gd name="T3" fmla="*/ 0 h 1530"/>
                <a:gd name="T4" fmla="*/ 0 w 24"/>
                <a:gd name="T5" fmla="*/ 57 h 1530"/>
                <a:gd name="T6" fmla="*/ 1 w 24"/>
                <a:gd name="T7" fmla="*/ 57 h 1530"/>
                <a:gd name="T8" fmla="*/ 1 w 24"/>
                <a:gd name="T9" fmla="*/ 0 h 1530"/>
                <a:gd name="T10" fmla="*/ 1 w 24"/>
                <a:gd name="T11" fmla="*/ 0 h 1530"/>
                <a:gd name="T12" fmla="*/ 0 w 24"/>
                <a:gd name="T13" fmla="*/ 0 h 1530"/>
                <a:gd name="T14" fmla="*/ 0 60000 65536"/>
                <a:gd name="T15" fmla="*/ 0 60000 65536"/>
                <a:gd name="T16" fmla="*/ 0 60000 65536"/>
                <a:gd name="T17" fmla="*/ 0 60000 65536"/>
                <a:gd name="T18" fmla="*/ 0 60000 65536"/>
                <a:gd name="T19" fmla="*/ 0 60000 65536"/>
                <a:gd name="T20" fmla="*/ 0 60000 65536"/>
                <a:gd name="T21" fmla="*/ 0 w 24"/>
                <a:gd name="T22" fmla="*/ 0 h 1530"/>
                <a:gd name="T23" fmla="*/ 24 w 24"/>
                <a:gd name="T24" fmla="*/ 1530 h 153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 h="1530">
                  <a:moveTo>
                    <a:pt x="0" y="0"/>
                  </a:moveTo>
                  <a:lnTo>
                    <a:pt x="0" y="0"/>
                  </a:lnTo>
                  <a:lnTo>
                    <a:pt x="0" y="1530"/>
                  </a:lnTo>
                  <a:lnTo>
                    <a:pt x="24" y="1530"/>
                  </a:lnTo>
                  <a:lnTo>
                    <a:pt x="24" y="0"/>
                  </a:lnTo>
                  <a:lnTo>
                    <a:pt x="0" y="0"/>
                  </a:lnTo>
                  <a:close/>
                </a:path>
              </a:pathLst>
            </a:custGeom>
            <a:solidFill>
              <a:srgbClr val="000000"/>
            </a:solidFill>
            <a:ln w="3175">
              <a:solidFill>
                <a:srgbClr val="000000"/>
              </a:solidFill>
              <a:round/>
              <a:headEnd/>
              <a:tailEnd/>
            </a:ln>
          </p:spPr>
          <p:txBody>
            <a:bodyPr/>
            <a:lstStyle/>
            <a:p>
              <a:endParaRPr lang="ko-KR" altLang="en-US"/>
            </a:p>
          </p:txBody>
        </p:sp>
        <p:sp>
          <p:nvSpPr>
            <p:cNvPr id="66682" name="Freeform 73"/>
            <p:cNvSpPr>
              <a:spLocks/>
            </p:cNvSpPr>
            <p:nvPr/>
          </p:nvSpPr>
          <p:spPr bwMode="auto">
            <a:xfrm>
              <a:off x="2140" y="2913"/>
              <a:ext cx="50" cy="51"/>
            </a:xfrm>
            <a:custGeom>
              <a:avLst/>
              <a:gdLst>
                <a:gd name="T0" fmla="*/ 5 w 150"/>
                <a:gd name="T1" fmla="*/ 0 h 153"/>
                <a:gd name="T2" fmla="*/ 6 w 150"/>
                <a:gd name="T3" fmla="*/ 0 h 153"/>
                <a:gd name="T4" fmla="*/ 4 w 150"/>
                <a:gd name="T5" fmla="*/ 0 h 153"/>
                <a:gd name="T6" fmla="*/ 3 w 150"/>
                <a:gd name="T7" fmla="*/ 0 h 153"/>
                <a:gd name="T8" fmla="*/ 2 w 150"/>
                <a:gd name="T9" fmla="*/ 1 h 153"/>
                <a:gd name="T10" fmla="*/ 2 w 150"/>
                <a:gd name="T11" fmla="*/ 2 h 153"/>
                <a:gd name="T12" fmla="*/ 1 w 150"/>
                <a:gd name="T13" fmla="*/ 2 h 153"/>
                <a:gd name="T14" fmla="*/ 0 w 150"/>
                <a:gd name="T15" fmla="*/ 3 h 153"/>
                <a:gd name="T16" fmla="*/ 0 w 150"/>
                <a:gd name="T17" fmla="*/ 5 h 153"/>
                <a:gd name="T18" fmla="*/ 0 w 150"/>
                <a:gd name="T19" fmla="*/ 6 h 153"/>
                <a:gd name="T20" fmla="*/ 1 w 150"/>
                <a:gd name="T21" fmla="*/ 6 h 153"/>
                <a:gd name="T22" fmla="*/ 1 w 150"/>
                <a:gd name="T23" fmla="*/ 5 h 153"/>
                <a:gd name="T24" fmla="*/ 1 w 150"/>
                <a:gd name="T25" fmla="*/ 4 h 153"/>
                <a:gd name="T26" fmla="*/ 2 w 150"/>
                <a:gd name="T27" fmla="*/ 3 h 153"/>
                <a:gd name="T28" fmla="*/ 2 w 150"/>
                <a:gd name="T29" fmla="*/ 2 h 153"/>
                <a:gd name="T30" fmla="*/ 3 w 150"/>
                <a:gd name="T31" fmla="*/ 2 h 153"/>
                <a:gd name="T32" fmla="*/ 4 w 150"/>
                <a:gd name="T33" fmla="*/ 1 h 153"/>
                <a:gd name="T34" fmla="*/ 5 w 150"/>
                <a:gd name="T35" fmla="*/ 1 h 153"/>
                <a:gd name="T36" fmla="*/ 6 w 150"/>
                <a:gd name="T37" fmla="*/ 1 h 153"/>
                <a:gd name="T38" fmla="*/ 6 w 150"/>
                <a:gd name="T39" fmla="*/ 1 h 153"/>
                <a:gd name="T40" fmla="*/ 5 w 150"/>
                <a:gd name="T41" fmla="*/ 0 h 15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50"/>
                <a:gd name="T64" fmla="*/ 0 h 153"/>
                <a:gd name="T65" fmla="*/ 150 w 150"/>
                <a:gd name="T66" fmla="*/ 153 h 153"/>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50" h="153">
                  <a:moveTo>
                    <a:pt x="147" y="0"/>
                  </a:moveTo>
                  <a:lnTo>
                    <a:pt x="149" y="0"/>
                  </a:lnTo>
                  <a:lnTo>
                    <a:pt x="119" y="2"/>
                  </a:lnTo>
                  <a:lnTo>
                    <a:pt x="90" y="10"/>
                  </a:lnTo>
                  <a:lnTo>
                    <a:pt x="66" y="26"/>
                  </a:lnTo>
                  <a:lnTo>
                    <a:pt x="44" y="44"/>
                  </a:lnTo>
                  <a:lnTo>
                    <a:pt x="27" y="67"/>
                  </a:lnTo>
                  <a:lnTo>
                    <a:pt x="12" y="92"/>
                  </a:lnTo>
                  <a:lnTo>
                    <a:pt x="4" y="122"/>
                  </a:lnTo>
                  <a:lnTo>
                    <a:pt x="0" y="153"/>
                  </a:lnTo>
                  <a:lnTo>
                    <a:pt x="24" y="153"/>
                  </a:lnTo>
                  <a:lnTo>
                    <a:pt x="25" y="126"/>
                  </a:lnTo>
                  <a:lnTo>
                    <a:pt x="34" y="102"/>
                  </a:lnTo>
                  <a:lnTo>
                    <a:pt x="45" y="79"/>
                  </a:lnTo>
                  <a:lnTo>
                    <a:pt x="61" y="60"/>
                  </a:lnTo>
                  <a:lnTo>
                    <a:pt x="80" y="45"/>
                  </a:lnTo>
                  <a:lnTo>
                    <a:pt x="100" y="32"/>
                  </a:lnTo>
                  <a:lnTo>
                    <a:pt x="124" y="23"/>
                  </a:lnTo>
                  <a:lnTo>
                    <a:pt x="149" y="21"/>
                  </a:lnTo>
                  <a:lnTo>
                    <a:pt x="150" y="21"/>
                  </a:lnTo>
                  <a:lnTo>
                    <a:pt x="147" y="0"/>
                  </a:lnTo>
                  <a:close/>
                </a:path>
              </a:pathLst>
            </a:custGeom>
            <a:solidFill>
              <a:srgbClr val="000000"/>
            </a:solidFill>
            <a:ln w="3175">
              <a:solidFill>
                <a:srgbClr val="000000"/>
              </a:solidFill>
              <a:round/>
              <a:headEnd/>
              <a:tailEnd/>
            </a:ln>
          </p:spPr>
          <p:txBody>
            <a:bodyPr/>
            <a:lstStyle/>
            <a:p>
              <a:endParaRPr lang="ko-KR" altLang="en-US"/>
            </a:p>
          </p:txBody>
        </p:sp>
        <p:sp>
          <p:nvSpPr>
            <p:cNvPr id="66683" name="Freeform 74"/>
            <p:cNvSpPr>
              <a:spLocks/>
            </p:cNvSpPr>
            <p:nvPr/>
          </p:nvSpPr>
          <p:spPr bwMode="auto">
            <a:xfrm>
              <a:off x="2348" y="2931"/>
              <a:ext cx="95" cy="100"/>
            </a:xfrm>
            <a:custGeom>
              <a:avLst/>
              <a:gdLst>
                <a:gd name="T0" fmla="*/ 0 w 286"/>
                <a:gd name="T1" fmla="*/ 6 h 301"/>
                <a:gd name="T2" fmla="*/ 0 w 286"/>
                <a:gd name="T3" fmla="*/ 4 h 301"/>
                <a:gd name="T4" fmla="*/ 0 w 286"/>
                <a:gd name="T5" fmla="*/ 3 h 301"/>
                <a:gd name="T6" fmla="*/ 1 w 286"/>
                <a:gd name="T7" fmla="*/ 2 h 301"/>
                <a:gd name="T8" fmla="*/ 2 w 286"/>
                <a:gd name="T9" fmla="*/ 2 h 301"/>
                <a:gd name="T10" fmla="*/ 2 w 286"/>
                <a:gd name="T11" fmla="*/ 1 h 301"/>
                <a:gd name="T12" fmla="*/ 3 w 286"/>
                <a:gd name="T13" fmla="*/ 0 h 301"/>
                <a:gd name="T14" fmla="*/ 4 w 286"/>
                <a:gd name="T15" fmla="*/ 0 h 301"/>
                <a:gd name="T16" fmla="*/ 5 w 286"/>
                <a:gd name="T17" fmla="*/ 0 h 301"/>
                <a:gd name="T18" fmla="*/ 6 w 286"/>
                <a:gd name="T19" fmla="*/ 0 h 301"/>
                <a:gd name="T20" fmla="*/ 7 w 286"/>
                <a:gd name="T21" fmla="*/ 0 h 301"/>
                <a:gd name="T22" fmla="*/ 8 w 286"/>
                <a:gd name="T23" fmla="*/ 1 h 301"/>
                <a:gd name="T24" fmla="*/ 9 w 286"/>
                <a:gd name="T25" fmla="*/ 2 h 301"/>
                <a:gd name="T26" fmla="*/ 10 w 286"/>
                <a:gd name="T27" fmla="*/ 2 h 301"/>
                <a:gd name="T28" fmla="*/ 10 w 286"/>
                <a:gd name="T29" fmla="*/ 3 h 301"/>
                <a:gd name="T30" fmla="*/ 10 w 286"/>
                <a:gd name="T31" fmla="*/ 4 h 301"/>
                <a:gd name="T32" fmla="*/ 11 w 286"/>
                <a:gd name="T33" fmla="*/ 6 h 301"/>
                <a:gd name="T34" fmla="*/ 10 w 286"/>
                <a:gd name="T35" fmla="*/ 7 h 301"/>
                <a:gd name="T36" fmla="*/ 10 w 286"/>
                <a:gd name="T37" fmla="*/ 8 h 301"/>
                <a:gd name="T38" fmla="*/ 10 w 286"/>
                <a:gd name="T39" fmla="*/ 9 h 301"/>
                <a:gd name="T40" fmla="*/ 9 w 286"/>
                <a:gd name="T41" fmla="*/ 9 h 301"/>
                <a:gd name="T42" fmla="*/ 8 w 286"/>
                <a:gd name="T43" fmla="*/ 10 h 301"/>
                <a:gd name="T44" fmla="*/ 7 w 286"/>
                <a:gd name="T45" fmla="*/ 11 h 301"/>
                <a:gd name="T46" fmla="*/ 6 w 286"/>
                <a:gd name="T47" fmla="*/ 11 h 301"/>
                <a:gd name="T48" fmla="*/ 5 w 286"/>
                <a:gd name="T49" fmla="*/ 11 h 301"/>
                <a:gd name="T50" fmla="*/ 4 w 286"/>
                <a:gd name="T51" fmla="*/ 11 h 301"/>
                <a:gd name="T52" fmla="*/ 3 w 286"/>
                <a:gd name="T53" fmla="*/ 11 h 301"/>
                <a:gd name="T54" fmla="*/ 2 w 286"/>
                <a:gd name="T55" fmla="*/ 10 h 301"/>
                <a:gd name="T56" fmla="*/ 2 w 286"/>
                <a:gd name="T57" fmla="*/ 9 h 301"/>
                <a:gd name="T58" fmla="*/ 1 w 286"/>
                <a:gd name="T59" fmla="*/ 9 h 301"/>
                <a:gd name="T60" fmla="*/ 0 w 286"/>
                <a:gd name="T61" fmla="*/ 8 h 301"/>
                <a:gd name="T62" fmla="*/ 0 w 286"/>
                <a:gd name="T63" fmla="*/ 7 h 301"/>
                <a:gd name="T64" fmla="*/ 0 w 286"/>
                <a:gd name="T65" fmla="*/ 6 h 30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86"/>
                <a:gd name="T100" fmla="*/ 0 h 301"/>
                <a:gd name="T101" fmla="*/ 286 w 286"/>
                <a:gd name="T102" fmla="*/ 301 h 30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86" h="301">
                  <a:moveTo>
                    <a:pt x="0" y="150"/>
                  </a:moveTo>
                  <a:lnTo>
                    <a:pt x="2" y="119"/>
                  </a:lnTo>
                  <a:lnTo>
                    <a:pt x="10" y="92"/>
                  </a:lnTo>
                  <a:lnTo>
                    <a:pt x="25" y="66"/>
                  </a:lnTo>
                  <a:lnTo>
                    <a:pt x="41" y="44"/>
                  </a:lnTo>
                  <a:lnTo>
                    <a:pt x="63" y="26"/>
                  </a:lnTo>
                  <a:lnTo>
                    <a:pt x="87" y="12"/>
                  </a:lnTo>
                  <a:lnTo>
                    <a:pt x="115" y="3"/>
                  </a:lnTo>
                  <a:lnTo>
                    <a:pt x="143" y="0"/>
                  </a:lnTo>
                  <a:lnTo>
                    <a:pt x="172" y="3"/>
                  </a:lnTo>
                  <a:lnTo>
                    <a:pt x="199" y="12"/>
                  </a:lnTo>
                  <a:lnTo>
                    <a:pt x="224" y="26"/>
                  </a:lnTo>
                  <a:lnTo>
                    <a:pt x="245" y="44"/>
                  </a:lnTo>
                  <a:lnTo>
                    <a:pt x="262" y="66"/>
                  </a:lnTo>
                  <a:lnTo>
                    <a:pt x="276" y="92"/>
                  </a:lnTo>
                  <a:lnTo>
                    <a:pt x="284" y="119"/>
                  </a:lnTo>
                  <a:lnTo>
                    <a:pt x="286" y="150"/>
                  </a:lnTo>
                  <a:lnTo>
                    <a:pt x="284" y="181"/>
                  </a:lnTo>
                  <a:lnTo>
                    <a:pt x="276" y="208"/>
                  </a:lnTo>
                  <a:lnTo>
                    <a:pt x="262" y="234"/>
                  </a:lnTo>
                  <a:lnTo>
                    <a:pt x="245" y="257"/>
                  </a:lnTo>
                  <a:lnTo>
                    <a:pt x="224" y="275"/>
                  </a:lnTo>
                  <a:lnTo>
                    <a:pt x="199" y="289"/>
                  </a:lnTo>
                  <a:lnTo>
                    <a:pt x="172" y="297"/>
                  </a:lnTo>
                  <a:lnTo>
                    <a:pt x="143" y="301"/>
                  </a:lnTo>
                  <a:lnTo>
                    <a:pt x="115" y="297"/>
                  </a:lnTo>
                  <a:lnTo>
                    <a:pt x="87" y="289"/>
                  </a:lnTo>
                  <a:lnTo>
                    <a:pt x="63" y="275"/>
                  </a:lnTo>
                  <a:lnTo>
                    <a:pt x="41" y="257"/>
                  </a:lnTo>
                  <a:lnTo>
                    <a:pt x="25" y="234"/>
                  </a:lnTo>
                  <a:lnTo>
                    <a:pt x="10" y="208"/>
                  </a:lnTo>
                  <a:lnTo>
                    <a:pt x="2" y="181"/>
                  </a:lnTo>
                  <a:lnTo>
                    <a:pt x="0" y="150"/>
                  </a:lnTo>
                  <a:close/>
                </a:path>
              </a:pathLst>
            </a:custGeom>
            <a:solidFill>
              <a:srgbClr val="FFFFFF"/>
            </a:solidFill>
            <a:ln w="3175">
              <a:solidFill>
                <a:srgbClr val="000000"/>
              </a:solidFill>
              <a:round/>
              <a:headEnd/>
              <a:tailEnd/>
            </a:ln>
          </p:spPr>
          <p:txBody>
            <a:bodyPr/>
            <a:lstStyle/>
            <a:p>
              <a:endParaRPr lang="ko-KR" altLang="en-US"/>
            </a:p>
          </p:txBody>
        </p:sp>
        <p:sp>
          <p:nvSpPr>
            <p:cNvPr id="66684" name="Freeform 75"/>
            <p:cNvSpPr>
              <a:spLocks/>
            </p:cNvSpPr>
            <p:nvPr/>
          </p:nvSpPr>
          <p:spPr bwMode="auto">
            <a:xfrm>
              <a:off x="2346" y="2929"/>
              <a:ext cx="50" cy="52"/>
            </a:xfrm>
            <a:custGeom>
              <a:avLst/>
              <a:gdLst>
                <a:gd name="T0" fmla="*/ 6 w 149"/>
                <a:gd name="T1" fmla="*/ 0 h 156"/>
                <a:gd name="T2" fmla="*/ 6 w 149"/>
                <a:gd name="T3" fmla="*/ 0 h 156"/>
                <a:gd name="T4" fmla="*/ 4 w 149"/>
                <a:gd name="T5" fmla="*/ 0 h 156"/>
                <a:gd name="T6" fmla="*/ 3 w 149"/>
                <a:gd name="T7" fmla="*/ 0 h 156"/>
                <a:gd name="T8" fmla="*/ 2 w 149"/>
                <a:gd name="T9" fmla="*/ 1 h 156"/>
                <a:gd name="T10" fmla="*/ 2 w 149"/>
                <a:gd name="T11" fmla="*/ 2 h 156"/>
                <a:gd name="T12" fmla="*/ 1 w 149"/>
                <a:gd name="T13" fmla="*/ 3 h 156"/>
                <a:gd name="T14" fmla="*/ 0 w 149"/>
                <a:gd name="T15" fmla="*/ 4 h 156"/>
                <a:gd name="T16" fmla="*/ 0 w 149"/>
                <a:gd name="T17" fmla="*/ 5 h 156"/>
                <a:gd name="T18" fmla="*/ 0 w 149"/>
                <a:gd name="T19" fmla="*/ 6 h 156"/>
                <a:gd name="T20" fmla="*/ 0 w 149"/>
                <a:gd name="T21" fmla="*/ 6 h 156"/>
                <a:gd name="T22" fmla="*/ 1 w 149"/>
                <a:gd name="T23" fmla="*/ 5 h 156"/>
                <a:gd name="T24" fmla="*/ 1 w 149"/>
                <a:gd name="T25" fmla="*/ 4 h 156"/>
                <a:gd name="T26" fmla="*/ 1 w 149"/>
                <a:gd name="T27" fmla="*/ 3 h 156"/>
                <a:gd name="T28" fmla="*/ 2 w 149"/>
                <a:gd name="T29" fmla="*/ 2 h 156"/>
                <a:gd name="T30" fmla="*/ 3 w 149"/>
                <a:gd name="T31" fmla="*/ 1 h 156"/>
                <a:gd name="T32" fmla="*/ 4 w 149"/>
                <a:gd name="T33" fmla="*/ 1 h 156"/>
                <a:gd name="T34" fmla="*/ 5 w 149"/>
                <a:gd name="T35" fmla="*/ 1 h 156"/>
                <a:gd name="T36" fmla="*/ 6 w 149"/>
                <a:gd name="T37" fmla="*/ 0 h 156"/>
                <a:gd name="T38" fmla="*/ 6 w 149"/>
                <a:gd name="T39" fmla="*/ 0 h 156"/>
                <a:gd name="T40" fmla="*/ 6 w 149"/>
                <a:gd name="T41" fmla="*/ 0 h 15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49"/>
                <a:gd name="T64" fmla="*/ 0 h 156"/>
                <a:gd name="T65" fmla="*/ 149 w 149"/>
                <a:gd name="T66" fmla="*/ 156 h 15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49" h="156">
                  <a:moveTo>
                    <a:pt x="149" y="0"/>
                  </a:moveTo>
                  <a:lnTo>
                    <a:pt x="149" y="0"/>
                  </a:lnTo>
                  <a:lnTo>
                    <a:pt x="120" y="3"/>
                  </a:lnTo>
                  <a:lnTo>
                    <a:pt x="91" y="12"/>
                  </a:lnTo>
                  <a:lnTo>
                    <a:pt x="65" y="27"/>
                  </a:lnTo>
                  <a:lnTo>
                    <a:pt x="43" y="46"/>
                  </a:lnTo>
                  <a:lnTo>
                    <a:pt x="26" y="69"/>
                  </a:lnTo>
                  <a:lnTo>
                    <a:pt x="11" y="96"/>
                  </a:lnTo>
                  <a:lnTo>
                    <a:pt x="2" y="124"/>
                  </a:lnTo>
                  <a:lnTo>
                    <a:pt x="0" y="156"/>
                  </a:lnTo>
                  <a:lnTo>
                    <a:pt x="12" y="156"/>
                  </a:lnTo>
                  <a:lnTo>
                    <a:pt x="14" y="127"/>
                  </a:lnTo>
                  <a:lnTo>
                    <a:pt x="22" y="101"/>
                  </a:lnTo>
                  <a:lnTo>
                    <a:pt x="35" y="76"/>
                  </a:lnTo>
                  <a:lnTo>
                    <a:pt x="52" y="53"/>
                  </a:lnTo>
                  <a:lnTo>
                    <a:pt x="72" y="37"/>
                  </a:lnTo>
                  <a:lnTo>
                    <a:pt x="96" y="24"/>
                  </a:lnTo>
                  <a:lnTo>
                    <a:pt x="122" y="15"/>
                  </a:lnTo>
                  <a:lnTo>
                    <a:pt x="149" y="12"/>
                  </a:lnTo>
                  <a:lnTo>
                    <a:pt x="149" y="0"/>
                  </a:lnTo>
                  <a:close/>
                </a:path>
              </a:pathLst>
            </a:custGeom>
            <a:solidFill>
              <a:srgbClr val="000000"/>
            </a:solidFill>
            <a:ln w="3175">
              <a:solidFill>
                <a:srgbClr val="000000"/>
              </a:solidFill>
              <a:round/>
              <a:headEnd/>
              <a:tailEnd/>
            </a:ln>
          </p:spPr>
          <p:txBody>
            <a:bodyPr/>
            <a:lstStyle/>
            <a:p>
              <a:endParaRPr lang="ko-KR" altLang="en-US"/>
            </a:p>
          </p:txBody>
        </p:sp>
        <p:sp>
          <p:nvSpPr>
            <p:cNvPr id="66685" name="Freeform 76"/>
            <p:cNvSpPr>
              <a:spLocks/>
            </p:cNvSpPr>
            <p:nvPr/>
          </p:nvSpPr>
          <p:spPr bwMode="auto">
            <a:xfrm>
              <a:off x="2396" y="2929"/>
              <a:ext cx="49" cy="52"/>
            </a:xfrm>
            <a:custGeom>
              <a:avLst/>
              <a:gdLst>
                <a:gd name="T0" fmla="*/ 5 w 149"/>
                <a:gd name="T1" fmla="*/ 6 h 156"/>
                <a:gd name="T2" fmla="*/ 5 w 149"/>
                <a:gd name="T3" fmla="*/ 6 h 156"/>
                <a:gd name="T4" fmla="*/ 5 w 149"/>
                <a:gd name="T5" fmla="*/ 5 h 156"/>
                <a:gd name="T6" fmla="*/ 5 w 149"/>
                <a:gd name="T7" fmla="*/ 4 h 156"/>
                <a:gd name="T8" fmla="*/ 4 w 149"/>
                <a:gd name="T9" fmla="*/ 3 h 156"/>
                <a:gd name="T10" fmla="*/ 4 w 149"/>
                <a:gd name="T11" fmla="*/ 2 h 156"/>
                <a:gd name="T12" fmla="*/ 3 w 149"/>
                <a:gd name="T13" fmla="*/ 1 h 156"/>
                <a:gd name="T14" fmla="*/ 2 w 149"/>
                <a:gd name="T15" fmla="*/ 0 h 156"/>
                <a:gd name="T16" fmla="*/ 1 w 149"/>
                <a:gd name="T17" fmla="*/ 0 h 156"/>
                <a:gd name="T18" fmla="*/ 0 w 149"/>
                <a:gd name="T19" fmla="*/ 0 h 156"/>
                <a:gd name="T20" fmla="*/ 0 w 149"/>
                <a:gd name="T21" fmla="*/ 0 h 156"/>
                <a:gd name="T22" fmla="*/ 1 w 149"/>
                <a:gd name="T23" fmla="*/ 1 h 156"/>
                <a:gd name="T24" fmla="*/ 2 w 149"/>
                <a:gd name="T25" fmla="*/ 1 h 156"/>
                <a:gd name="T26" fmla="*/ 3 w 149"/>
                <a:gd name="T27" fmla="*/ 1 h 156"/>
                <a:gd name="T28" fmla="*/ 4 w 149"/>
                <a:gd name="T29" fmla="*/ 2 h 156"/>
                <a:gd name="T30" fmla="*/ 4 w 149"/>
                <a:gd name="T31" fmla="*/ 3 h 156"/>
                <a:gd name="T32" fmla="*/ 5 w 149"/>
                <a:gd name="T33" fmla="*/ 4 h 156"/>
                <a:gd name="T34" fmla="*/ 5 w 149"/>
                <a:gd name="T35" fmla="*/ 5 h 156"/>
                <a:gd name="T36" fmla="*/ 5 w 149"/>
                <a:gd name="T37" fmla="*/ 6 h 156"/>
                <a:gd name="T38" fmla="*/ 5 w 149"/>
                <a:gd name="T39" fmla="*/ 6 h 156"/>
                <a:gd name="T40" fmla="*/ 5 w 149"/>
                <a:gd name="T41" fmla="*/ 6 h 15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49"/>
                <a:gd name="T64" fmla="*/ 0 h 156"/>
                <a:gd name="T65" fmla="*/ 149 w 149"/>
                <a:gd name="T66" fmla="*/ 156 h 15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49" h="156">
                  <a:moveTo>
                    <a:pt x="149" y="156"/>
                  </a:moveTo>
                  <a:lnTo>
                    <a:pt x="149" y="156"/>
                  </a:lnTo>
                  <a:lnTo>
                    <a:pt x="147" y="124"/>
                  </a:lnTo>
                  <a:lnTo>
                    <a:pt x="139" y="96"/>
                  </a:lnTo>
                  <a:lnTo>
                    <a:pt x="123" y="69"/>
                  </a:lnTo>
                  <a:lnTo>
                    <a:pt x="107" y="46"/>
                  </a:lnTo>
                  <a:lnTo>
                    <a:pt x="84" y="27"/>
                  </a:lnTo>
                  <a:lnTo>
                    <a:pt x="58" y="12"/>
                  </a:lnTo>
                  <a:lnTo>
                    <a:pt x="30" y="3"/>
                  </a:lnTo>
                  <a:lnTo>
                    <a:pt x="0" y="0"/>
                  </a:lnTo>
                  <a:lnTo>
                    <a:pt x="0" y="12"/>
                  </a:lnTo>
                  <a:lnTo>
                    <a:pt x="27" y="15"/>
                  </a:lnTo>
                  <a:lnTo>
                    <a:pt x="53" y="24"/>
                  </a:lnTo>
                  <a:lnTo>
                    <a:pt x="77" y="37"/>
                  </a:lnTo>
                  <a:lnTo>
                    <a:pt x="97" y="53"/>
                  </a:lnTo>
                  <a:lnTo>
                    <a:pt x="114" y="76"/>
                  </a:lnTo>
                  <a:lnTo>
                    <a:pt x="127" y="101"/>
                  </a:lnTo>
                  <a:lnTo>
                    <a:pt x="135" y="127"/>
                  </a:lnTo>
                  <a:lnTo>
                    <a:pt x="138" y="156"/>
                  </a:lnTo>
                  <a:lnTo>
                    <a:pt x="149" y="156"/>
                  </a:lnTo>
                  <a:close/>
                </a:path>
              </a:pathLst>
            </a:custGeom>
            <a:solidFill>
              <a:srgbClr val="000000"/>
            </a:solidFill>
            <a:ln w="3175">
              <a:solidFill>
                <a:srgbClr val="000000"/>
              </a:solidFill>
              <a:round/>
              <a:headEnd/>
              <a:tailEnd/>
            </a:ln>
          </p:spPr>
          <p:txBody>
            <a:bodyPr/>
            <a:lstStyle/>
            <a:p>
              <a:endParaRPr lang="ko-KR" altLang="en-US"/>
            </a:p>
          </p:txBody>
        </p:sp>
        <p:sp>
          <p:nvSpPr>
            <p:cNvPr id="66686" name="Freeform 77"/>
            <p:cNvSpPr>
              <a:spLocks/>
            </p:cNvSpPr>
            <p:nvPr/>
          </p:nvSpPr>
          <p:spPr bwMode="auto">
            <a:xfrm>
              <a:off x="2396" y="2981"/>
              <a:ext cx="49" cy="52"/>
            </a:xfrm>
            <a:custGeom>
              <a:avLst/>
              <a:gdLst>
                <a:gd name="T0" fmla="*/ 0 w 149"/>
                <a:gd name="T1" fmla="*/ 6 h 157"/>
                <a:gd name="T2" fmla="*/ 0 w 149"/>
                <a:gd name="T3" fmla="*/ 6 h 157"/>
                <a:gd name="T4" fmla="*/ 1 w 149"/>
                <a:gd name="T5" fmla="*/ 6 h 157"/>
                <a:gd name="T6" fmla="*/ 2 w 149"/>
                <a:gd name="T7" fmla="*/ 5 h 157"/>
                <a:gd name="T8" fmla="*/ 3 w 149"/>
                <a:gd name="T9" fmla="*/ 5 h 157"/>
                <a:gd name="T10" fmla="*/ 4 w 149"/>
                <a:gd name="T11" fmla="*/ 4 h 157"/>
                <a:gd name="T12" fmla="*/ 4 w 149"/>
                <a:gd name="T13" fmla="*/ 3 h 157"/>
                <a:gd name="T14" fmla="*/ 5 w 149"/>
                <a:gd name="T15" fmla="*/ 2 h 157"/>
                <a:gd name="T16" fmla="*/ 5 w 149"/>
                <a:gd name="T17" fmla="*/ 1 h 157"/>
                <a:gd name="T18" fmla="*/ 5 w 149"/>
                <a:gd name="T19" fmla="*/ 0 h 157"/>
                <a:gd name="T20" fmla="*/ 5 w 149"/>
                <a:gd name="T21" fmla="*/ 0 h 157"/>
                <a:gd name="T22" fmla="*/ 5 w 149"/>
                <a:gd name="T23" fmla="*/ 1 h 157"/>
                <a:gd name="T24" fmla="*/ 5 w 149"/>
                <a:gd name="T25" fmla="*/ 2 h 157"/>
                <a:gd name="T26" fmla="*/ 4 w 149"/>
                <a:gd name="T27" fmla="*/ 3 h 157"/>
                <a:gd name="T28" fmla="*/ 4 w 149"/>
                <a:gd name="T29" fmla="*/ 4 h 157"/>
                <a:gd name="T30" fmla="*/ 3 w 149"/>
                <a:gd name="T31" fmla="*/ 4 h 157"/>
                <a:gd name="T32" fmla="*/ 2 w 149"/>
                <a:gd name="T33" fmla="*/ 5 h 157"/>
                <a:gd name="T34" fmla="*/ 1 w 149"/>
                <a:gd name="T35" fmla="*/ 5 h 157"/>
                <a:gd name="T36" fmla="*/ 0 w 149"/>
                <a:gd name="T37" fmla="*/ 5 h 157"/>
                <a:gd name="T38" fmla="*/ 0 w 149"/>
                <a:gd name="T39" fmla="*/ 5 h 157"/>
                <a:gd name="T40" fmla="*/ 0 w 149"/>
                <a:gd name="T41" fmla="*/ 6 h 15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49"/>
                <a:gd name="T64" fmla="*/ 0 h 157"/>
                <a:gd name="T65" fmla="*/ 149 w 149"/>
                <a:gd name="T66" fmla="*/ 157 h 157"/>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49" h="157">
                  <a:moveTo>
                    <a:pt x="0" y="157"/>
                  </a:moveTo>
                  <a:lnTo>
                    <a:pt x="0" y="157"/>
                  </a:lnTo>
                  <a:lnTo>
                    <a:pt x="30" y="153"/>
                  </a:lnTo>
                  <a:lnTo>
                    <a:pt x="58" y="145"/>
                  </a:lnTo>
                  <a:lnTo>
                    <a:pt x="84" y="129"/>
                  </a:lnTo>
                  <a:lnTo>
                    <a:pt x="107" y="110"/>
                  </a:lnTo>
                  <a:lnTo>
                    <a:pt x="123" y="88"/>
                  </a:lnTo>
                  <a:lnTo>
                    <a:pt x="139" y="61"/>
                  </a:lnTo>
                  <a:lnTo>
                    <a:pt x="147" y="32"/>
                  </a:lnTo>
                  <a:lnTo>
                    <a:pt x="149" y="0"/>
                  </a:lnTo>
                  <a:lnTo>
                    <a:pt x="138" y="0"/>
                  </a:lnTo>
                  <a:lnTo>
                    <a:pt x="135" y="30"/>
                  </a:lnTo>
                  <a:lnTo>
                    <a:pt x="127" y="56"/>
                  </a:lnTo>
                  <a:lnTo>
                    <a:pt x="114" y="81"/>
                  </a:lnTo>
                  <a:lnTo>
                    <a:pt x="97" y="103"/>
                  </a:lnTo>
                  <a:lnTo>
                    <a:pt x="77" y="120"/>
                  </a:lnTo>
                  <a:lnTo>
                    <a:pt x="53" y="133"/>
                  </a:lnTo>
                  <a:lnTo>
                    <a:pt x="27" y="141"/>
                  </a:lnTo>
                  <a:lnTo>
                    <a:pt x="0" y="145"/>
                  </a:lnTo>
                  <a:lnTo>
                    <a:pt x="0" y="157"/>
                  </a:lnTo>
                  <a:close/>
                </a:path>
              </a:pathLst>
            </a:custGeom>
            <a:solidFill>
              <a:srgbClr val="000000"/>
            </a:solidFill>
            <a:ln w="3175">
              <a:solidFill>
                <a:srgbClr val="000000"/>
              </a:solidFill>
              <a:round/>
              <a:headEnd/>
              <a:tailEnd/>
            </a:ln>
          </p:spPr>
          <p:txBody>
            <a:bodyPr/>
            <a:lstStyle/>
            <a:p>
              <a:endParaRPr lang="ko-KR" altLang="en-US"/>
            </a:p>
          </p:txBody>
        </p:sp>
        <p:sp>
          <p:nvSpPr>
            <p:cNvPr id="66687" name="Freeform 78"/>
            <p:cNvSpPr>
              <a:spLocks/>
            </p:cNvSpPr>
            <p:nvPr/>
          </p:nvSpPr>
          <p:spPr bwMode="auto">
            <a:xfrm>
              <a:off x="2346" y="2981"/>
              <a:ext cx="50" cy="52"/>
            </a:xfrm>
            <a:custGeom>
              <a:avLst/>
              <a:gdLst>
                <a:gd name="T0" fmla="*/ 0 w 149"/>
                <a:gd name="T1" fmla="*/ 0 h 157"/>
                <a:gd name="T2" fmla="*/ 0 w 149"/>
                <a:gd name="T3" fmla="*/ 0 h 157"/>
                <a:gd name="T4" fmla="*/ 0 w 149"/>
                <a:gd name="T5" fmla="*/ 1 h 157"/>
                <a:gd name="T6" fmla="*/ 0 w 149"/>
                <a:gd name="T7" fmla="*/ 2 h 157"/>
                <a:gd name="T8" fmla="*/ 1 w 149"/>
                <a:gd name="T9" fmla="*/ 3 h 157"/>
                <a:gd name="T10" fmla="*/ 2 w 149"/>
                <a:gd name="T11" fmla="*/ 4 h 157"/>
                <a:gd name="T12" fmla="*/ 2 w 149"/>
                <a:gd name="T13" fmla="*/ 5 h 157"/>
                <a:gd name="T14" fmla="*/ 3 w 149"/>
                <a:gd name="T15" fmla="*/ 5 h 157"/>
                <a:gd name="T16" fmla="*/ 4 w 149"/>
                <a:gd name="T17" fmla="*/ 6 h 157"/>
                <a:gd name="T18" fmla="*/ 6 w 149"/>
                <a:gd name="T19" fmla="*/ 6 h 157"/>
                <a:gd name="T20" fmla="*/ 6 w 149"/>
                <a:gd name="T21" fmla="*/ 5 h 157"/>
                <a:gd name="T22" fmla="*/ 5 w 149"/>
                <a:gd name="T23" fmla="*/ 5 h 157"/>
                <a:gd name="T24" fmla="*/ 4 w 149"/>
                <a:gd name="T25" fmla="*/ 5 h 157"/>
                <a:gd name="T26" fmla="*/ 3 w 149"/>
                <a:gd name="T27" fmla="*/ 4 h 157"/>
                <a:gd name="T28" fmla="*/ 2 w 149"/>
                <a:gd name="T29" fmla="*/ 4 h 157"/>
                <a:gd name="T30" fmla="*/ 1 w 149"/>
                <a:gd name="T31" fmla="*/ 3 h 157"/>
                <a:gd name="T32" fmla="*/ 1 w 149"/>
                <a:gd name="T33" fmla="*/ 2 h 157"/>
                <a:gd name="T34" fmla="*/ 1 w 149"/>
                <a:gd name="T35" fmla="*/ 1 h 157"/>
                <a:gd name="T36" fmla="*/ 0 w 149"/>
                <a:gd name="T37" fmla="*/ 0 h 157"/>
                <a:gd name="T38" fmla="*/ 0 w 149"/>
                <a:gd name="T39" fmla="*/ 0 h 157"/>
                <a:gd name="T40" fmla="*/ 0 w 149"/>
                <a:gd name="T41" fmla="*/ 0 h 15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49"/>
                <a:gd name="T64" fmla="*/ 0 h 157"/>
                <a:gd name="T65" fmla="*/ 149 w 149"/>
                <a:gd name="T66" fmla="*/ 157 h 157"/>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49" h="157">
                  <a:moveTo>
                    <a:pt x="0" y="0"/>
                  </a:moveTo>
                  <a:lnTo>
                    <a:pt x="0" y="0"/>
                  </a:lnTo>
                  <a:lnTo>
                    <a:pt x="2" y="32"/>
                  </a:lnTo>
                  <a:lnTo>
                    <a:pt x="11" y="61"/>
                  </a:lnTo>
                  <a:lnTo>
                    <a:pt x="26" y="88"/>
                  </a:lnTo>
                  <a:lnTo>
                    <a:pt x="43" y="110"/>
                  </a:lnTo>
                  <a:lnTo>
                    <a:pt x="65" y="129"/>
                  </a:lnTo>
                  <a:lnTo>
                    <a:pt x="91" y="145"/>
                  </a:lnTo>
                  <a:lnTo>
                    <a:pt x="120" y="153"/>
                  </a:lnTo>
                  <a:lnTo>
                    <a:pt x="149" y="157"/>
                  </a:lnTo>
                  <a:lnTo>
                    <a:pt x="149" y="145"/>
                  </a:lnTo>
                  <a:lnTo>
                    <a:pt x="122" y="141"/>
                  </a:lnTo>
                  <a:lnTo>
                    <a:pt x="96" y="133"/>
                  </a:lnTo>
                  <a:lnTo>
                    <a:pt x="72" y="120"/>
                  </a:lnTo>
                  <a:lnTo>
                    <a:pt x="52" y="103"/>
                  </a:lnTo>
                  <a:lnTo>
                    <a:pt x="35" y="81"/>
                  </a:lnTo>
                  <a:lnTo>
                    <a:pt x="22" y="56"/>
                  </a:lnTo>
                  <a:lnTo>
                    <a:pt x="14" y="30"/>
                  </a:lnTo>
                  <a:lnTo>
                    <a:pt x="12" y="0"/>
                  </a:lnTo>
                  <a:lnTo>
                    <a:pt x="0" y="0"/>
                  </a:lnTo>
                  <a:close/>
                </a:path>
              </a:pathLst>
            </a:custGeom>
            <a:solidFill>
              <a:srgbClr val="000000"/>
            </a:solidFill>
            <a:ln w="3175">
              <a:solidFill>
                <a:srgbClr val="000000"/>
              </a:solidFill>
              <a:round/>
              <a:headEnd/>
              <a:tailEnd/>
            </a:ln>
          </p:spPr>
          <p:txBody>
            <a:bodyPr/>
            <a:lstStyle/>
            <a:p>
              <a:endParaRPr lang="ko-KR" altLang="en-US"/>
            </a:p>
          </p:txBody>
        </p:sp>
        <p:sp>
          <p:nvSpPr>
            <p:cNvPr id="66688" name="Freeform 79"/>
            <p:cNvSpPr>
              <a:spLocks/>
            </p:cNvSpPr>
            <p:nvPr/>
          </p:nvSpPr>
          <p:spPr bwMode="auto">
            <a:xfrm>
              <a:off x="2348" y="3046"/>
              <a:ext cx="95" cy="100"/>
            </a:xfrm>
            <a:custGeom>
              <a:avLst/>
              <a:gdLst>
                <a:gd name="T0" fmla="*/ 0 w 286"/>
                <a:gd name="T1" fmla="*/ 6 h 301"/>
                <a:gd name="T2" fmla="*/ 0 w 286"/>
                <a:gd name="T3" fmla="*/ 4 h 301"/>
                <a:gd name="T4" fmla="*/ 0 w 286"/>
                <a:gd name="T5" fmla="*/ 3 h 301"/>
                <a:gd name="T6" fmla="*/ 1 w 286"/>
                <a:gd name="T7" fmla="*/ 2 h 301"/>
                <a:gd name="T8" fmla="*/ 2 w 286"/>
                <a:gd name="T9" fmla="*/ 2 h 301"/>
                <a:gd name="T10" fmla="*/ 2 w 286"/>
                <a:gd name="T11" fmla="*/ 1 h 301"/>
                <a:gd name="T12" fmla="*/ 3 w 286"/>
                <a:gd name="T13" fmla="*/ 0 h 301"/>
                <a:gd name="T14" fmla="*/ 4 w 286"/>
                <a:gd name="T15" fmla="*/ 0 h 301"/>
                <a:gd name="T16" fmla="*/ 5 w 286"/>
                <a:gd name="T17" fmla="*/ 0 h 301"/>
                <a:gd name="T18" fmla="*/ 6 w 286"/>
                <a:gd name="T19" fmla="*/ 0 h 301"/>
                <a:gd name="T20" fmla="*/ 7 w 286"/>
                <a:gd name="T21" fmla="*/ 0 h 301"/>
                <a:gd name="T22" fmla="*/ 8 w 286"/>
                <a:gd name="T23" fmla="*/ 1 h 301"/>
                <a:gd name="T24" fmla="*/ 9 w 286"/>
                <a:gd name="T25" fmla="*/ 2 h 301"/>
                <a:gd name="T26" fmla="*/ 10 w 286"/>
                <a:gd name="T27" fmla="*/ 2 h 301"/>
                <a:gd name="T28" fmla="*/ 10 w 286"/>
                <a:gd name="T29" fmla="*/ 3 h 301"/>
                <a:gd name="T30" fmla="*/ 10 w 286"/>
                <a:gd name="T31" fmla="*/ 4 h 301"/>
                <a:gd name="T32" fmla="*/ 11 w 286"/>
                <a:gd name="T33" fmla="*/ 6 h 301"/>
                <a:gd name="T34" fmla="*/ 10 w 286"/>
                <a:gd name="T35" fmla="*/ 7 h 301"/>
                <a:gd name="T36" fmla="*/ 10 w 286"/>
                <a:gd name="T37" fmla="*/ 8 h 301"/>
                <a:gd name="T38" fmla="*/ 10 w 286"/>
                <a:gd name="T39" fmla="*/ 9 h 301"/>
                <a:gd name="T40" fmla="*/ 9 w 286"/>
                <a:gd name="T41" fmla="*/ 9 h 301"/>
                <a:gd name="T42" fmla="*/ 8 w 286"/>
                <a:gd name="T43" fmla="*/ 10 h 301"/>
                <a:gd name="T44" fmla="*/ 7 w 286"/>
                <a:gd name="T45" fmla="*/ 11 h 301"/>
                <a:gd name="T46" fmla="*/ 6 w 286"/>
                <a:gd name="T47" fmla="*/ 11 h 301"/>
                <a:gd name="T48" fmla="*/ 5 w 286"/>
                <a:gd name="T49" fmla="*/ 11 h 301"/>
                <a:gd name="T50" fmla="*/ 4 w 286"/>
                <a:gd name="T51" fmla="*/ 11 h 301"/>
                <a:gd name="T52" fmla="*/ 3 w 286"/>
                <a:gd name="T53" fmla="*/ 11 h 301"/>
                <a:gd name="T54" fmla="*/ 2 w 286"/>
                <a:gd name="T55" fmla="*/ 10 h 301"/>
                <a:gd name="T56" fmla="*/ 2 w 286"/>
                <a:gd name="T57" fmla="*/ 9 h 301"/>
                <a:gd name="T58" fmla="*/ 1 w 286"/>
                <a:gd name="T59" fmla="*/ 9 h 301"/>
                <a:gd name="T60" fmla="*/ 0 w 286"/>
                <a:gd name="T61" fmla="*/ 8 h 301"/>
                <a:gd name="T62" fmla="*/ 0 w 286"/>
                <a:gd name="T63" fmla="*/ 7 h 301"/>
                <a:gd name="T64" fmla="*/ 0 w 286"/>
                <a:gd name="T65" fmla="*/ 6 h 30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86"/>
                <a:gd name="T100" fmla="*/ 0 h 301"/>
                <a:gd name="T101" fmla="*/ 286 w 286"/>
                <a:gd name="T102" fmla="*/ 301 h 30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86" h="301">
                  <a:moveTo>
                    <a:pt x="0" y="150"/>
                  </a:moveTo>
                  <a:lnTo>
                    <a:pt x="2" y="119"/>
                  </a:lnTo>
                  <a:lnTo>
                    <a:pt x="10" y="92"/>
                  </a:lnTo>
                  <a:lnTo>
                    <a:pt x="25" y="66"/>
                  </a:lnTo>
                  <a:lnTo>
                    <a:pt x="41" y="44"/>
                  </a:lnTo>
                  <a:lnTo>
                    <a:pt x="63" y="26"/>
                  </a:lnTo>
                  <a:lnTo>
                    <a:pt x="87" y="12"/>
                  </a:lnTo>
                  <a:lnTo>
                    <a:pt x="115" y="3"/>
                  </a:lnTo>
                  <a:lnTo>
                    <a:pt x="143" y="0"/>
                  </a:lnTo>
                  <a:lnTo>
                    <a:pt x="172" y="3"/>
                  </a:lnTo>
                  <a:lnTo>
                    <a:pt x="199" y="12"/>
                  </a:lnTo>
                  <a:lnTo>
                    <a:pt x="224" y="26"/>
                  </a:lnTo>
                  <a:lnTo>
                    <a:pt x="245" y="44"/>
                  </a:lnTo>
                  <a:lnTo>
                    <a:pt x="262" y="66"/>
                  </a:lnTo>
                  <a:lnTo>
                    <a:pt x="276" y="92"/>
                  </a:lnTo>
                  <a:lnTo>
                    <a:pt x="284" y="119"/>
                  </a:lnTo>
                  <a:lnTo>
                    <a:pt x="286" y="150"/>
                  </a:lnTo>
                  <a:lnTo>
                    <a:pt x="284" y="181"/>
                  </a:lnTo>
                  <a:lnTo>
                    <a:pt x="276" y="208"/>
                  </a:lnTo>
                  <a:lnTo>
                    <a:pt x="262" y="234"/>
                  </a:lnTo>
                  <a:lnTo>
                    <a:pt x="245" y="257"/>
                  </a:lnTo>
                  <a:lnTo>
                    <a:pt x="224" y="275"/>
                  </a:lnTo>
                  <a:lnTo>
                    <a:pt x="199" y="289"/>
                  </a:lnTo>
                  <a:lnTo>
                    <a:pt x="172" y="297"/>
                  </a:lnTo>
                  <a:lnTo>
                    <a:pt x="143" y="301"/>
                  </a:lnTo>
                  <a:lnTo>
                    <a:pt x="115" y="297"/>
                  </a:lnTo>
                  <a:lnTo>
                    <a:pt x="87" y="289"/>
                  </a:lnTo>
                  <a:lnTo>
                    <a:pt x="63" y="275"/>
                  </a:lnTo>
                  <a:lnTo>
                    <a:pt x="41" y="257"/>
                  </a:lnTo>
                  <a:lnTo>
                    <a:pt x="25" y="234"/>
                  </a:lnTo>
                  <a:lnTo>
                    <a:pt x="10" y="208"/>
                  </a:lnTo>
                  <a:lnTo>
                    <a:pt x="2" y="181"/>
                  </a:lnTo>
                  <a:lnTo>
                    <a:pt x="0" y="150"/>
                  </a:lnTo>
                  <a:close/>
                </a:path>
              </a:pathLst>
            </a:custGeom>
            <a:solidFill>
              <a:srgbClr val="FFFFFF"/>
            </a:solidFill>
            <a:ln w="3175">
              <a:solidFill>
                <a:srgbClr val="000000"/>
              </a:solidFill>
              <a:round/>
              <a:headEnd/>
              <a:tailEnd/>
            </a:ln>
          </p:spPr>
          <p:txBody>
            <a:bodyPr/>
            <a:lstStyle/>
            <a:p>
              <a:endParaRPr lang="ko-KR" altLang="en-US"/>
            </a:p>
          </p:txBody>
        </p:sp>
        <p:sp>
          <p:nvSpPr>
            <p:cNvPr id="66689" name="Freeform 80"/>
            <p:cNvSpPr>
              <a:spLocks/>
            </p:cNvSpPr>
            <p:nvPr/>
          </p:nvSpPr>
          <p:spPr bwMode="auto">
            <a:xfrm>
              <a:off x="2346" y="3044"/>
              <a:ext cx="50" cy="52"/>
            </a:xfrm>
            <a:custGeom>
              <a:avLst/>
              <a:gdLst>
                <a:gd name="T0" fmla="*/ 6 w 149"/>
                <a:gd name="T1" fmla="*/ 0 h 156"/>
                <a:gd name="T2" fmla="*/ 6 w 149"/>
                <a:gd name="T3" fmla="*/ 0 h 156"/>
                <a:gd name="T4" fmla="*/ 4 w 149"/>
                <a:gd name="T5" fmla="*/ 0 h 156"/>
                <a:gd name="T6" fmla="*/ 3 w 149"/>
                <a:gd name="T7" fmla="*/ 0 h 156"/>
                <a:gd name="T8" fmla="*/ 2 w 149"/>
                <a:gd name="T9" fmla="*/ 1 h 156"/>
                <a:gd name="T10" fmla="*/ 2 w 149"/>
                <a:gd name="T11" fmla="*/ 2 h 156"/>
                <a:gd name="T12" fmla="*/ 1 w 149"/>
                <a:gd name="T13" fmla="*/ 3 h 156"/>
                <a:gd name="T14" fmla="*/ 0 w 149"/>
                <a:gd name="T15" fmla="*/ 4 h 156"/>
                <a:gd name="T16" fmla="*/ 0 w 149"/>
                <a:gd name="T17" fmla="*/ 5 h 156"/>
                <a:gd name="T18" fmla="*/ 0 w 149"/>
                <a:gd name="T19" fmla="*/ 6 h 156"/>
                <a:gd name="T20" fmla="*/ 0 w 149"/>
                <a:gd name="T21" fmla="*/ 6 h 156"/>
                <a:gd name="T22" fmla="*/ 1 w 149"/>
                <a:gd name="T23" fmla="*/ 5 h 156"/>
                <a:gd name="T24" fmla="*/ 1 w 149"/>
                <a:gd name="T25" fmla="*/ 4 h 156"/>
                <a:gd name="T26" fmla="*/ 1 w 149"/>
                <a:gd name="T27" fmla="*/ 3 h 156"/>
                <a:gd name="T28" fmla="*/ 2 w 149"/>
                <a:gd name="T29" fmla="*/ 2 h 156"/>
                <a:gd name="T30" fmla="*/ 3 w 149"/>
                <a:gd name="T31" fmla="*/ 1 h 156"/>
                <a:gd name="T32" fmla="*/ 4 w 149"/>
                <a:gd name="T33" fmla="*/ 1 h 156"/>
                <a:gd name="T34" fmla="*/ 5 w 149"/>
                <a:gd name="T35" fmla="*/ 1 h 156"/>
                <a:gd name="T36" fmla="*/ 6 w 149"/>
                <a:gd name="T37" fmla="*/ 0 h 156"/>
                <a:gd name="T38" fmla="*/ 6 w 149"/>
                <a:gd name="T39" fmla="*/ 0 h 156"/>
                <a:gd name="T40" fmla="*/ 6 w 149"/>
                <a:gd name="T41" fmla="*/ 0 h 15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49"/>
                <a:gd name="T64" fmla="*/ 0 h 156"/>
                <a:gd name="T65" fmla="*/ 149 w 149"/>
                <a:gd name="T66" fmla="*/ 156 h 15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49" h="156">
                  <a:moveTo>
                    <a:pt x="149" y="0"/>
                  </a:moveTo>
                  <a:lnTo>
                    <a:pt x="149" y="0"/>
                  </a:lnTo>
                  <a:lnTo>
                    <a:pt x="120" y="3"/>
                  </a:lnTo>
                  <a:lnTo>
                    <a:pt x="91" y="12"/>
                  </a:lnTo>
                  <a:lnTo>
                    <a:pt x="65" y="27"/>
                  </a:lnTo>
                  <a:lnTo>
                    <a:pt x="43" y="46"/>
                  </a:lnTo>
                  <a:lnTo>
                    <a:pt x="26" y="69"/>
                  </a:lnTo>
                  <a:lnTo>
                    <a:pt x="11" y="96"/>
                  </a:lnTo>
                  <a:lnTo>
                    <a:pt x="2" y="124"/>
                  </a:lnTo>
                  <a:lnTo>
                    <a:pt x="0" y="156"/>
                  </a:lnTo>
                  <a:lnTo>
                    <a:pt x="12" y="156"/>
                  </a:lnTo>
                  <a:lnTo>
                    <a:pt x="14" y="127"/>
                  </a:lnTo>
                  <a:lnTo>
                    <a:pt x="22" y="100"/>
                  </a:lnTo>
                  <a:lnTo>
                    <a:pt x="35" y="76"/>
                  </a:lnTo>
                  <a:lnTo>
                    <a:pt x="52" y="53"/>
                  </a:lnTo>
                  <a:lnTo>
                    <a:pt x="72" y="37"/>
                  </a:lnTo>
                  <a:lnTo>
                    <a:pt x="96" y="23"/>
                  </a:lnTo>
                  <a:lnTo>
                    <a:pt x="122" y="15"/>
                  </a:lnTo>
                  <a:lnTo>
                    <a:pt x="149" y="12"/>
                  </a:lnTo>
                  <a:lnTo>
                    <a:pt x="149" y="0"/>
                  </a:lnTo>
                  <a:close/>
                </a:path>
              </a:pathLst>
            </a:custGeom>
            <a:solidFill>
              <a:srgbClr val="000000"/>
            </a:solidFill>
            <a:ln w="3175">
              <a:solidFill>
                <a:srgbClr val="000000"/>
              </a:solidFill>
              <a:round/>
              <a:headEnd/>
              <a:tailEnd/>
            </a:ln>
          </p:spPr>
          <p:txBody>
            <a:bodyPr/>
            <a:lstStyle/>
            <a:p>
              <a:endParaRPr lang="ko-KR" altLang="en-US"/>
            </a:p>
          </p:txBody>
        </p:sp>
        <p:sp>
          <p:nvSpPr>
            <p:cNvPr id="66690" name="Freeform 81"/>
            <p:cNvSpPr>
              <a:spLocks/>
            </p:cNvSpPr>
            <p:nvPr/>
          </p:nvSpPr>
          <p:spPr bwMode="auto">
            <a:xfrm>
              <a:off x="2396" y="3044"/>
              <a:ext cx="49" cy="52"/>
            </a:xfrm>
            <a:custGeom>
              <a:avLst/>
              <a:gdLst>
                <a:gd name="T0" fmla="*/ 5 w 149"/>
                <a:gd name="T1" fmla="*/ 6 h 156"/>
                <a:gd name="T2" fmla="*/ 5 w 149"/>
                <a:gd name="T3" fmla="*/ 6 h 156"/>
                <a:gd name="T4" fmla="*/ 5 w 149"/>
                <a:gd name="T5" fmla="*/ 5 h 156"/>
                <a:gd name="T6" fmla="*/ 5 w 149"/>
                <a:gd name="T7" fmla="*/ 4 h 156"/>
                <a:gd name="T8" fmla="*/ 4 w 149"/>
                <a:gd name="T9" fmla="*/ 3 h 156"/>
                <a:gd name="T10" fmla="*/ 4 w 149"/>
                <a:gd name="T11" fmla="*/ 2 h 156"/>
                <a:gd name="T12" fmla="*/ 3 w 149"/>
                <a:gd name="T13" fmla="*/ 1 h 156"/>
                <a:gd name="T14" fmla="*/ 2 w 149"/>
                <a:gd name="T15" fmla="*/ 0 h 156"/>
                <a:gd name="T16" fmla="*/ 1 w 149"/>
                <a:gd name="T17" fmla="*/ 0 h 156"/>
                <a:gd name="T18" fmla="*/ 0 w 149"/>
                <a:gd name="T19" fmla="*/ 0 h 156"/>
                <a:gd name="T20" fmla="*/ 0 w 149"/>
                <a:gd name="T21" fmla="*/ 0 h 156"/>
                <a:gd name="T22" fmla="*/ 1 w 149"/>
                <a:gd name="T23" fmla="*/ 1 h 156"/>
                <a:gd name="T24" fmla="*/ 2 w 149"/>
                <a:gd name="T25" fmla="*/ 1 h 156"/>
                <a:gd name="T26" fmla="*/ 3 w 149"/>
                <a:gd name="T27" fmla="*/ 1 h 156"/>
                <a:gd name="T28" fmla="*/ 4 w 149"/>
                <a:gd name="T29" fmla="*/ 2 h 156"/>
                <a:gd name="T30" fmla="*/ 4 w 149"/>
                <a:gd name="T31" fmla="*/ 3 h 156"/>
                <a:gd name="T32" fmla="*/ 5 w 149"/>
                <a:gd name="T33" fmla="*/ 4 h 156"/>
                <a:gd name="T34" fmla="*/ 5 w 149"/>
                <a:gd name="T35" fmla="*/ 5 h 156"/>
                <a:gd name="T36" fmla="*/ 5 w 149"/>
                <a:gd name="T37" fmla="*/ 6 h 156"/>
                <a:gd name="T38" fmla="*/ 5 w 149"/>
                <a:gd name="T39" fmla="*/ 6 h 156"/>
                <a:gd name="T40" fmla="*/ 5 w 149"/>
                <a:gd name="T41" fmla="*/ 6 h 15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49"/>
                <a:gd name="T64" fmla="*/ 0 h 156"/>
                <a:gd name="T65" fmla="*/ 149 w 149"/>
                <a:gd name="T66" fmla="*/ 156 h 15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49" h="156">
                  <a:moveTo>
                    <a:pt x="149" y="156"/>
                  </a:moveTo>
                  <a:lnTo>
                    <a:pt x="149" y="156"/>
                  </a:lnTo>
                  <a:lnTo>
                    <a:pt x="147" y="124"/>
                  </a:lnTo>
                  <a:lnTo>
                    <a:pt x="139" y="96"/>
                  </a:lnTo>
                  <a:lnTo>
                    <a:pt x="123" y="69"/>
                  </a:lnTo>
                  <a:lnTo>
                    <a:pt x="107" y="46"/>
                  </a:lnTo>
                  <a:lnTo>
                    <a:pt x="84" y="27"/>
                  </a:lnTo>
                  <a:lnTo>
                    <a:pt x="58" y="12"/>
                  </a:lnTo>
                  <a:lnTo>
                    <a:pt x="30" y="3"/>
                  </a:lnTo>
                  <a:lnTo>
                    <a:pt x="0" y="0"/>
                  </a:lnTo>
                  <a:lnTo>
                    <a:pt x="0" y="12"/>
                  </a:lnTo>
                  <a:lnTo>
                    <a:pt x="27" y="15"/>
                  </a:lnTo>
                  <a:lnTo>
                    <a:pt x="53" y="23"/>
                  </a:lnTo>
                  <a:lnTo>
                    <a:pt x="77" y="37"/>
                  </a:lnTo>
                  <a:lnTo>
                    <a:pt x="97" y="53"/>
                  </a:lnTo>
                  <a:lnTo>
                    <a:pt x="114" y="76"/>
                  </a:lnTo>
                  <a:lnTo>
                    <a:pt x="127" y="100"/>
                  </a:lnTo>
                  <a:lnTo>
                    <a:pt x="135" y="127"/>
                  </a:lnTo>
                  <a:lnTo>
                    <a:pt x="138" y="156"/>
                  </a:lnTo>
                  <a:lnTo>
                    <a:pt x="149" y="156"/>
                  </a:lnTo>
                  <a:close/>
                </a:path>
              </a:pathLst>
            </a:custGeom>
            <a:solidFill>
              <a:srgbClr val="000000"/>
            </a:solidFill>
            <a:ln w="3175">
              <a:solidFill>
                <a:srgbClr val="000000"/>
              </a:solidFill>
              <a:round/>
              <a:headEnd/>
              <a:tailEnd/>
            </a:ln>
          </p:spPr>
          <p:txBody>
            <a:bodyPr/>
            <a:lstStyle/>
            <a:p>
              <a:endParaRPr lang="ko-KR" altLang="en-US"/>
            </a:p>
          </p:txBody>
        </p:sp>
        <p:sp>
          <p:nvSpPr>
            <p:cNvPr id="66691" name="Freeform 82"/>
            <p:cNvSpPr>
              <a:spLocks/>
            </p:cNvSpPr>
            <p:nvPr/>
          </p:nvSpPr>
          <p:spPr bwMode="auto">
            <a:xfrm>
              <a:off x="2396" y="3096"/>
              <a:ext cx="49" cy="52"/>
            </a:xfrm>
            <a:custGeom>
              <a:avLst/>
              <a:gdLst>
                <a:gd name="T0" fmla="*/ 0 w 149"/>
                <a:gd name="T1" fmla="*/ 6 h 157"/>
                <a:gd name="T2" fmla="*/ 0 w 149"/>
                <a:gd name="T3" fmla="*/ 6 h 157"/>
                <a:gd name="T4" fmla="*/ 1 w 149"/>
                <a:gd name="T5" fmla="*/ 6 h 157"/>
                <a:gd name="T6" fmla="*/ 2 w 149"/>
                <a:gd name="T7" fmla="*/ 5 h 157"/>
                <a:gd name="T8" fmla="*/ 3 w 149"/>
                <a:gd name="T9" fmla="*/ 5 h 157"/>
                <a:gd name="T10" fmla="*/ 4 w 149"/>
                <a:gd name="T11" fmla="*/ 4 h 157"/>
                <a:gd name="T12" fmla="*/ 4 w 149"/>
                <a:gd name="T13" fmla="*/ 3 h 157"/>
                <a:gd name="T14" fmla="*/ 5 w 149"/>
                <a:gd name="T15" fmla="*/ 2 h 157"/>
                <a:gd name="T16" fmla="*/ 5 w 149"/>
                <a:gd name="T17" fmla="*/ 1 h 157"/>
                <a:gd name="T18" fmla="*/ 5 w 149"/>
                <a:gd name="T19" fmla="*/ 0 h 157"/>
                <a:gd name="T20" fmla="*/ 5 w 149"/>
                <a:gd name="T21" fmla="*/ 0 h 157"/>
                <a:gd name="T22" fmla="*/ 5 w 149"/>
                <a:gd name="T23" fmla="*/ 1 h 157"/>
                <a:gd name="T24" fmla="*/ 5 w 149"/>
                <a:gd name="T25" fmla="*/ 2 h 157"/>
                <a:gd name="T26" fmla="*/ 4 w 149"/>
                <a:gd name="T27" fmla="*/ 3 h 157"/>
                <a:gd name="T28" fmla="*/ 4 w 149"/>
                <a:gd name="T29" fmla="*/ 4 h 157"/>
                <a:gd name="T30" fmla="*/ 3 w 149"/>
                <a:gd name="T31" fmla="*/ 4 h 157"/>
                <a:gd name="T32" fmla="*/ 2 w 149"/>
                <a:gd name="T33" fmla="*/ 5 h 157"/>
                <a:gd name="T34" fmla="*/ 1 w 149"/>
                <a:gd name="T35" fmla="*/ 5 h 157"/>
                <a:gd name="T36" fmla="*/ 0 w 149"/>
                <a:gd name="T37" fmla="*/ 5 h 157"/>
                <a:gd name="T38" fmla="*/ 0 w 149"/>
                <a:gd name="T39" fmla="*/ 5 h 157"/>
                <a:gd name="T40" fmla="*/ 0 w 149"/>
                <a:gd name="T41" fmla="*/ 6 h 15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49"/>
                <a:gd name="T64" fmla="*/ 0 h 157"/>
                <a:gd name="T65" fmla="*/ 149 w 149"/>
                <a:gd name="T66" fmla="*/ 157 h 157"/>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49" h="157">
                  <a:moveTo>
                    <a:pt x="0" y="157"/>
                  </a:moveTo>
                  <a:lnTo>
                    <a:pt x="0" y="157"/>
                  </a:lnTo>
                  <a:lnTo>
                    <a:pt x="30" y="153"/>
                  </a:lnTo>
                  <a:lnTo>
                    <a:pt x="58" y="145"/>
                  </a:lnTo>
                  <a:lnTo>
                    <a:pt x="84" y="129"/>
                  </a:lnTo>
                  <a:lnTo>
                    <a:pt x="107" y="110"/>
                  </a:lnTo>
                  <a:lnTo>
                    <a:pt x="123" y="88"/>
                  </a:lnTo>
                  <a:lnTo>
                    <a:pt x="139" y="61"/>
                  </a:lnTo>
                  <a:lnTo>
                    <a:pt x="147" y="32"/>
                  </a:lnTo>
                  <a:lnTo>
                    <a:pt x="149" y="0"/>
                  </a:lnTo>
                  <a:lnTo>
                    <a:pt x="138" y="0"/>
                  </a:lnTo>
                  <a:lnTo>
                    <a:pt x="135" y="30"/>
                  </a:lnTo>
                  <a:lnTo>
                    <a:pt x="127" y="56"/>
                  </a:lnTo>
                  <a:lnTo>
                    <a:pt x="114" y="81"/>
                  </a:lnTo>
                  <a:lnTo>
                    <a:pt x="97" y="103"/>
                  </a:lnTo>
                  <a:lnTo>
                    <a:pt x="77" y="120"/>
                  </a:lnTo>
                  <a:lnTo>
                    <a:pt x="53" y="133"/>
                  </a:lnTo>
                  <a:lnTo>
                    <a:pt x="27" y="141"/>
                  </a:lnTo>
                  <a:lnTo>
                    <a:pt x="0" y="145"/>
                  </a:lnTo>
                  <a:lnTo>
                    <a:pt x="0" y="157"/>
                  </a:lnTo>
                  <a:close/>
                </a:path>
              </a:pathLst>
            </a:custGeom>
            <a:solidFill>
              <a:srgbClr val="000000"/>
            </a:solidFill>
            <a:ln w="3175">
              <a:solidFill>
                <a:srgbClr val="000000"/>
              </a:solidFill>
              <a:round/>
              <a:headEnd/>
              <a:tailEnd/>
            </a:ln>
          </p:spPr>
          <p:txBody>
            <a:bodyPr/>
            <a:lstStyle/>
            <a:p>
              <a:endParaRPr lang="ko-KR" altLang="en-US"/>
            </a:p>
          </p:txBody>
        </p:sp>
        <p:sp>
          <p:nvSpPr>
            <p:cNvPr id="66692" name="Freeform 83"/>
            <p:cNvSpPr>
              <a:spLocks/>
            </p:cNvSpPr>
            <p:nvPr/>
          </p:nvSpPr>
          <p:spPr bwMode="auto">
            <a:xfrm>
              <a:off x="2346" y="3096"/>
              <a:ext cx="50" cy="52"/>
            </a:xfrm>
            <a:custGeom>
              <a:avLst/>
              <a:gdLst>
                <a:gd name="T0" fmla="*/ 0 w 149"/>
                <a:gd name="T1" fmla="*/ 0 h 157"/>
                <a:gd name="T2" fmla="*/ 0 w 149"/>
                <a:gd name="T3" fmla="*/ 0 h 157"/>
                <a:gd name="T4" fmla="*/ 0 w 149"/>
                <a:gd name="T5" fmla="*/ 1 h 157"/>
                <a:gd name="T6" fmla="*/ 0 w 149"/>
                <a:gd name="T7" fmla="*/ 2 h 157"/>
                <a:gd name="T8" fmla="*/ 1 w 149"/>
                <a:gd name="T9" fmla="*/ 3 h 157"/>
                <a:gd name="T10" fmla="*/ 2 w 149"/>
                <a:gd name="T11" fmla="*/ 4 h 157"/>
                <a:gd name="T12" fmla="*/ 2 w 149"/>
                <a:gd name="T13" fmla="*/ 5 h 157"/>
                <a:gd name="T14" fmla="*/ 3 w 149"/>
                <a:gd name="T15" fmla="*/ 5 h 157"/>
                <a:gd name="T16" fmla="*/ 4 w 149"/>
                <a:gd name="T17" fmla="*/ 6 h 157"/>
                <a:gd name="T18" fmla="*/ 6 w 149"/>
                <a:gd name="T19" fmla="*/ 6 h 157"/>
                <a:gd name="T20" fmla="*/ 6 w 149"/>
                <a:gd name="T21" fmla="*/ 5 h 157"/>
                <a:gd name="T22" fmla="*/ 5 w 149"/>
                <a:gd name="T23" fmla="*/ 5 h 157"/>
                <a:gd name="T24" fmla="*/ 4 w 149"/>
                <a:gd name="T25" fmla="*/ 5 h 157"/>
                <a:gd name="T26" fmla="*/ 3 w 149"/>
                <a:gd name="T27" fmla="*/ 4 h 157"/>
                <a:gd name="T28" fmla="*/ 2 w 149"/>
                <a:gd name="T29" fmla="*/ 4 h 157"/>
                <a:gd name="T30" fmla="*/ 1 w 149"/>
                <a:gd name="T31" fmla="*/ 3 h 157"/>
                <a:gd name="T32" fmla="*/ 1 w 149"/>
                <a:gd name="T33" fmla="*/ 2 h 157"/>
                <a:gd name="T34" fmla="*/ 1 w 149"/>
                <a:gd name="T35" fmla="*/ 1 h 157"/>
                <a:gd name="T36" fmla="*/ 0 w 149"/>
                <a:gd name="T37" fmla="*/ 0 h 157"/>
                <a:gd name="T38" fmla="*/ 0 w 149"/>
                <a:gd name="T39" fmla="*/ 0 h 157"/>
                <a:gd name="T40" fmla="*/ 0 w 149"/>
                <a:gd name="T41" fmla="*/ 0 h 15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49"/>
                <a:gd name="T64" fmla="*/ 0 h 157"/>
                <a:gd name="T65" fmla="*/ 149 w 149"/>
                <a:gd name="T66" fmla="*/ 157 h 157"/>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49" h="157">
                  <a:moveTo>
                    <a:pt x="0" y="0"/>
                  </a:moveTo>
                  <a:lnTo>
                    <a:pt x="0" y="0"/>
                  </a:lnTo>
                  <a:lnTo>
                    <a:pt x="2" y="32"/>
                  </a:lnTo>
                  <a:lnTo>
                    <a:pt x="11" y="61"/>
                  </a:lnTo>
                  <a:lnTo>
                    <a:pt x="26" y="88"/>
                  </a:lnTo>
                  <a:lnTo>
                    <a:pt x="43" y="110"/>
                  </a:lnTo>
                  <a:lnTo>
                    <a:pt x="65" y="129"/>
                  </a:lnTo>
                  <a:lnTo>
                    <a:pt x="91" y="145"/>
                  </a:lnTo>
                  <a:lnTo>
                    <a:pt x="120" y="153"/>
                  </a:lnTo>
                  <a:lnTo>
                    <a:pt x="149" y="157"/>
                  </a:lnTo>
                  <a:lnTo>
                    <a:pt x="149" y="145"/>
                  </a:lnTo>
                  <a:lnTo>
                    <a:pt x="122" y="141"/>
                  </a:lnTo>
                  <a:lnTo>
                    <a:pt x="96" y="133"/>
                  </a:lnTo>
                  <a:lnTo>
                    <a:pt x="72" y="120"/>
                  </a:lnTo>
                  <a:lnTo>
                    <a:pt x="52" y="103"/>
                  </a:lnTo>
                  <a:lnTo>
                    <a:pt x="35" y="81"/>
                  </a:lnTo>
                  <a:lnTo>
                    <a:pt x="22" y="56"/>
                  </a:lnTo>
                  <a:lnTo>
                    <a:pt x="14" y="30"/>
                  </a:lnTo>
                  <a:lnTo>
                    <a:pt x="12" y="0"/>
                  </a:lnTo>
                  <a:lnTo>
                    <a:pt x="0" y="0"/>
                  </a:lnTo>
                  <a:close/>
                </a:path>
              </a:pathLst>
            </a:custGeom>
            <a:solidFill>
              <a:srgbClr val="000000"/>
            </a:solidFill>
            <a:ln w="3175">
              <a:solidFill>
                <a:srgbClr val="000000"/>
              </a:solidFill>
              <a:round/>
              <a:headEnd/>
              <a:tailEnd/>
            </a:ln>
          </p:spPr>
          <p:txBody>
            <a:bodyPr/>
            <a:lstStyle/>
            <a:p>
              <a:endParaRPr lang="ko-KR" altLang="en-US"/>
            </a:p>
          </p:txBody>
        </p:sp>
        <p:sp>
          <p:nvSpPr>
            <p:cNvPr id="66693" name="Freeform 84"/>
            <p:cNvSpPr>
              <a:spLocks/>
            </p:cNvSpPr>
            <p:nvPr/>
          </p:nvSpPr>
          <p:spPr bwMode="auto">
            <a:xfrm>
              <a:off x="2348" y="3161"/>
              <a:ext cx="95" cy="101"/>
            </a:xfrm>
            <a:custGeom>
              <a:avLst/>
              <a:gdLst>
                <a:gd name="T0" fmla="*/ 0 w 286"/>
                <a:gd name="T1" fmla="*/ 6 h 301"/>
                <a:gd name="T2" fmla="*/ 0 w 286"/>
                <a:gd name="T3" fmla="*/ 4 h 301"/>
                <a:gd name="T4" fmla="*/ 0 w 286"/>
                <a:gd name="T5" fmla="*/ 3 h 301"/>
                <a:gd name="T6" fmla="*/ 1 w 286"/>
                <a:gd name="T7" fmla="*/ 2 h 301"/>
                <a:gd name="T8" fmla="*/ 2 w 286"/>
                <a:gd name="T9" fmla="*/ 2 h 301"/>
                <a:gd name="T10" fmla="*/ 2 w 286"/>
                <a:gd name="T11" fmla="*/ 1 h 301"/>
                <a:gd name="T12" fmla="*/ 3 w 286"/>
                <a:gd name="T13" fmla="*/ 0 h 301"/>
                <a:gd name="T14" fmla="*/ 4 w 286"/>
                <a:gd name="T15" fmla="*/ 0 h 301"/>
                <a:gd name="T16" fmla="*/ 5 w 286"/>
                <a:gd name="T17" fmla="*/ 0 h 301"/>
                <a:gd name="T18" fmla="*/ 6 w 286"/>
                <a:gd name="T19" fmla="*/ 0 h 301"/>
                <a:gd name="T20" fmla="*/ 7 w 286"/>
                <a:gd name="T21" fmla="*/ 0 h 301"/>
                <a:gd name="T22" fmla="*/ 8 w 286"/>
                <a:gd name="T23" fmla="*/ 1 h 301"/>
                <a:gd name="T24" fmla="*/ 9 w 286"/>
                <a:gd name="T25" fmla="*/ 2 h 301"/>
                <a:gd name="T26" fmla="*/ 10 w 286"/>
                <a:gd name="T27" fmla="*/ 2 h 301"/>
                <a:gd name="T28" fmla="*/ 10 w 286"/>
                <a:gd name="T29" fmla="*/ 3 h 301"/>
                <a:gd name="T30" fmla="*/ 10 w 286"/>
                <a:gd name="T31" fmla="*/ 4 h 301"/>
                <a:gd name="T32" fmla="*/ 11 w 286"/>
                <a:gd name="T33" fmla="*/ 6 h 301"/>
                <a:gd name="T34" fmla="*/ 10 w 286"/>
                <a:gd name="T35" fmla="*/ 7 h 301"/>
                <a:gd name="T36" fmla="*/ 10 w 286"/>
                <a:gd name="T37" fmla="*/ 8 h 301"/>
                <a:gd name="T38" fmla="*/ 10 w 286"/>
                <a:gd name="T39" fmla="*/ 9 h 301"/>
                <a:gd name="T40" fmla="*/ 9 w 286"/>
                <a:gd name="T41" fmla="*/ 10 h 301"/>
                <a:gd name="T42" fmla="*/ 8 w 286"/>
                <a:gd name="T43" fmla="*/ 10 h 301"/>
                <a:gd name="T44" fmla="*/ 7 w 286"/>
                <a:gd name="T45" fmla="*/ 11 h 301"/>
                <a:gd name="T46" fmla="*/ 6 w 286"/>
                <a:gd name="T47" fmla="*/ 11 h 301"/>
                <a:gd name="T48" fmla="*/ 5 w 286"/>
                <a:gd name="T49" fmla="*/ 11 h 301"/>
                <a:gd name="T50" fmla="*/ 4 w 286"/>
                <a:gd name="T51" fmla="*/ 11 h 301"/>
                <a:gd name="T52" fmla="*/ 3 w 286"/>
                <a:gd name="T53" fmla="*/ 11 h 301"/>
                <a:gd name="T54" fmla="*/ 2 w 286"/>
                <a:gd name="T55" fmla="*/ 10 h 301"/>
                <a:gd name="T56" fmla="*/ 2 w 286"/>
                <a:gd name="T57" fmla="*/ 10 h 301"/>
                <a:gd name="T58" fmla="*/ 1 w 286"/>
                <a:gd name="T59" fmla="*/ 9 h 301"/>
                <a:gd name="T60" fmla="*/ 0 w 286"/>
                <a:gd name="T61" fmla="*/ 8 h 301"/>
                <a:gd name="T62" fmla="*/ 0 w 286"/>
                <a:gd name="T63" fmla="*/ 7 h 301"/>
                <a:gd name="T64" fmla="*/ 0 w 286"/>
                <a:gd name="T65" fmla="*/ 6 h 30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86"/>
                <a:gd name="T100" fmla="*/ 0 h 301"/>
                <a:gd name="T101" fmla="*/ 286 w 286"/>
                <a:gd name="T102" fmla="*/ 301 h 30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86" h="301">
                  <a:moveTo>
                    <a:pt x="0" y="150"/>
                  </a:moveTo>
                  <a:lnTo>
                    <a:pt x="2" y="119"/>
                  </a:lnTo>
                  <a:lnTo>
                    <a:pt x="10" y="92"/>
                  </a:lnTo>
                  <a:lnTo>
                    <a:pt x="25" y="66"/>
                  </a:lnTo>
                  <a:lnTo>
                    <a:pt x="41" y="43"/>
                  </a:lnTo>
                  <a:lnTo>
                    <a:pt x="63" y="26"/>
                  </a:lnTo>
                  <a:lnTo>
                    <a:pt x="87" y="11"/>
                  </a:lnTo>
                  <a:lnTo>
                    <a:pt x="115" y="3"/>
                  </a:lnTo>
                  <a:lnTo>
                    <a:pt x="143" y="0"/>
                  </a:lnTo>
                  <a:lnTo>
                    <a:pt x="172" y="3"/>
                  </a:lnTo>
                  <a:lnTo>
                    <a:pt x="199" y="11"/>
                  </a:lnTo>
                  <a:lnTo>
                    <a:pt x="224" y="26"/>
                  </a:lnTo>
                  <a:lnTo>
                    <a:pt x="245" y="43"/>
                  </a:lnTo>
                  <a:lnTo>
                    <a:pt x="262" y="66"/>
                  </a:lnTo>
                  <a:lnTo>
                    <a:pt x="276" y="92"/>
                  </a:lnTo>
                  <a:lnTo>
                    <a:pt x="284" y="119"/>
                  </a:lnTo>
                  <a:lnTo>
                    <a:pt x="286" y="150"/>
                  </a:lnTo>
                  <a:lnTo>
                    <a:pt x="284" y="181"/>
                  </a:lnTo>
                  <a:lnTo>
                    <a:pt x="276" y="208"/>
                  </a:lnTo>
                  <a:lnTo>
                    <a:pt x="262" y="234"/>
                  </a:lnTo>
                  <a:lnTo>
                    <a:pt x="245" y="257"/>
                  </a:lnTo>
                  <a:lnTo>
                    <a:pt x="224" y="274"/>
                  </a:lnTo>
                  <a:lnTo>
                    <a:pt x="199" y="289"/>
                  </a:lnTo>
                  <a:lnTo>
                    <a:pt x="172" y="297"/>
                  </a:lnTo>
                  <a:lnTo>
                    <a:pt x="143" y="301"/>
                  </a:lnTo>
                  <a:lnTo>
                    <a:pt x="115" y="297"/>
                  </a:lnTo>
                  <a:lnTo>
                    <a:pt x="87" y="289"/>
                  </a:lnTo>
                  <a:lnTo>
                    <a:pt x="63" y="274"/>
                  </a:lnTo>
                  <a:lnTo>
                    <a:pt x="41" y="257"/>
                  </a:lnTo>
                  <a:lnTo>
                    <a:pt x="25" y="234"/>
                  </a:lnTo>
                  <a:lnTo>
                    <a:pt x="10" y="208"/>
                  </a:lnTo>
                  <a:lnTo>
                    <a:pt x="2" y="181"/>
                  </a:lnTo>
                  <a:lnTo>
                    <a:pt x="0" y="150"/>
                  </a:lnTo>
                  <a:close/>
                </a:path>
              </a:pathLst>
            </a:custGeom>
            <a:solidFill>
              <a:srgbClr val="FFFFFF"/>
            </a:solidFill>
            <a:ln w="3175">
              <a:solidFill>
                <a:srgbClr val="000000"/>
              </a:solidFill>
              <a:round/>
              <a:headEnd/>
              <a:tailEnd/>
            </a:ln>
          </p:spPr>
          <p:txBody>
            <a:bodyPr/>
            <a:lstStyle/>
            <a:p>
              <a:endParaRPr lang="ko-KR" altLang="en-US"/>
            </a:p>
          </p:txBody>
        </p:sp>
        <p:sp>
          <p:nvSpPr>
            <p:cNvPr id="66694" name="Freeform 85"/>
            <p:cNvSpPr>
              <a:spLocks/>
            </p:cNvSpPr>
            <p:nvPr/>
          </p:nvSpPr>
          <p:spPr bwMode="auto">
            <a:xfrm>
              <a:off x="2346" y="3159"/>
              <a:ext cx="50" cy="52"/>
            </a:xfrm>
            <a:custGeom>
              <a:avLst/>
              <a:gdLst>
                <a:gd name="T0" fmla="*/ 6 w 149"/>
                <a:gd name="T1" fmla="*/ 0 h 156"/>
                <a:gd name="T2" fmla="*/ 6 w 149"/>
                <a:gd name="T3" fmla="*/ 0 h 156"/>
                <a:gd name="T4" fmla="*/ 4 w 149"/>
                <a:gd name="T5" fmla="*/ 0 h 156"/>
                <a:gd name="T6" fmla="*/ 3 w 149"/>
                <a:gd name="T7" fmla="*/ 0 h 156"/>
                <a:gd name="T8" fmla="*/ 2 w 149"/>
                <a:gd name="T9" fmla="*/ 1 h 156"/>
                <a:gd name="T10" fmla="*/ 2 w 149"/>
                <a:gd name="T11" fmla="*/ 2 h 156"/>
                <a:gd name="T12" fmla="*/ 1 w 149"/>
                <a:gd name="T13" fmla="*/ 3 h 156"/>
                <a:gd name="T14" fmla="*/ 0 w 149"/>
                <a:gd name="T15" fmla="*/ 4 h 156"/>
                <a:gd name="T16" fmla="*/ 0 w 149"/>
                <a:gd name="T17" fmla="*/ 5 h 156"/>
                <a:gd name="T18" fmla="*/ 0 w 149"/>
                <a:gd name="T19" fmla="*/ 6 h 156"/>
                <a:gd name="T20" fmla="*/ 0 w 149"/>
                <a:gd name="T21" fmla="*/ 6 h 156"/>
                <a:gd name="T22" fmla="*/ 1 w 149"/>
                <a:gd name="T23" fmla="*/ 5 h 156"/>
                <a:gd name="T24" fmla="*/ 1 w 149"/>
                <a:gd name="T25" fmla="*/ 4 h 156"/>
                <a:gd name="T26" fmla="*/ 1 w 149"/>
                <a:gd name="T27" fmla="*/ 3 h 156"/>
                <a:gd name="T28" fmla="*/ 2 w 149"/>
                <a:gd name="T29" fmla="*/ 2 h 156"/>
                <a:gd name="T30" fmla="*/ 3 w 149"/>
                <a:gd name="T31" fmla="*/ 1 h 156"/>
                <a:gd name="T32" fmla="*/ 4 w 149"/>
                <a:gd name="T33" fmla="*/ 1 h 156"/>
                <a:gd name="T34" fmla="*/ 5 w 149"/>
                <a:gd name="T35" fmla="*/ 1 h 156"/>
                <a:gd name="T36" fmla="*/ 6 w 149"/>
                <a:gd name="T37" fmla="*/ 0 h 156"/>
                <a:gd name="T38" fmla="*/ 6 w 149"/>
                <a:gd name="T39" fmla="*/ 0 h 156"/>
                <a:gd name="T40" fmla="*/ 6 w 149"/>
                <a:gd name="T41" fmla="*/ 0 h 15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49"/>
                <a:gd name="T64" fmla="*/ 0 h 156"/>
                <a:gd name="T65" fmla="*/ 149 w 149"/>
                <a:gd name="T66" fmla="*/ 156 h 15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49" h="156">
                  <a:moveTo>
                    <a:pt x="149" y="0"/>
                  </a:moveTo>
                  <a:lnTo>
                    <a:pt x="149" y="0"/>
                  </a:lnTo>
                  <a:lnTo>
                    <a:pt x="120" y="3"/>
                  </a:lnTo>
                  <a:lnTo>
                    <a:pt x="91" y="12"/>
                  </a:lnTo>
                  <a:lnTo>
                    <a:pt x="65" y="27"/>
                  </a:lnTo>
                  <a:lnTo>
                    <a:pt x="43" y="46"/>
                  </a:lnTo>
                  <a:lnTo>
                    <a:pt x="26" y="68"/>
                  </a:lnTo>
                  <a:lnTo>
                    <a:pt x="11" y="96"/>
                  </a:lnTo>
                  <a:lnTo>
                    <a:pt x="2" y="124"/>
                  </a:lnTo>
                  <a:lnTo>
                    <a:pt x="0" y="156"/>
                  </a:lnTo>
                  <a:lnTo>
                    <a:pt x="12" y="156"/>
                  </a:lnTo>
                  <a:lnTo>
                    <a:pt x="14" y="126"/>
                  </a:lnTo>
                  <a:lnTo>
                    <a:pt x="22" y="100"/>
                  </a:lnTo>
                  <a:lnTo>
                    <a:pt x="35" y="76"/>
                  </a:lnTo>
                  <a:lnTo>
                    <a:pt x="52" y="53"/>
                  </a:lnTo>
                  <a:lnTo>
                    <a:pt x="72" y="36"/>
                  </a:lnTo>
                  <a:lnTo>
                    <a:pt x="96" y="23"/>
                  </a:lnTo>
                  <a:lnTo>
                    <a:pt x="122" y="15"/>
                  </a:lnTo>
                  <a:lnTo>
                    <a:pt x="149" y="12"/>
                  </a:lnTo>
                  <a:lnTo>
                    <a:pt x="149" y="0"/>
                  </a:lnTo>
                  <a:close/>
                </a:path>
              </a:pathLst>
            </a:custGeom>
            <a:solidFill>
              <a:srgbClr val="000000"/>
            </a:solidFill>
            <a:ln w="3175">
              <a:solidFill>
                <a:srgbClr val="000000"/>
              </a:solidFill>
              <a:round/>
              <a:headEnd/>
              <a:tailEnd/>
            </a:ln>
          </p:spPr>
          <p:txBody>
            <a:bodyPr/>
            <a:lstStyle/>
            <a:p>
              <a:endParaRPr lang="ko-KR" altLang="en-US"/>
            </a:p>
          </p:txBody>
        </p:sp>
        <p:sp>
          <p:nvSpPr>
            <p:cNvPr id="66695" name="Freeform 86"/>
            <p:cNvSpPr>
              <a:spLocks/>
            </p:cNvSpPr>
            <p:nvPr/>
          </p:nvSpPr>
          <p:spPr bwMode="auto">
            <a:xfrm>
              <a:off x="2396" y="3159"/>
              <a:ext cx="49" cy="52"/>
            </a:xfrm>
            <a:custGeom>
              <a:avLst/>
              <a:gdLst>
                <a:gd name="T0" fmla="*/ 5 w 149"/>
                <a:gd name="T1" fmla="*/ 6 h 156"/>
                <a:gd name="T2" fmla="*/ 5 w 149"/>
                <a:gd name="T3" fmla="*/ 6 h 156"/>
                <a:gd name="T4" fmla="*/ 5 w 149"/>
                <a:gd name="T5" fmla="*/ 5 h 156"/>
                <a:gd name="T6" fmla="*/ 5 w 149"/>
                <a:gd name="T7" fmla="*/ 4 h 156"/>
                <a:gd name="T8" fmla="*/ 4 w 149"/>
                <a:gd name="T9" fmla="*/ 3 h 156"/>
                <a:gd name="T10" fmla="*/ 4 w 149"/>
                <a:gd name="T11" fmla="*/ 2 h 156"/>
                <a:gd name="T12" fmla="*/ 3 w 149"/>
                <a:gd name="T13" fmla="*/ 1 h 156"/>
                <a:gd name="T14" fmla="*/ 2 w 149"/>
                <a:gd name="T15" fmla="*/ 0 h 156"/>
                <a:gd name="T16" fmla="*/ 1 w 149"/>
                <a:gd name="T17" fmla="*/ 0 h 156"/>
                <a:gd name="T18" fmla="*/ 0 w 149"/>
                <a:gd name="T19" fmla="*/ 0 h 156"/>
                <a:gd name="T20" fmla="*/ 0 w 149"/>
                <a:gd name="T21" fmla="*/ 0 h 156"/>
                <a:gd name="T22" fmla="*/ 1 w 149"/>
                <a:gd name="T23" fmla="*/ 1 h 156"/>
                <a:gd name="T24" fmla="*/ 2 w 149"/>
                <a:gd name="T25" fmla="*/ 1 h 156"/>
                <a:gd name="T26" fmla="*/ 3 w 149"/>
                <a:gd name="T27" fmla="*/ 1 h 156"/>
                <a:gd name="T28" fmla="*/ 4 w 149"/>
                <a:gd name="T29" fmla="*/ 2 h 156"/>
                <a:gd name="T30" fmla="*/ 4 w 149"/>
                <a:gd name="T31" fmla="*/ 3 h 156"/>
                <a:gd name="T32" fmla="*/ 5 w 149"/>
                <a:gd name="T33" fmla="*/ 4 h 156"/>
                <a:gd name="T34" fmla="*/ 5 w 149"/>
                <a:gd name="T35" fmla="*/ 5 h 156"/>
                <a:gd name="T36" fmla="*/ 5 w 149"/>
                <a:gd name="T37" fmla="*/ 6 h 156"/>
                <a:gd name="T38" fmla="*/ 5 w 149"/>
                <a:gd name="T39" fmla="*/ 6 h 156"/>
                <a:gd name="T40" fmla="*/ 5 w 149"/>
                <a:gd name="T41" fmla="*/ 6 h 15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49"/>
                <a:gd name="T64" fmla="*/ 0 h 156"/>
                <a:gd name="T65" fmla="*/ 149 w 149"/>
                <a:gd name="T66" fmla="*/ 156 h 15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49" h="156">
                  <a:moveTo>
                    <a:pt x="149" y="156"/>
                  </a:moveTo>
                  <a:lnTo>
                    <a:pt x="149" y="156"/>
                  </a:lnTo>
                  <a:lnTo>
                    <a:pt x="147" y="124"/>
                  </a:lnTo>
                  <a:lnTo>
                    <a:pt x="139" y="96"/>
                  </a:lnTo>
                  <a:lnTo>
                    <a:pt x="123" y="68"/>
                  </a:lnTo>
                  <a:lnTo>
                    <a:pt x="107" y="46"/>
                  </a:lnTo>
                  <a:lnTo>
                    <a:pt x="84" y="27"/>
                  </a:lnTo>
                  <a:lnTo>
                    <a:pt x="58" y="12"/>
                  </a:lnTo>
                  <a:lnTo>
                    <a:pt x="30" y="3"/>
                  </a:lnTo>
                  <a:lnTo>
                    <a:pt x="0" y="0"/>
                  </a:lnTo>
                  <a:lnTo>
                    <a:pt x="0" y="12"/>
                  </a:lnTo>
                  <a:lnTo>
                    <a:pt x="27" y="15"/>
                  </a:lnTo>
                  <a:lnTo>
                    <a:pt x="53" y="23"/>
                  </a:lnTo>
                  <a:lnTo>
                    <a:pt x="77" y="36"/>
                  </a:lnTo>
                  <a:lnTo>
                    <a:pt x="97" y="53"/>
                  </a:lnTo>
                  <a:lnTo>
                    <a:pt x="114" y="76"/>
                  </a:lnTo>
                  <a:lnTo>
                    <a:pt x="127" y="100"/>
                  </a:lnTo>
                  <a:lnTo>
                    <a:pt x="135" y="126"/>
                  </a:lnTo>
                  <a:lnTo>
                    <a:pt x="138" y="156"/>
                  </a:lnTo>
                  <a:lnTo>
                    <a:pt x="149" y="156"/>
                  </a:lnTo>
                  <a:close/>
                </a:path>
              </a:pathLst>
            </a:custGeom>
            <a:solidFill>
              <a:srgbClr val="000000"/>
            </a:solidFill>
            <a:ln w="3175">
              <a:solidFill>
                <a:srgbClr val="000000"/>
              </a:solidFill>
              <a:round/>
              <a:headEnd/>
              <a:tailEnd/>
            </a:ln>
          </p:spPr>
          <p:txBody>
            <a:bodyPr/>
            <a:lstStyle/>
            <a:p>
              <a:endParaRPr lang="ko-KR" altLang="en-US"/>
            </a:p>
          </p:txBody>
        </p:sp>
        <p:sp>
          <p:nvSpPr>
            <p:cNvPr id="66696" name="Freeform 87"/>
            <p:cNvSpPr>
              <a:spLocks/>
            </p:cNvSpPr>
            <p:nvPr/>
          </p:nvSpPr>
          <p:spPr bwMode="auto">
            <a:xfrm>
              <a:off x="2396" y="3211"/>
              <a:ext cx="49" cy="52"/>
            </a:xfrm>
            <a:custGeom>
              <a:avLst/>
              <a:gdLst>
                <a:gd name="T0" fmla="*/ 0 w 149"/>
                <a:gd name="T1" fmla="*/ 6 h 156"/>
                <a:gd name="T2" fmla="*/ 0 w 149"/>
                <a:gd name="T3" fmla="*/ 6 h 156"/>
                <a:gd name="T4" fmla="*/ 1 w 149"/>
                <a:gd name="T5" fmla="*/ 6 h 156"/>
                <a:gd name="T6" fmla="*/ 2 w 149"/>
                <a:gd name="T7" fmla="*/ 5 h 156"/>
                <a:gd name="T8" fmla="*/ 3 w 149"/>
                <a:gd name="T9" fmla="*/ 5 h 156"/>
                <a:gd name="T10" fmla="*/ 4 w 149"/>
                <a:gd name="T11" fmla="*/ 4 h 156"/>
                <a:gd name="T12" fmla="*/ 4 w 149"/>
                <a:gd name="T13" fmla="*/ 3 h 156"/>
                <a:gd name="T14" fmla="*/ 5 w 149"/>
                <a:gd name="T15" fmla="*/ 2 h 156"/>
                <a:gd name="T16" fmla="*/ 5 w 149"/>
                <a:gd name="T17" fmla="*/ 1 h 156"/>
                <a:gd name="T18" fmla="*/ 5 w 149"/>
                <a:gd name="T19" fmla="*/ 0 h 156"/>
                <a:gd name="T20" fmla="*/ 5 w 149"/>
                <a:gd name="T21" fmla="*/ 0 h 156"/>
                <a:gd name="T22" fmla="*/ 5 w 149"/>
                <a:gd name="T23" fmla="*/ 1 h 156"/>
                <a:gd name="T24" fmla="*/ 5 w 149"/>
                <a:gd name="T25" fmla="*/ 2 h 156"/>
                <a:gd name="T26" fmla="*/ 4 w 149"/>
                <a:gd name="T27" fmla="*/ 3 h 156"/>
                <a:gd name="T28" fmla="*/ 4 w 149"/>
                <a:gd name="T29" fmla="*/ 4 h 156"/>
                <a:gd name="T30" fmla="*/ 3 w 149"/>
                <a:gd name="T31" fmla="*/ 4 h 156"/>
                <a:gd name="T32" fmla="*/ 2 w 149"/>
                <a:gd name="T33" fmla="*/ 5 h 156"/>
                <a:gd name="T34" fmla="*/ 1 w 149"/>
                <a:gd name="T35" fmla="*/ 5 h 156"/>
                <a:gd name="T36" fmla="*/ 0 w 149"/>
                <a:gd name="T37" fmla="*/ 5 h 156"/>
                <a:gd name="T38" fmla="*/ 0 w 149"/>
                <a:gd name="T39" fmla="*/ 5 h 156"/>
                <a:gd name="T40" fmla="*/ 0 w 149"/>
                <a:gd name="T41" fmla="*/ 6 h 15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49"/>
                <a:gd name="T64" fmla="*/ 0 h 156"/>
                <a:gd name="T65" fmla="*/ 149 w 149"/>
                <a:gd name="T66" fmla="*/ 156 h 15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49" h="156">
                  <a:moveTo>
                    <a:pt x="0" y="156"/>
                  </a:moveTo>
                  <a:lnTo>
                    <a:pt x="0" y="156"/>
                  </a:lnTo>
                  <a:lnTo>
                    <a:pt x="30" y="153"/>
                  </a:lnTo>
                  <a:lnTo>
                    <a:pt x="58" y="145"/>
                  </a:lnTo>
                  <a:lnTo>
                    <a:pt x="84" y="129"/>
                  </a:lnTo>
                  <a:lnTo>
                    <a:pt x="107" y="110"/>
                  </a:lnTo>
                  <a:lnTo>
                    <a:pt x="123" y="88"/>
                  </a:lnTo>
                  <a:lnTo>
                    <a:pt x="139" y="60"/>
                  </a:lnTo>
                  <a:lnTo>
                    <a:pt x="147" y="32"/>
                  </a:lnTo>
                  <a:lnTo>
                    <a:pt x="149" y="0"/>
                  </a:lnTo>
                  <a:lnTo>
                    <a:pt x="138" y="0"/>
                  </a:lnTo>
                  <a:lnTo>
                    <a:pt x="135" y="30"/>
                  </a:lnTo>
                  <a:lnTo>
                    <a:pt x="127" y="56"/>
                  </a:lnTo>
                  <a:lnTo>
                    <a:pt x="114" y="81"/>
                  </a:lnTo>
                  <a:lnTo>
                    <a:pt x="97" y="103"/>
                  </a:lnTo>
                  <a:lnTo>
                    <a:pt x="77" y="120"/>
                  </a:lnTo>
                  <a:lnTo>
                    <a:pt x="53" y="133"/>
                  </a:lnTo>
                  <a:lnTo>
                    <a:pt x="27" y="141"/>
                  </a:lnTo>
                  <a:lnTo>
                    <a:pt x="0" y="145"/>
                  </a:lnTo>
                  <a:lnTo>
                    <a:pt x="0" y="156"/>
                  </a:lnTo>
                  <a:close/>
                </a:path>
              </a:pathLst>
            </a:custGeom>
            <a:solidFill>
              <a:srgbClr val="000000"/>
            </a:solidFill>
            <a:ln w="3175">
              <a:solidFill>
                <a:srgbClr val="000000"/>
              </a:solidFill>
              <a:round/>
              <a:headEnd/>
              <a:tailEnd/>
            </a:ln>
          </p:spPr>
          <p:txBody>
            <a:bodyPr/>
            <a:lstStyle/>
            <a:p>
              <a:endParaRPr lang="ko-KR" altLang="en-US"/>
            </a:p>
          </p:txBody>
        </p:sp>
        <p:sp>
          <p:nvSpPr>
            <p:cNvPr id="66697" name="Freeform 88"/>
            <p:cNvSpPr>
              <a:spLocks/>
            </p:cNvSpPr>
            <p:nvPr/>
          </p:nvSpPr>
          <p:spPr bwMode="auto">
            <a:xfrm>
              <a:off x="2346" y="3211"/>
              <a:ext cx="50" cy="52"/>
            </a:xfrm>
            <a:custGeom>
              <a:avLst/>
              <a:gdLst>
                <a:gd name="T0" fmla="*/ 0 w 149"/>
                <a:gd name="T1" fmla="*/ 0 h 156"/>
                <a:gd name="T2" fmla="*/ 0 w 149"/>
                <a:gd name="T3" fmla="*/ 0 h 156"/>
                <a:gd name="T4" fmla="*/ 0 w 149"/>
                <a:gd name="T5" fmla="*/ 1 h 156"/>
                <a:gd name="T6" fmla="*/ 0 w 149"/>
                <a:gd name="T7" fmla="*/ 2 h 156"/>
                <a:gd name="T8" fmla="*/ 1 w 149"/>
                <a:gd name="T9" fmla="*/ 3 h 156"/>
                <a:gd name="T10" fmla="*/ 2 w 149"/>
                <a:gd name="T11" fmla="*/ 4 h 156"/>
                <a:gd name="T12" fmla="*/ 2 w 149"/>
                <a:gd name="T13" fmla="*/ 5 h 156"/>
                <a:gd name="T14" fmla="*/ 3 w 149"/>
                <a:gd name="T15" fmla="*/ 5 h 156"/>
                <a:gd name="T16" fmla="*/ 4 w 149"/>
                <a:gd name="T17" fmla="*/ 6 h 156"/>
                <a:gd name="T18" fmla="*/ 6 w 149"/>
                <a:gd name="T19" fmla="*/ 6 h 156"/>
                <a:gd name="T20" fmla="*/ 6 w 149"/>
                <a:gd name="T21" fmla="*/ 5 h 156"/>
                <a:gd name="T22" fmla="*/ 5 w 149"/>
                <a:gd name="T23" fmla="*/ 5 h 156"/>
                <a:gd name="T24" fmla="*/ 4 w 149"/>
                <a:gd name="T25" fmla="*/ 5 h 156"/>
                <a:gd name="T26" fmla="*/ 3 w 149"/>
                <a:gd name="T27" fmla="*/ 4 h 156"/>
                <a:gd name="T28" fmla="*/ 2 w 149"/>
                <a:gd name="T29" fmla="*/ 4 h 156"/>
                <a:gd name="T30" fmla="*/ 1 w 149"/>
                <a:gd name="T31" fmla="*/ 3 h 156"/>
                <a:gd name="T32" fmla="*/ 1 w 149"/>
                <a:gd name="T33" fmla="*/ 2 h 156"/>
                <a:gd name="T34" fmla="*/ 1 w 149"/>
                <a:gd name="T35" fmla="*/ 1 h 156"/>
                <a:gd name="T36" fmla="*/ 0 w 149"/>
                <a:gd name="T37" fmla="*/ 0 h 156"/>
                <a:gd name="T38" fmla="*/ 0 w 149"/>
                <a:gd name="T39" fmla="*/ 0 h 156"/>
                <a:gd name="T40" fmla="*/ 0 w 149"/>
                <a:gd name="T41" fmla="*/ 0 h 15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49"/>
                <a:gd name="T64" fmla="*/ 0 h 156"/>
                <a:gd name="T65" fmla="*/ 149 w 149"/>
                <a:gd name="T66" fmla="*/ 156 h 15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49" h="156">
                  <a:moveTo>
                    <a:pt x="0" y="0"/>
                  </a:moveTo>
                  <a:lnTo>
                    <a:pt x="0" y="0"/>
                  </a:lnTo>
                  <a:lnTo>
                    <a:pt x="2" y="32"/>
                  </a:lnTo>
                  <a:lnTo>
                    <a:pt x="11" y="60"/>
                  </a:lnTo>
                  <a:lnTo>
                    <a:pt x="26" y="88"/>
                  </a:lnTo>
                  <a:lnTo>
                    <a:pt x="43" y="110"/>
                  </a:lnTo>
                  <a:lnTo>
                    <a:pt x="65" y="129"/>
                  </a:lnTo>
                  <a:lnTo>
                    <a:pt x="91" y="145"/>
                  </a:lnTo>
                  <a:lnTo>
                    <a:pt x="120" y="153"/>
                  </a:lnTo>
                  <a:lnTo>
                    <a:pt x="149" y="156"/>
                  </a:lnTo>
                  <a:lnTo>
                    <a:pt x="149" y="145"/>
                  </a:lnTo>
                  <a:lnTo>
                    <a:pt x="122" y="141"/>
                  </a:lnTo>
                  <a:lnTo>
                    <a:pt x="96" y="133"/>
                  </a:lnTo>
                  <a:lnTo>
                    <a:pt x="72" y="120"/>
                  </a:lnTo>
                  <a:lnTo>
                    <a:pt x="52" y="103"/>
                  </a:lnTo>
                  <a:lnTo>
                    <a:pt x="35" y="81"/>
                  </a:lnTo>
                  <a:lnTo>
                    <a:pt x="22" y="56"/>
                  </a:lnTo>
                  <a:lnTo>
                    <a:pt x="14" y="30"/>
                  </a:lnTo>
                  <a:lnTo>
                    <a:pt x="12" y="0"/>
                  </a:lnTo>
                  <a:lnTo>
                    <a:pt x="0" y="0"/>
                  </a:lnTo>
                  <a:close/>
                </a:path>
              </a:pathLst>
            </a:custGeom>
            <a:solidFill>
              <a:srgbClr val="000000"/>
            </a:solidFill>
            <a:ln w="3175">
              <a:solidFill>
                <a:srgbClr val="000000"/>
              </a:solidFill>
              <a:round/>
              <a:headEnd/>
              <a:tailEnd/>
            </a:ln>
          </p:spPr>
          <p:txBody>
            <a:bodyPr/>
            <a:lstStyle/>
            <a:p>
              <a:endParaRPr lang="ko-KR" altLang="en-US"/>
            </a:p>
          </p:txBody>
        </p:sp>
        <p:sp>
          <p:nvSpPr>
            <p:cNvPr id="66698" name="Freeform 89"/>
            <p:cNvSpPr>
              <a:spLocks/>
            </p:cNvSpPr>
            <p:nvPr/>
          </p:nvSpPr>
          <p:spPr bwMode="auto">
            <a:xfrm>
              <a:off x="2348" y="3277"/>
              <a:ext cx="95" cy="99"/>
            </a:xfrm>
            <a:custGeom>
              <a:avLst/>
              <a:gdLst>
                <a:gd name="T0" fmla="*/ 0 w 286"/>
                <a:gd name="T1" fmla="*/ 6 h 299"/>
                <a:gd name="T2" fmla="*/ 0 w 286"/>
                <a:gd name="T3" fmla="*/ 4 h 299"/>
                <a:gd name="T4" fmla="*/ 0 w 286"/>
                <a:gd name="T5" fmla="*/ 3 h 299"/>
                <a:gd name="T6" fmla="*/ 1 w 286"/>
                <a:gd name="T7" fmla="*/ 2 h 299"/>
                <a:gd name="T8" fmla="*/ 2 w 286"/>
                <a:gd name="T9" fmla="*/ 2 h 299"/>
                <a:gd name="T10" fmla="*/ 2 w 286"/>
                <a:gd name="T11" fmla="*/ 1 h 299"/>
                <a:gd name="T12" fmla="*/ 3 w 286"/>
                <a:gd name="T13" fmla="*/ 0 h 299"/>
                <a:gd name="T14" fmla="*/ 4 w 286"/>
                <a:gd name="T15" fmla="*/ 0 h 299"/>
                <a:gd name="T16" fmla="*/ 5 w 286"/>
                <a:gd name="T17" fmla="*/ 0 h 299"/>
                <a:gd name="T18" fmla="*/ 6 w 286"/>
                <a:gd name="T19" fmla="*/ 0 h 299"/>
                <a:gd name="T20" fmla="*/ 7 w 286"/>
                <a:gd name="T21" fmla="*/ 0 h 299"/>
                <a:gd name="T22" fmla="*/ 8 w 286"/>
                <a:gd name="T23" fmla="*/ 1 h 299"/>
                <a:gd name="T24" fmla="*/ 9 w 286"/>
                <a:gd name="T25" fmla="*/ 2 h 299"/>
                <a:gd name="T26" fmla="*/ 10 w 286"/>
                <a:gd name="T27" fmla="*/ 2 h 299"/>
                <a:gd name="T28" fmla="*/ 10 w 286"/>
                <a:gd name="T29" fmla="*/ 3 h 299"/>
                <a:gd name="T30" fmla="*/ 10 w 286"/>
                <a:gd name="T31" fmla="*/ 4 h 299"/>
                <a:gd name="T32" fmla="*/ 11 w 286"/>
                <a:gd name="T33" fmla="*/ 6 h 299"/>
                <a:gd name="T34" fmla="*/ 10 w 286"/>
                <a:gd name="T35" fmla="*/ 7 h 299"/>
                <a:gd name="T36" fmla="*/ 10 w 286"/>
                <a:gd name="T37" fmla="*/ 8 h 299"/>
                <a:gd name="T38" fmla="*/ 10 w 286"/>
                <a:gd name="T39" fmla="*/ 8 h 299"/>
                <a:gd name="T40" fmla="*/ 9 w 286"/>
                <a:gd name="T41" fmla="*/ 9 h 299"/>
                <a:gd name="T42" fmla="*/ 8 w 286"/>
                <a:gd name="T43" fmla="*/ 10 h 299"/>
                <a:gd name="T44" fmla="*/ 7 w 286"/>
                <a:gd name="T45" fmla="*/ 10 h 299"/>
                <a:gd name="T46" fmla="*/ 6 w 286"/>
                <a:gd name="T47" fmla="*/ 11 h 299"/>
                <a:gd name="T48" fmla="*/ 5 w 286"/>
                <a:gd name="T49" fmla="*/ 11 h 299"/>
                <a:gd name="T50" fmla="*/ 4 w 286"/>
                <a:gd name="T51" fmla="*/ 11 h 299"/>
                <a:gd name="T52" fmla="*/ 3 w 286"/>
                <a:gd name="T53" fmla="*/ 10 h 299"/>
                <a:gd name="T54" fmla="*/ 2 w 286"/>
                <a:gd name="T55" fmla="*/ 10 h 299"/>
                <a:gd name="T56" fmla="*/ 2 w 286"/>
                <a:gd name="T57" fmla="*/ 9 h 299"/>
                <a:gd name="T58" fmla="*/ 1 w 286"/>
                <a:gd name="T59" fmla="*/ 8 h 299"/>
                <a:gd name="T60" fmla="*/ 0 w 286"/>
                <a:gd name="T61" fmla="*/ 8 h 299"/>
                <a:gd name="T62" fmla="*/ 0 w 286"/>
                <a:gd name="T63" fmla="*/ 7 h 299"/>
                <a:gd name="T64" fmla="*/ 0 w 286"/>
                <a:gd name="T65" fmla="*/ 6 h 29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86"/>
                <a:gd name="T100" fmla="*/ 0 h 299"/>
                <a:gd name="T101" fmla="*/ 286 w 286"/>
                <a:gd name="T102" fmla="*/ 299 h 299"/>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86" h="299">
                  <a:moveTo>
                    <a:pt x="0" y="150"/>
                  </a:moveTo>
                  <a:lnTo>
                    <a:pt x="2" y="119"/>
                  </a:lnTo>
                  <a:lnTo>
                    <a:pt x="10" y="92"/>
                  </a:lnTo>
                  <a:lnTo>
                    <a:pt x="25" y="66"/>
                  </a:lnTo>
                  <a:lnTo>
                    <a:pt x="41" y="43"/>
                  </a:lnTo>
                  <a:lnTo>
                    <a:pt x="63" y="26"/>
                  </a:lnTo>
                  <a:lnTo>
                    <a:pt x="87" y="11"/>
                  </a:lnTo>
                  <a:lnTo>
                    <a:pt x="115" y="3"/>
                  </a:lnTo>
                  <a:lnTo>
                    <a:pt x="143" y="0"/>
                  </a:lnTo>
                  <a:lnTo>
                    <a:pt x="172" y="3"/>
                  </a:lnTo>
                  <a:lnTo>
                    <a:pt x="199" y="11"/>
                  </a:lnTo>
                  <a:lnTo>
                    <a:pt x="224" y="26"/>
                  </a:lnTo>
                  <a:lnTo>
                    <a:pt x="245" y="43"/>
                  </a:lnTo>
                  <a:lnTo>
                    <a:pt x="262" y="66"/>
                  </a:lnTo>
                  <a:lnTo>
                    <a:pt x="276" y="92"/>
                  </a:lnTo>
                  <a:lnTo>
                    <a:pt x="284" y="119"/>
                  </a:lnTo>
                  <a:lnTo>
                    <a:pt x="286" y="150"/>
                  </a:lnTo>
                  <a:lnTo>
                    <a:pt x="284" y="181"/>
                  </a:lnTo>
                  <a:lnTo>
                    <a:pt x="276" y="208"/>
                  </a:lnTo>
                  <a:lnTo>
                    <a:pt x="262" y="234"/>
                  </a:lnTo>
                  <a:lnTo>
                    <a:pt x="245" y="255"/>
                  </a:lnTo>
                  <a:lnTo>
                    <a:pt x="224" y="274"/>
                  </a:lnTo>
                  <a:lnTo>
                    <a:pt x="199" y="287"/>
                  </a:lnTo>
                  <a:lnTo>
                    <a:pt x="172" y="296"/>
                  </a:lnTo>
                  <a:lnTo>
                    <a:pt x="143" y="299"/>
                  </a:lnTo>
                  <a:lnTo>
                    <a:pt x="115" y="296"/>
                  </a:lnTo>
                  <a:lnTo>
                    <a:pt x="87" y="287"/>
                  </a:lnTo>
                  <a:lnTo>
                    <a:pt x="63" y="274"/>
                  </a:lnTo>
                  <a:lnTo>
                    <a:pt x="41" y="255"/>
                  </a:lnTo>
                  <a:lnTo>
                    <a:pt x="25" y="234"/>
                  </a:lnTo>
                  <a:lnTo>
                    <a:pt x="10" y="208"/>
                  </a:lnTo>
                  <a:lnTo>
                    <a:pt x="2" y="181"/>
                  </a:lnTo>
                  <a:lnTo>
                    <a:pt x="0" y="150"/>
                  </a:lnTo>
                  <a:close/>
                </a:path>
              </a:pathLst>
            </a:custGeom>
            <a:solidFill>
              <a:srgbClr val="FFFFFF"/>
            </a:solidFill>
            <a:ln w="3175">
              <a:solidFill>
                <a:srgbClr val="000000"/>
              </a:solidFill>
              <a:round/>
              <a:headEnd/>
              <a:tailEnd/>
            </a:ln>
          </p:spPr>
          <p:txBody>
            <a:bodyPr/>
            <a:lstStyle/>
            <a:p>
              <a:endParaRPr lang="ko-KR" altLang="en-US"/>
            </a:p>
          </p:txBody>
        </p:sp>
        <p:sp>
          <p:nvSpPr>
            <p:cNvPr id="66699" name="Freeform 90"/>
            <p:cNvSpPr>
              <a:spLocks/>
            </p:cNvSpPr>
            <p:nvPr/>
          </p:nvSpPr>
          <p:spPr bwMode="auto">
            <a:xfrm>
              <a:off x="2346" y="3275"/>
              <a:ext cx="50" cy="52"/>
            </a:xfrm>
            <a:custGeom>
              <a:avLst/>
              <a:gdLst>
                <a:gd name="T0" fmla="*/ 6 w 149"/>
                <a:gd name="T1" fmla="*/ 0 h 156"/>
                <a:gd name="T2" fmla="*/ 6 w 149"/>
                <a:gd name="T3" fmla="*/ 0 h 156"/>
                <a:gd name="T4" fmla="*/ 4 w 149"/>
                <a:gd name="T5" fmla="*/ 0 h 156"/>
                <a:gd name="T6" fmla="*/ 3 w 149"/>
                <a:gd name="T7" fmla="*/ 0 h 156"/>
                <a:gd name="T8" fmla="*/ 2 w 149"/>
                <a:gd name="T9" fmla="*/ 1 h 156"/>
                <a:gd name="T10" fmla="*/ 2 w 149"/>
                <a:gd name="T11" fmla="*/ 2 h 156"/>
                <a:gd name="T12" fmla="*/ 1 w 149"/>
                <a:gd name="T13" fmla="*/ 3 h 156"/>
                <a:gd name="T14" fmla="*/ 0 w 149"/>
                <a:gd name="T15" fmla="*/ 4 h 156"/>
                <a:gd name="T16" fmla="*/ 0 w 149"/>
                <a:gd name="T17" fmla="*/ 5 h 156"/>
                <a:gd name="T18" fmla="*/ 0 w 149"/>
                <a:gd name="T19" fmla="*/ 6 h 156"/>
                <a:gd name="T20" fmla="*/ 0 w 149"/>
                <a:gd name="T21" fmla="*/ 6 h 156"/>
                <a:gd name="T22" fmla="*/ 1 w 149"/>
                <a:gd name="T23" fmla="*/ 5 h 156"/>
                <a:gd name="T24" fmla="*/ 1 w 149"/>
                <a:gd name="T25" fmla="*/ 4 h 156"/>
                <a:gd name="T26" fmla="*/ 1 w 149"/>
                <a:gd name="T27" fmla="*/ 3 h 156"/>
                <a:gd name="T28" fmla="*/ 2 w 149"/>
                <a:gd name="T29" fmla="*/ 2 h 156"/>
                <a:gd name="T30" fmla="*/ 3 w 149"/>
                <a:gd name="T31" fmla="*/ 1 h 156"/>
                <a:gd name="T32" fmla="*/ 4 w 149"/>
                <a:gd name="T33" fmla="*/ 1 h 156"/>
                <a:gd name="T34" fmla="*/ 5 w 149"/>
                <a:gd name="T35" fmla="*/ 1 h 156"/>
                <a:gd name="T36" fmla="*/ 6 w 149"/>
                <a:gd name="T37" fmla="*/ 0 h 156"/>
                <a:gd name="T38" fmla="*/ 6 w 149"/>
                <a:gd name="T39" fmla="*/ 0 h 156"/>
                <a:gd name="T40" fmla="*/ 6 w 149"/>
                <a:gd name="T41" fmla="*/ 0 h 15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49"/>
                <a:gd name="T64" fmla="*/ 0 h 156"/>
                <a:gd name="T65" fmla="*/ 149 w 149"/>
                <a:gd name="T66" fmla="*/ 156 h 15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49" h="156">
                  <a:moveTo>
                    <a:pt x="149" y="0"/>
                  </a:moveTo>
                  <a:lnTo>
                    <a:pt x="149" y="0"/>
                  </a:lnTo>
                  <a:lnTo>
                    <a:pt x="120" y="3"/>
                  </a:lnTo>
                  <a:lnTo>
                    <a:pt x="91" y="11"/>
                  </a:lnTo>
                  <a:lnTo>
                    <a:pt x="65" y="27"/>
                  </a:lnTo>
                  <a:lnTo>
                    <a:pt x="43" y="46"/>
                  </a:lnTo>
                  <a:lnTo>
                    <a:pt x="26" y="68"/>
                  </a:lnTo>
                  <a:lnTo>
                    <a:pt x="11" y="96"/>
                  </a:lnTo>
                  <a:lnTo>
                    <a:pt x="2" y="124"/>
                  </a:lnTo>
                  <a:lnTo>
                    <a:pt x="0" y="156"/>
                  </a:lnTo>
                  <a:lnTo>
                    <a:pt x="12" y="156"/>
                  </a:lnTo>
                  <a:lnTo>
                    <a:pt x="14" y="126"/>
                  </a:lnTo>
                  <a:lnTo>
                    <a:pt x="22" y="100"/>
                  </a:lnTo>
                  <a:lnTo>
                    <a:pt x="35" y="75"/>
                  </a:lnTo>
                  <a:lnTo>
                    <a:pt x="52" y="53"/>
                  </a:lnTo>
                  <a:lnTo>
                    <a:pt x="72" y="36"/>
                  </a:lnTo>
                  <a:lnTo>
                    <a:pt x="96" y="23"/>
                  </a:lnTo>
                  <a:lnTo>
                    <a:pt x="122" y="15"/>
                  </a:lnTo>
                  <a:lnTo>
                    <a:pt x="149" y="11"/>
                  </a:lnTo>
                  <a:lnTo>
                    <a:pt x="149" y="0"/>
                  </a:lnTo>
                  <a:close/>
                </a:path>
              </a:pathLst>
            </a:custGeom>
            <a:solidFill>
              <a:srgbClr val="000000"/>
            </a:solidFill>
            <a:ln w="3175">
              <a:solidFill>
                <a:srgbClr val="000000"/>
              </a:solidFill>
              <a:round/>
              <a:headEnd/>
              <a:tailEnd/>
            </a:ln>
          </p:spPr>
          <p:txBody>
            <a:bodyPr/>
            <a:lstStyle/>
            <a:p>
              <a:endParaRPr lang="ko-KR" altLang="en-US"/>
            </a:p>
          </p:txBody>
        </p:sp>
        <p:sp>
          <p:nvSpPr>
            <p:cNvPr id="66700" name="Freeform 91"/>
            <p:cNvSpPr>
              <a:spLocks/>
            </p:cNvSpPr>
            <p:nvPr/>
          </p:nvSpPr>
          <p:spPr bwMode="auto">
            <a:xfrm>
              <a:off x="2396" y="3275"/>
              <a:ext cx="49" cy="52"/>
            </a:xfrm>
            <a:custGeom>
              <a:avLst/>
              <a:gdLst>
                <a:gd name="T0" fmla="*/ 5 w 149"/>
                <a:gd name="T1" fmla="*/ 6 h 156"/>
                <a:gd name="T2" fmla="*/ 5 w 149"/>
                <a:gd name="T3" fmla="*/ 6 h 156"/>
                <a:gd name="T4" fmla="*/ 5 w 149"/>
                <a:gd name="T5" fmla="*/ 5 h 156"/>
                <a:gd name="T6" fmla="*/ 5 w 149"/>
                <a:gd name="T7" fmla="*/ 4 h 156"/>
                <a:gd name="T8" fmla="*/ 4 w 149"/>
                <a:gd name="T9" fmla="*/ 3 h 156"/>
                <a:gd name="T10" fmla="*/ 4 w 149"/>
                <a:gd name="T11" fmla="*/ 2 h 156"/>
                <a:gd name="T12" fmla="*/ 3 w 149"/>
                <a:gd name="T13" fmla="*/ 1 h 156"/>
                <a:gd name="T14" fmla="*/ 2 w 149"/>
                <a:gd name="T15" fmla="*/ 0 h 156"/>
                <a:gd name="T16" fmla="*/ 1 w 149"/>
                <a:gd name="T17" fmla="*/ 0 h 156"/>
                <a:gd name="T18" fmla="*/ 0 w 149"/>
                <a:gd name="T19" fmla="*/ 0 h 156"/>
                <a:gd name="T20" fmla="*/ 0 w 149"/>
                <a:gd name="T21" fmla="*/ 0 h 156"/>
                <a:gd name="T22" fmla="*/ 1 w 149"/>
                <a:gd name="T23" fmla="*/ 1 h 156"/>
                <a:gd name="T24" fmla="*/ 2 w 149"/>
                <a:gd name="T25" fmla="*/ 1 h 156"/>
                <a:gd name="T26" fmla="*/ 3 w 149"/>
                <a:gd name="T27" fmla="*/ 1 h 156"/>
                <a:gd name="T28" fmla="*/ 4 w 149"/>
                <a:gd name="T29" fmla="*/ 2 h 156"/>
                <a:gd name="T30" fmla="*/ 4 w 149"/>
                <a:gd name="T31" fmla="*/ 3 h 156"/>
                <a:gd name="T32" fmla="*/ 5 w 149"/>
                <a:gd name="T33" fmla="*/ 4 h 156"/>
                <a:gd name="T34" fmla="*/ 5 w 149"/>
                <a:gd name="T35" fmla="*/ 5 h 156"/>
                <a:gd name="T36" fmla="*/ 5 w 149"/>
                <a:gd name="T37" fmla="*/ 6 h 156"/>
                <a:gd name="T38" fmla="*/ 5 w 149"/>
                <a:gd name="T39" fmla="*/ 6 h 156"/>
                <a:gd name="T40" fmla="*/ 5 w 149"/>
                <a:gd name="T41" fmla="*/ 6 h 15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49"/>
                <a:gd name="T64" fmla="*/ 0 h 156"/>
                <a:gd name="T65" fmla="*/ 149 w 149"/>
                <a:gd name="T66" fmla="*/ 156 h 15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49" h="156">
                  <a:moveTo>
                    <a:pt x="149" y="156"/>
                  </a:moveTo>
                  <a:lnTo>
                    <a:pt x="149" y="156"/>
                  </a:lnTo>
                  <a:lnTo>
                    <a:pt x="147" y="124"/>
                  </a:lnTo>
                  <a:lnTo>
                    <a:pt x="139" y="96"/>
                  </a:lnTo>
                  <a:lnTo>
                    <a:pt x="123" y="68"/>
                  </a:lnTo>
                  <a:lnTo>
                    <a:pt x="107" y="46"/>
                  </a:lnTo>
                  <a:lnTo>
                    <a:pt x="84" y="27"/>
                  </a:lnTo>
                  <a:lnTo>
                    <a:pt x="58" y="11"/>
                  </a:lnTo>
                  <a:lnTo>
                    <a:pt x="30" y="3"/>
                  </a:lnTo>
                  <a:lnTo>
                    <a:pt x="0" y="0"/>
                  </a:lnTo>
                  <a:lnTo>
                    <a:pt x="0" y="11"/>
                  </a:lnTo>
                  <a:lnTo>
                    <a:pt x="27" y="15"/>
                  </a:lnTo>
                  <a:lnTo>
                    <a:pt x="53" y="23"/>
                  </a:lnTo>
                  <a:lnTo>
                    <a:pt x="77" y="36"/>
                  </a:lnTo>
                  <a:lnTo>
                    <a:pt x="97" y="53"/>
                  </a:lnTo>
                  <a:lnTo>
                    <a:pt x="114" y="75"/>
                  </a:lnTo>
                  <a:lnTo>
                    <a:pt x="127" y="100"/>
                  </a:lnTo>
                  <a:lnTo>
                    <a:pt x="135" y="126"/>
                  </a:lnTo>
                  <a:lnTo>
                    <a:pt x="138" y="156"/>
                  </a:lnTo>
                  <a:lnTo>
                    <a:pt x="149" y="156"/>
                  </a:lnTo>
                  <a:close/>
                </a:path>
              </a:pathLst>
            </a:custGeom>
            <a:solidFill>
              <a:srgbClr val="000000"/>
            </a:solidFill>
            <a:ln w="3175">
              <a:solidFill>
                <a:srgbClr val="000000"/>
              </a:solidFill>
              <a:round/>
              <a:headEnd/>
              <a:tailEnd/>
            </a:ln>
          </p:spPr>
          <p:txBody>
            <a:bodyPr/>
            <a:lstStyle/>
            <a:p>
              <a:endParaRPr lang="ko-KR" altLang="en-US"/>
            </a:p>
          </p:txBody>
        </p:sp>
        <p:sp>
          <p:nvSpPr>
            <p:cNvPr id="66701" name="Freeform 92"/>
            <p:cNvSpPr>
              <a:spLocks/>
            </p:cNvSpPr>
            <p:nvPr/>
          </p:nvSpPr>
          <p:spPr bwMode="auto">
            <a:xfrm>
              <a:off x="2396" y="3327"/>
              <a:ext cx="49" cy="51"/>
            </a:xfrm>
            <a:custGeom>
              <a:avLst/>
              <a:gdLst>
                <a:gd name="T0" fmla="*/ 0 w 149"/>
                <a:gd name="T1" fmla="*/ 6 h 155"/>
                <a:gd name="T2" fmla="*/ 0 w 149"/>
                <a:gd name="T3" fmla="*/ 6 h 155"/>
                <a:gd name="T4" fmla="*/ 1 w 149"/>
                <a:gd name="T5" fmla="*/ 5 h 155"/>
                <a:gd name="T6" fmla="*/ 2 w 149"/>
                <a:gd name="T7" fmla="*/ 5 h 155"/>
                <a:gd name="T8" fmla="*/ 3 w 149"/>
                <a:gd name="T9" fmla="*/ 5 h 155"/>
                <a:gd name="T10" fmla="*/ 4 w 149"/>
                <a:gd name="T11" fmla="*/ 4 h 155"/>
                <a:gd name="T12" fmla="*/ 4 w 149"/>
                <a:gd name="T13" fmla="*/ 3 h 155"/>
                <a:gd name="T14" fmla="*/ 5 w 149"/>
                <a:gd name="T15" fmla="*/ 2 h 155"/>
                <a:gd name="T16" fmla="*/ 5 w 149"/>
                <a:gd name="T17" fmla="*/ 1 h 155"/>
                <a:gd name="T18" fmla="*/ 5 w 149"/>
                <a:gd name="T19" fmla="*/ 0 h 155"/>
                <a:gd name="T20" fmla="*/ 5 w 149"/>
                <a:gd name="T21" fmla="*/ 0 h 155"/>
                <a:gd name="T22" fmla="*/ 5 w 149"/>
                <a:gd name="T23" fmla="*/ 1 h 155"/>
                <a:gd name="T24" fmla="*/ 5 w 149"/>
                <a:gd name="T25" fmla="*/ 2 h 155"/>
                <a:gd name="T26" fmla="*/ 4 w 149"/>
                <a:gd name="T27" fmla="*/ 3 h 155"/>
                <a:gd name="T28" fmla="*/ 4 w 149"/>
                <a:gd name="T29" fmla="*/ 4 h 155"/>
                <a:gd name="T30" fmla="*/ 3 w 149"/>
                <a:gd name="T31" fmla="*/ 4 h 155"/>
                <a:gd name="T32" fmla="*/ 2 w 149"/>
                <a:gd name="T33" fmla="*/ 5 h 155"/>
                <a:gd name="T34" fmla="*/ 1 w 149"/>
                <a:gd name="T35" fmla="*/ 5 h 155"/>
                <a:gd name="T36" fmla="*/ 0 w 149"/>
                <a:gd name="T37" fmla="*/ 5 h 155"/>
                <a:gd name="T38" fmla="*/ 0 w 149"/>
                <a:gd name="T39" fmla="*/ 5 h 155"/>
                <a:gd name="T40" fmla="*/ 0 w 149"/>
                <a:gd name="T41" fmla="*/ 6 h 15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49"/>
                <a:gd name="T64" fmla="*/ 0 h 155"/>
                <a:gd name="T65" fmla="*/ 149 w 149"/>
                <a:gd name="T66" fmla="*/ 155 h 15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49" h="155">
                  <a:moveTo>
                    <a:pt x="0" y="155"/>
                  </a:moveTo>
                  <a:lnTo>
                    <a:pt x="0" y="155"/>
                  </a:lnTo>
                  <a:lnTo>
                    <a:pt x="30" y="152"/>
                  </a:lnTo>
                  <a:lnTo>
                    <a:pt x="58" y="143"/>
                  </a:lnTo>
                  <a:lnTo>
                    <a:pt x="84" y="129"/>
                  </a:lnTo>
                  <a:lnTo>
                    <a:pt x="107" y="109"/>
                  </a:lnTo>
                  <a:lnTo>
                    <a:pt x="123" y="88"/>
                  </a:lnTo>
                  <a:lnTo>
                    <a:pt x="139" y="60"/>
                  </a:lnTo>
                  <a:lnTo>
                    <a:pt x="147" y="32"/>
                  </a:lnTo>
                  <a:lnTo>
                    <a:pt x="149" y="0"/>
                  </a:lnTo>
                  <a:lnTo>
                    <a:pt x="138" y="0"/>
                  </a:lnTo>
                  <a:lnTo>
                    <a:pt x="135" y="30"/>
                  </a:lnTo>
                  <a:lnTo>
                    <a:pt x="127" y="56"/>
                  </a:lnTo>
                  <a:lnTo>
                    <a:pt x="114" y="81"/>
                  </a:lnTo>
                  <a:lnTo>
                    <a:pt x="97" y="102"/>
                  </a:lnTo>
                  <a:lnTo>
                    <a:pt x="77" y="120"/>
                  </a:lnTo>
                  <a:lnTo>
                    <a:pt x="53" y="131"/>
                  </a:lnTo>
                  <a:lnTo>
                    <a:pt x="27" y="140"/>
                  </a:lnTo>
                  <a:lnTo>
                    <a:pt x="0" y="143"/>
                  </a:lnTo>
                  <a:lnTo>
                    <a:pt x="0" y="155"/>
                  </a:lnTo>
                  <a:close/>
                </a:path>
              </a:pathLst>
            </a:custGeom>
            <a:solidFill>
              <a:srgbClr val="000000"/>
            </a:solidFill>
            <a:ln w="3175">
              <a:solidFill>
                <a:srgbClr val="000000"/>
              </a:solidFill>
              <a:round/>
              <a:headEnd/>
              <a:tailEnd/>
            </a:ln>
          </p:spPr>
          <p:txBody>
            <a:bodyPr/>
            <a:lstStyle/>
            <a:p>
              <a:endParaRPr lang="ko-KR" altLang="en-US"/>
            </a:p>
          </p:txBody>
        </p:sp>
        <p:sp>
          <p:nvSpPr>
            <p:cNvPr id="66702" name="Freeform 93"/>
            <p:cNvSpPr>
              <a:spLocks/>
            </p:cNvSpPr>
            <p:nvPr/>
          </p:nvSpPr>
          <p:spPr bwMode="auto">
            <a:xfrm>
              <a:off x="2346" y="3327"/>
              <a:ext cx="50" cy="51"/>
            </a:xfrm>
            <a:custGeom>
              <a:avLst/>
              <a:gdLst>
                <a:gd name="T0" fmla="*/ 0 w 149"/>
                <a:gd name="T1" fmla="*/ 0 h 155"/>
                <a:gd name="T2" fmla="*/ 0 w 149"/>
                <a:gd name="T3" fmla="*/ 0 h 155"/>
                <a:gd name="T4" fmla="*/ 0 w 149"/>
                <a:gd name="T5" fmla="*/ 1 h 155"/>
                <a:gd name="T6" fmla="*/ 0 w 149"/>
                <a:gd name="T7" fmla="*/ 2 h 155"/>
                <a:gd name="T8" fmla="*/ 1 w 149"/>
                <a:gd name="T9" fmla="*/ 3 h 155"/>
                <a:gd name="T10" fmla="*/ 2 w 149"/>
                <a:gd name="T11" fmla="*/ 4 h 155"/>
                <a:gd name="T12" fmla="*/ 2 w 149"/>
                <a:gd name="T13" fmla="*/ 5 h 155"/>
                <a:gd name="T14" fmla="*/ 3 w 149"/>
                <a:gd name="T15" fmla="*/ 5 h 155"/>
                <a:gd name="T16" fmla="*/ 4 w 149"/>
                <a:gd name="T17" fmla="*/ 5 h 155"/>
                <a:gd name="T18" fmla="*/ 6 w 149"/>
                <a:gd name="T19" fmla="*/ 6 h 155"/>
                <a:gd name="T20" fmla="*/ 6 w 149"/>
                <a:gd name="T21" fmla="*/ 5 h 155"/>
                <a:gd name="T22" fmla="*/ 5 w 149"/>
                <a:gd name="T23" fmla="*/ 5 h 155"/>
                <a:gd name="T24" fmla="*/ 4 w 149"/>
                <a:gd name="T25" fmla="*/ 5 h 155"/>
                <a:gd name="T26" fmla="*/ 3 w 149"/>
                <a:gd name="T27" fmla="*/ 4 h 155"/>
                <a:gd name="T28" fmla="*/ 2 w 149"/>
                <a:gd name="T29" fmla="*/ 4 h 155"/>
                <a:gd name="T30" fmla="*/ 1 w 149"/>
                <a:gd name="T31" fmla="*/ 3 h 155"/>
                <a:gd name="T32" fmla="*/ 1 w 149"/>
                <a:gd name="T33" fmla="*/ 2 h 155"/>
                <a:gd name="T34" fmla="*/ 1 w 149"/>
                <a:gd name="T35" fmla="*/ 1 h 155"/>
                <a:gd name="T36" fmla="*/ 0 w 149"/>
                <a:gd name="T37" fmla="*/ 0 h 155"/>
                <a:gd name="T38" fmla="*/ 0 w 149"/>
                <a:gd name="T39" fmla="*/ 0 h 155"/>
                <a:gd name="T40" fmla="*/ 0 w 149"/>
                <a:gd name="T41" fmla="*/ 0 h 15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49"/>
                <a:gd name="T64" fmla="*/ 0 h 155"/>
                <a:gd name="T65" fmla="*/ 149 w 149"/>
                <a:gd name="T66" fmla="*/ 155 h 15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49" h="155">
                  <a:moveTo>
                    <a:pt x="0" y="0"/>
                  </a:moveTo>
                  <a:lnTo>
                    <a:pt x="0" y="0"/>
                  </a:lnTo>
                  <a:lnTo>
                    <a:pt x="2" y="32"/>
                  </a:lnTo>
                  <a:lnTo>
                    <a:pt x="11" y="60"/>
                  </a:lnTo>
                  <a:lnTo>
                    <a:pt x="26" y="88"/>
                  </a:lnTo>
                  <a:lnTo>
                    <a:pt x="43" y="109"/>
                  </a:lnTo>
                  <a:lnTo>
                    <a:pt x="65" y="129"/>
                  </a:lnTo>
                  <a:lnTo>
                    <a:pt x="91" y="143"/>
                  </a:lnTo>
                  <a:lnTo>
                    <a:pt x="120" y="152"/>
                  </a:lnTo>
                  <a:lnTo>
                    <a:pt x="149" y="155"/>
                  </a:lnTo>
                  <a:lnTo>
                    <a:pt x="149" y="143"/>
                  </a:lnTo>
                  <a:lnTo>
                    <a:pt x="122" y="140"/>
                  </a:lnTo>
                  <a:lnTo>
                    <a:pt x="96" y="131"/>
                  </a:lnTo>
                  <a:lnTo>
                    <a:pt x="72" y="120"/>
                  </a:lnTo>
                  <a:lnTo>
                    <a:pt x="52" y="102"/>
                  </a:lnTo>
                  <a:lnTo>
                    <a:pt x="35" y="81"/>
                  </a:lnTo>
                  <a:lnTo>
                    <a:pt x="22" y="56"/>
                  </a:lnTo>
                  <a:lnTo>
                    <a:pt x="14" y="30"/>
                  </a:lnTo>
                  <a:lnTo>
                    <a:pt x="12" y="0"/>
                  </a:lnTo>
                  <a:lnTo>
                    <a:pt x="0" y="0"/>
                  </a:lnTo>
                  <a:close/>
                </a:path>
              </a:pathLst>
            </a:custGeom>
            <a:solidFill>
              <a:srgbClr val="000000"/>
            </a:solidFill>
            <a:ln w="3175">
              <a:solidFill>
                <a:srgbClr val="000000"/>
              </a:solidFill>
              <a:round/>
              <a:headEnd/>
              <a:tailEnd/>
            </a:ln>
          </p:spPr>
          <p:txBody>
            <a:bodyPr/>
            <a:lstStyle/>
            <a:p>
              <a:endParaRPr lang="ko-KR" altLang="en-US"/>
            </a:p>
          </p:txBody>
        </p:sp>
        <p:sp>
          <p:nvSpPr>
            <p:cNvPr id="66703" name="Freeform 94"/>
            <p:cNvSpPr>
              <a:spLocks/>
            </p:cNvSpPr>
            <p:nvPr/>
          </p:nvSpPr>
          <p:spPr bwMode="auto">
            <a:xfrm>
              <a:off x="2348" y="3392"/>
              <a:ext cx="95" cy="100"/>
            </a:xfrm>
            <a:custGeom>
              <a:avLst/>
              <a:gdLst>
                <a:gd name="T0" fmla="*/ 0 w 286"/>
                <a:gd name="T1" fmla="*/ 6 h 300"/>
                <a:gd name="T2" fmla="*/ 0 w 286"/>
                <a:gd name="T3" fmla="*/ 4 h 300"/>
                <a:gd name="T4" fmla="*/ 0 w 286"/>
                <a:gd name="T5" fmla="*/ 3 h 300"/>
                <a:gd name="T6" fmla="*/ 1 w 286"/>
                <a:gd name="T7" fmla="*/ 2 h 300"/>
                <a:gd name="T8" fmla="*/ 2 w 286"/>
                <a:gd name="T9" fmla="*/ 2 h 300"/>
                <a:gd name="T10" fmla="*/ 2 w 286"/>
                <a:gd name="T11" fmla="*/ 1 h 300"/>
                <a:gd name="T12" fmla="*/ 3 w 286"/>
                <a:gd name="T13" fmla="*/ 0 h 300"/>
                <a:gd name="T14" fmla="*/ 4 w 286"/>
                <a:gd name="T15" fmla="*/ 0 h 300"/>
                <a:gd name="T16" fmla="*/ 5 w 286"/>
                <a:gd name="T17" fmla="*/ 0 h 300"/>
                <a:gd name="T18" fmla="*/ 6 w 286"/>
                <a:gd name="T19" fmla="*/ 0 h 300"/>
                <a:gd name="T20" fmla="*/ 7 w 286"/>
                <a:gd name="T21" fmla="*/ 0 h 300"/>
                <a:gd name="T22" fmla="*/ 8 w 286"/>
                <a:gd name="T23" fmla="*/ 1 h 300"/>
                <a:gd name="T24" fmla="*/ 9 w 286"/>
                <a:gd name="T25" fmla="*/ 2 h 300"/>
                <a:gd name="T26" fmla="*/ 10 w 286"/>
                <a:gd name="T27" fmla="*/ 2 h 300"/>
                <a:gd name="T28" fmla="*/ 10 w 286"/>
                <a:gd name="T29" fmla="*/ 3 h 300"/>
                <a:gd name="T30" fmla="*/ 10 w 286"/>
                <a:gd name="T31" fmla="*/ 4 h 300"/>
                <a:gd name="T32" fmla="*/ 11 w 286"/>
                <a:gd name="T33" fmla="*/ 6 h 300"/>
                <a:gd name="T34" fmla="*/ 10 w 286"/>
                <a:gd name="T35" fmla="*/ 7 h 300"/>
                <a:gd name="T36" fmla="*/ 10 w 286"/>
                <a:gd name="T37" fmla="*/ 8 h 300"/>
                <a:gd name="T38" fmla="*/ 10 w 286"/>
                <a:gd name="T39" fmla="*/ 9 h 300"/>
                <a:gd name="T40" fmla="*/ 9 w 286"/>
                <a:gd name="T41" fmla="*/ 9 h 300"/>
                <a:gd name="T42" fmla="*/ 8 w 286"/>
                <a:gd name="T43" fmla="*/ 10 h 300"/>
                <a:gd name="T44" fmla="*/ 7 w 286"/>
                <a:gd name="T45" fmla="*/ 11 h 300"/>
                <a:gd name="T46" fmla="*/ 6 w 286"/>
                <a:gd name="T47" fmla="*/ 11 h 300"/>
                <a:gd name="T48" fmla="*/ 5 w 286"/>
                <a:gd name="T49" fmla="*/ 11 h 300"/>
                <a:gd name="T50" fmla="*/ 4 w 286"/>
                <a:gd name="T51" fmla="*/ 11 h 300"/>
                <a:gd name="T52" fmla="*/ 3 w 286"/>
                <a:gd name="T53" fmla="*/ 11 h 300"/>
                <a:gd name="T54" fmla="*/ 2 w 286"/>
                <a:gd name="T55" fmla="*/ 10 h 300"/>
                <a:gd name="T56" fmla="*/ 2 w 286"/>
                <a:gd name="T57" fmla="*/ 9 h 300"/>
                <a:gd name="T58" fmla="*/ 1 w 286"/>
                <a:gd name="T59" fmla="*/ 9 h 300"/>
                <a:gd name="T60" fmla="*/ 0 w 286"/>
                <a:gd name="T61" fmla="*/ 8 h 300"/>
                <a:gd name="T62" fmla="*/ 0 w 286"/>
                <a:gd name="T63" fmla="*/ 7 h 300"/>
                <a:gd name="T64" fmla="*/ 0 w 286"/>
                <a:gd name="T65" fmla="*/ 6 h 30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86"/>
                <a:gd name="T100" fmla="*/ 0 h 300"/>
                <a:gd name="T101" fmla="*/ 286 w 286"/>
                <a:gd name="T102" fmla="*/ 300 h 30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86" h="300">
                  <a:moveTo>
                    <a:pt x="0" y="151"/>
                  </a:moveTo>
                  <a:lnTo>
                    <a:pt x="2" y="120"/>
                  </a:lnTo>
                  <a:lnTo>
                    <a:pt x="10" y="93"/>
                  </a:lnTo>
                  <a:lnTo>
                    <a:pt x="25" y="67"/>
                  </a:lnTo>
                  <a:lnTo>
                    <a:pt x="41" y="44"/>
                  </a:lnTo>
                  <a:lnTo>
                    <a:pt x="63" y="26"/>
                  </a:lnTo>
                  <a:lnTo>
                    <a:pt x="87" y="12"/>
                  </a:lnTo>
                  <a:lnTo>
                    <a:pt x="115" y="4"/>
                  </a:lnTo>
                  <a:lnTo>
                    <a:pt x="143" y="0"/>
                  </a:lnTo>
                  <a:lnTo>
                    <a:pt x="172" y="4"/>
                  </a:lnTo>
                  <a:lnTo>
                    <a:pt x="199" y="12"/>
                  </a:lnTo>
                  <a:lnTo>
                    <a:pt x="224" y="26"/>
                  </a:lnTo>
                  <a:lnTo>
                    <a:pt x="245" y="44"/>
                  </a:lnTo>
                  <a:lnTo>
                    <a:pt x="262" y="67"/>
                  </a:lnTo>
                  <a:lnTo>
                    <a:pt x="276" y="93"/>
                  </a:lnTo>
                  <a:lnTo>
                    <a:pt x="284" y="120"/>
                  </a:lnTo>
                  <a:lnTo>
                    <a:pt x="286" y="151"/>
                  </a:lnTo>
                  <a:lnTo>
                    <a:pt x="284" y="182"/>
                  </a:lnTo>
                  <a:lnTo>
                    <a:pt x="276" y="209"/>
                  </a:lnTo>
                  <a:lnTo>
                    <a:pt x="262" y="235"/>
                  </a:lnTo>
                  <a:lnTo>
                    <a:pt x="245" y="256"/>
                  </a:lnTo>
                  <a:lnTo>
                    <a:pt x="224" y="275"/>
                  </a:lnTo>
                  <a:lnTo>
                    <a:pt x="199" y="288"/>
                  </a:lnTo>
                  <a:lnTo>
                    <a:pt x="172" y="297"/>
                  </a:lnTo>
                  <a:lnTo>
                    <a:pt x="143" y="300"/>
                  </a:lnTo>
                  <a:lnTo>
                    <a:pt x="115" y="297"/>
                  </a:lnTo>
                  <a:lnTo>
                    <a:pt x="87" y="288"/>
                  </a:lnTo>
                  <a:lnTo>
                    <a:pt x="63" y="275"/>
                  </a:lnTo>
                  <a:lnTo>
                    <a:pt x="41" y="256"/>
                  </a:lnTo>
                  <a:lnTo>
                    <a:pt x="25" y="235"/>
                  </a:lnTo>
                  <a:lnTo>
                    <a:pt x="10" y="209"/>
                  </a:lnTo>
                  <a:lnTo>
                    <a:pt x="2" y="182"/>
                  </a:lnTo>
                  <a:lnTo>
                    <a:pt x="0" y="151"/>
                  </a:lnTo>
                  <a:close/>
                </a:path>
              </a:pathLst>
            </a:custGeom>
            <a:solidFill>
              <a:srgbClr val="FFFFFF"/>
            </a:solidFill>
            <a:ln w="3175">
              <a:solidFill>
                <a:srgbClr val="000000"/>
              </a:solidFill>
              <a:round/>
              <a:headEnd/>
              <a:tailEnd/>
            </a:ln>
          </p:spPr>
          <p:txBody>
            <a:bodyPr/>
            <a:lstStyle/>
            <a:p>
              <a:endParaRPr lang="ko-KR" altLang="en-US"/>
            </a:p>
          </p:txBody>
        </p:sp>
        <p:sp>
          <p:nvSpPr>
            <p:cNvPr id="66704" name="Freeform 95"/>
            <p:cNvSpPr>
              <a:spLocks/>
            </p:cNvSpPr>
            <p:nvPr/>
          </p:nvSpPr>
          <p:spPr bwMode="auto">
            <a:xfrm>
              <a:off x="2346" y="3390"/>
              <a:ext cx="50" cy="52"/>
            </a:xfrm>
            <a:custGeom>
              <a:avLst/>
              <a:gdLst>
                <a:gd name="T0" fmla="*/ 6 w 149"/>
                <a:gd name="T1" fmla="*/ 0 h 157"/>
                <a:gd name="T2" fmla="*/ 6 w 149"/>
                <a:gd name="T3" fmla="*/ 0 h 157"/>
                <a:gd name="T4" fmla="*/ 4 w 149"/>
                <a:gd name="T5" fmla="*/ 0 h 157"/>
                <a:gd name="T6" fmla="*/ 3 w 149"/>
                <a:gd name="T7" fmla="*/ 0 h 157"/>
                <a:gd name="T8" fmla="*/ 2 w 149"/>
                <a:gd name="T9" fmla="*/ 1 h 157"/>
                <a:gd name="T10" fmla="*/ 2 w 149"/>
                <a:gd name="T11" fmla="*/ 2 h 157"/>
                <a:gd name="T12" fmla="*/ 1 w 149"/>
                <a:gd name="T13" fmla="*/ 3 h 157"/>
                <a:gd name="T14" fmla="*/ 0 w 149"/>
                <a:gd name="T15" fmla="*/ 4 h 157"/>
                <a:gd name="T16" fmla="*/ 0 w 149"/>
                <a:gd name="T17" fmla="*/ 5 h 157"/>
                <a:gd name="T18" fmla="*/ 0 w 149"/>
                <a:gd name="T19" fmla="*/ 6 h 157"/>
                <a:gd name="T20" fmla="*/ 0 w 149"/>
                <a:gd name="T21" fmla="*/ 6 h 157"/>
                <a:gd name="T22" fmla="*/ 1 w 149"/>
                <a:gd name="T23" fmla="*/ 5 h 157"/>
                <a:gd name="T24" fmla="*/ 1 w 149"/>
                <a:gd name="T25" fmla="*/ 4 h 157"/>
                <a:gd name="T26" fmla="*/ 1 w 149"/>
                <a:gd name="T27" fmla="*/ 3 h 157"/>
                <a:gd name="T28" fmla="*/ 2 w 149"/>
                <a:gd name="T29" fmla="*/ 2 h 157"/>
                <a:gd name="T30" fmla="*/ 3 w 149"/>
                <a:gd name="T31" fmla="*/ 1 h 157"/>
                <a:gd name="T32" fmla="*/ 4 w 149"/>
                <a:gd name="T33" fmla="*/ 1 h 157"/>
                <a:gd name="T34" fmla="*/ 5 w 149"/>
                <a:gd name="T35" fmla="*/ 1 h 157"/>
                <a:gd name="T36" fmla="*/ 6 w 149"/>
                <a:gd name="T37" fmla="*/ 0 h 157"/>
                <a:gd name="T38" fmla="*/ 6 w 149"/>
                <a:gd name="T39" fmla="*/ 0 h 157"/>
                <a:gd name="T40" fmla="*/ 6 w 149"/>
                <a:gd name="T41" fmla="*/ 0 h 15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49"/>
                <a:gd name="T64" fmla="*/ 0 h 157"/>
                <a:gd name="T65" fmla="*/ 149 w 149"/>
                <a:gd name="T66" fmla="*/ 157 h 157"/>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49" h="157">
                  <a:moveTo>
                    <a:pt x="149" y="0"/>
                  </a:moveTo>
                  <a:lnTo>
                    <a:pt x="149" y="0"/>
                  </a:lnTo>
                  <a:lnTo>
                    <a:pt x="120" y="4"/>
                  </a:lnTo>
                  <a:lnTo>
                    <a:pt x="91" y="12"/>
                  </a:lnTo>
                  <a:lnTo>
                    <a:pt x="65" y="28"/>
                  </a:lnTo>
                  <a:lnTo>
                    <a:pt x="43" y="47"/>
                  </a:lnTo>
                  <a:lnTo>
                    <a:pt x="26" y="69"/>
                  </a:lnTo>
                  <a:lnTo>
                    <a:pt x="11" y="96"/>
                  </a:lnTo>
                  <a:lnTo>
                    <a:pt x="2" y="125"/>
                  </a:lnTo>
                  <a:lnTo>
                    <a:pt x="0" y="157"/>
                  </a:lnTo>
                  <a:lnTo>
                    <a:pt x="12" y="157"/>
                  </a:lnTo>
                  <a:lnTo>
                    <a:pt x="14" y="127"/>
                  </a:lnTo>
                  <a:lnTo>
                    <a:pt x="22" y="101"/>
                  </a:lnTo>
                  <a:lnTo>
                    <a:pt x="35" y="76"/>
                  </a:lnTo>
                  <a:lnTo>
                    <a:pt x="52" y="54"/>
                  </a:lnTo>
                  <a:lnTo>
                    <a:pt x="72" y="37"/>
                  </a:lnTo>
                  <a:lnTo>
                    <a:pt x="96" y="24"/>
                  </a:lnTo>
                  <a:lnTo>
                    <a:pt x="122" y="16"/>
                  </a:lnTo>
                  <a:lnTo>
                    <a:pt x="149" y="12"/>
                  </a:lnTo>
                  <a:lnTo>
                    <a:pt x="149" y="0"/>
                  </a:lnTo>
                  <a:close/>
                </a:path>
              </a:pathLst>
            </a:custGeom>
            <a:solidFill>
              <a:srgbClr val="000000"/>
            </a:solidFill>
            <a:ln w="3175">
              <a:solidFill>
                <a:srgbClr val="000000"/>
              </a:solidFill>
              <a:round/>
              <a:headEnd/>
              <a:tailEnd/>
            </a:ln>
          </p:spPr>
          <p:txBody>
            <a:bodyPr/>
            <a:lstStyle/>
            <a:p>
              <a:endParaRPr lang="ko-KR" altLang="en-US"/>
            </a:p>
          </p:txBody>
        </p:sp>
        <p:sp>
          <p:nvSpPr>
            <p:cNvPr id="66705" name="Freeform 96"/>
            <p:cNvSpPr>
              <a:spLocks/>
            </p:cNvSpPr>
            <p:nvPr/>
          </p:nvSpPr>
          <p:spPr bwMode="auto">
            <a:xfrm>
              <a:off x="2396" y="3390"/>
              <a:ext cx="49" cy="52"/>
            </a:xfrm>
            <a:custGeom>
              <a:avLst/>
              <a:gdLst>
                <a:gd name="T0" fmla="*/ 5 w 149"/>
                <a:gd name="T1" fmla="*/ 6 h 157"/>
                <a:gd name="T2" fmla="*/ 5 w 149"/>
                <a:gd name="T3" fmla="*/ 6 h 157"/>
                <a:gd name="T4" fmla="*/ 5 w 149"/>
                <a:gd name="T5" fmla="*/ 5 h 157"/>
                <a:gd name="T6" fmla="*/ 5 w 149"/>
                <a:gd name="T7" fmla="*/ 4 h 157"/>
                <a:gd name="T8" fmla="*/ 4 w 149"/>
                <a:gd name="T9" fmla="*/ 3 h 157"/>
                <a:gd name="T10" fmla="*/ 4 w 149"/>
                <a:gd name="T11" fmla="*/ 2 h 157"/>
                <a:gd name="T12" fmla="*/ 3 w 149"/>
                <a:gd name="T13" fmla="*/ 1 h 157"/>
                <a:gd name="T14" fmla="*/ 2 w 149"/>
                <a:gd name="T15" fmla="*/ 0 h 157"/>
                <a:gd name="T16" fmla="*/ 1 w 149"/>
                <a:gd name="T17" fmla="*/ 0 h 157"/>
                <a:gd name="T18" fmla="*/ 0 w 149"/>
                <a:gd name="T19" fmla="*/ 0 h 157"/>
                <a:gd name="T20" fmla="*/ 0 w 149"/>
                <a:gd name="T21" fmla="*/ 0 h 157"/>
                <a:gd name="T22" fmla="*/ 1 w 149"/>
                <a:gd name="T23" fmla="*/ 1 h 157"/>
                <a:gd name="T24" fmla="*/ 2 w 149"/>
                <a:gd name="T25" fmla="*/ 1 h 157"/>
                <a:gd name="T26" fmla="*/ 3 w 149"/>
                <a:gd name="T27" fmla="*/ 1 h 157"/>
                <a:gd name="T28" fmla="*/ 4 w 149"/>
                <a:gd name="T29" fmla="*/ 2 h 157"/>
                <a:gd name="T30" fmla="*/ 4 w 149"/>
                <a:gd name="T31" fmla="*/ 3 h 157"/>
                <a:gd name="T32" fmla="*/ 5 w 149"/>
                <a:gd name="T33" fmla="*/ 4 h 157"/>
                <a:gd name="T34" fmla="*/ 5 w 149"/>
                <a:gd name="T35" fmla="*/ 5 h 157"/>
                <a:gd name="T36" fmla="*/ 5 w 149"/>
                <a:gd name="T37" fmla="*/ 6 h 157"/>
                <a:gd name="T38" fmla="*/ 5 w 149"/>
                <a:gd name="T39" fmla="*/ 6 h 157"/>
                <a:gd name="T40" fmla="*/ 5 w 149"/>
                <a:gd name="T41" fmla="*/ 6 h 15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49"/>
                <a:gd name="T64" fmla="*/ 0 h 157"/>
                <a:gd name="T65" fmla="*/ 149 w 149"/>
                <a:gd name="T66" fmla="*/ 157 h 157"/>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49" h="157">
                  <a:moveTo>
                    <a:pt x="149" y="157"/>
                  </a:moveTo>
                  <a:lnTo>
                    <a:pt x="149" y="157"/>
                  </a:lnTo>
                  <a:lnTo>
                    <a:pt x="147" y="125"/>
                  </a:lnTo>
                  <a:lnTo>
                    <a:pt x="139" y="96"/>
                  </a:lnTo>
                  <a:lnTo>
                    <a:pt x="123" y="69"/>
                  </a:lnTo>
                  <a:lnTo>
                    <a:pt x="107" y="47"/>
                  </a:lnTo>
                  <a:lnTo>
                    <a:pt x="84" y="28"/>
                  </a:lnTo>
                  <a:lnTo>
                    <a:pt x="58" y="12"/>
                  </a:lnTo>
                  <a:lnTo>
                    <a:pt x="30" y="4"/>
                  </a:lnTo>
                  <a:lnTo>
                    <a:pt x="0" y="0"/>
                  </a:lnTo>
                  <a:lnTo>
                    <a:pt x="0" y="12"/>
                  </a:lnTo>
                  <a:lnTo>
                    <a:pt x="27" y="16"/>
                  </a:lnTo>
                  <a:lnTo>
                    <a:pt x="53" y="24"/>
                  </a:lnTo>
                  <a:lnTo>
                    <a:pt x="77" y="37"/>
                  </a:lnTo>
                  <a:lnTo>
                    <a:pt x="97" y="54"/>
                  </a:lnTo>
                  <a:lnTo>
                    <a:pt x="114" y="76"/>
                  </a:lnTo>
                  <a:lnTo>
                    <a:pt x="127" y="101"/>
                  </a:lnTo>
                  <a:lnTo>
                    <a:pt x="135" y="127"/>
                  </a:lnTo>
                  <a:lnTo>
                    <a:pt x="138" y="157"/>
                  </a:lnTo>
                  <a:lnTo>
                    <a:pt x="149" y="157"/>
                  </a:lnTo>
                  <a:close/>
                </a:path>
              </a:pathLst>
            </a:custGeom>
            <a:solidFill>
              <a:srgbClr val="000000"/>
            </a:solidFill>
            <a:ln w="3175">
              <a:solidFill>
                <a:srgbClr val="000000"/>
              </a:solidFill>
              <a:round/>
              <a:headEnd/>
              <a:tailEnd/>
            </a:ln>
          </p:spPr>
          <p:txBody>
            <a:bodyPr/>
            <a:lstStyle/>
            <a:p>
              <a:endParaRPr lang="ko-KR" altLang="en-US"/>
            </a:p>
          </p:txBody>
        </p:sp>
        <p:sp>
          <p:nvSpPr>
            <p:cNvPr id="66706" name="Freeform 97"/>
            <p:cNvSpPr>
              <a:spLocks/>
            </p:cNvSpPr>
            <p:nvPr/>
          </p:nvSpPr>
          <p:spPr bwMode="auto">
            <a:xfrm>
              <a:off x="2396" y="3442"/>
              <a:ext cx="49" cy="52"/>
            </a:xfrm>
            <a:custGeom>
              <a:avLst/>
              <a:gdLst>
                <a:gd name="T0" fmla="*/ 0 w 149"/>
                <a:gd name="T1" fmla="*/ 6 h 155"/>
                <a:gd name="T2" fmla="*/ 0 w 149"/>
                <a:gd name="T3" fmla="*/ 6 h 155"/>
                <a:gd name="T4" fmla="*/ 1 w 149"/>
                <a:gd name="T5" fmla="*/ 6 h 155"/>
                <a:gd name="T6" fmla="*/ 2 w 149"/>
                <a:gd name="T7" fmla="*/ 5 h 155"/>
                <a:gd name="T8" fmla="*/ 3 w 149"/>
                <a:gd name="T9" fmla="*/ 5 h 155"/>
                <a:gd name="T10" fmla="*/ 4 w 149"/>
                <a:gd name="T11" fmla="*/ 4 h 155"/>
                <a:gd name="T12" fmla="*/ 4 w 149"/>
                <a:gd name="T13" fmla="*/ 3 h 155"/>
                <a:gd name="T14" fmla="*/ 5 w 149"/>
                <a:gd name="T15" fmla="*/ 2 h 155"/>
                <a:gd name="T16" fmla="*/ 5 w 149"/>
                <a:gd name="T17" fmla="*/ 1 h 155"/>
                <a:gd name="T18" fmla="*/ 5 w 149"/>
                <a:gd name="T19" fmla="*/ 0 h 155"/>
                <a:gd name="T20" fmla="*/ 5 w 149"/>
                <a:gd name="T21" fmla="*/ 0 h 155"/>
                <a:gd name="T22" fmla="*/ 5 w 149"/>
                <a:gd name="T23" fmla="*/ 1 h 155"/>
                <a:gd name="T24" fmla="*/ 5 w 149"/>
                <a:gd name="T25" fmla="*/ 2 h 155"/>
                <a:gd name="T26" fmla="*/ 4 w 149"/>
                <a:gd name="T27" fmla="*/ 3 h 155"/>
                <a:gd name="T28" fmla="*/ 4 w 149"/>
                <a:gd name="T29" fmla="*/ 4 h 155"/>
                <a:gd name="T30" fmla="*/ 3 w 149"/>
                <a:gd name="T31" fmla="*/ 4 h 155"/>
                <a:gd name="T32" fmla="*/ 2 w 149"/>
                <a:gd name="T33" fmla="*/ 5 h 155"/>
                <a:gd name="T34" fmla="*/ 1 w 149"/>
                <a:gd name="T35" fmla="*/ 5 h 155"/>
                <a:gd name="T36" fmla="*/ 0 w 149"/>
                <a:gd name="T37" fmla="*/ 5 h 155"/>
                <a:gd name="T38" fmla="*/ 0 w 149"/>
                <a:gd name="T39" fmla="*/ 5 h 155"/>
                <a:gd name="T40" fmla="*/ 0 w 149"/>
                <a:gd name="T41" fmla="*/ 6 h 15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49"/>
                <a:gd name="T64" fmla="*/ 0 h 155"/>
                <a:gd name="T65" fmla="*/ 149 w 149"/>
                <a:gd name="T66" fmla="*/ 155 h 15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49" h="155">
                  <a:moveTo>
                    <a:pt x="0" y="155"/>
                  </a:moveTo>
                  <a:lnTo>
                    <a:pt x="0" y="155"/>
                  </a:lnTo>
                  <a:lnTo>
                    <a:pt x="30" y="151"/>
                  </a:lnTo>
                  <a:lnTo>
                    <a:pt x="58" y="143"/>
                  </a:lnTo>
                  <a:lnTo>
                    <a:pt x="84" y="129"/>
                  </a:lnTo>
                  <a:lnTo>
                    <a:pt x="107" y="109"/>
                  </a:lnTo>
                  <a:lnTo>
                    <a:pt x="123" y="88"/>
                  </a:lnTo>
                  <a:lnTo>
                    <a:pt x="139" y="60"/>
                  </a:lnTo>
                  <a:lnTo>
                    <a:pt x="147" y="32"/>
                  </a:lnTo>
                  <a:lnTo>
                    <a:pt x="149" y="0"/>
                  </a:lnTo>
                  <a:lnTo>
                    <a:pt x="138" y="0"/>
                  </a:lnTo>
                  <a:lnTo>
                    <a:pt x="135" y="29"/>
                  </a:lnTo>
                  <a:lnTo>
                    <a:pt x="127" y="56"/>
                  </a:lnTo>
                  <a:lnTo>
                    <a:pt x="114" y="80"/>
                  </a:lnTo>
                  <a:lnTo>
                    <a:pt x="97" y="102"/>
                  </a:lnTo>
                  <a:lnTo>
                    <a:pt x="77" y="119"/>
                  </a:lnTo>
                  <a:lnTo>
                    <a:pt x="53" y="131"/>
                  </a:lnTo>
                  <a:lnTo>
                    <a:pt x="27" y="140"/>
                  </a:lnTo>
                  <a:lnTo>
                    <a:pt x="0" y="143"/>
                  </a:lnTo>
                  <a:lnTo>
                    <a:pt x="0" y="155"/>
                  </a:lnTo>
                  <a:close/>
                </a:path>
              </a:pathLst>
            </a:custGeom>
            <a:solidFill>
              <a:srgbClr val="000000"/>
            </a:solidFill>
            <a:ln w="3175">
              <a:solidFill>
                <a:srgbClr val="000000"/>
              </a:solidFill>
              <a:round/>
              <a:headEnd/>
              <a:tailEnd/>
            </a:ln>
          </p:spPr>
          <p:txBody>
            <a:bodyPr/>
            <a:lstStyle/>
            <a:p>
              <a:endParaRPr lang="ko-KR" altLang="en-US"/>
            </a:p>
          </p:txBody>
        </p:sp>
        <p:sp>
          <p:nvSpPr>
            <p:cNvPr id="66707" name="Freeform 98"/>
            <p:cNvSpPr>
              <a:spLocks/>
            </p:cNvSpPr>
            <p:nvPr/>
          </p:nvSpPr>
          <p:spPr bwMode="auto">
            <a:xfrm>
              <a:off x="2346" y="3442"/>
              <a:ext cx="50" cy="52"/>
            </a:xfrm>
            <a:custGeom>
              <a:avLst/>
              <a:gdLst>
                <a:gd name="T0" fmla="*/ 0 w 149"/>
                <a:gd name="T1" fmla="*/ 0 h 155"/>
                <a:gd name="T2" fmla="*/ 0 w 149"/>
                <a:gd name="T3" fmla="*/ 0 h 155"/>
                <a:gd name="T4" fmla="*/ 0 w 149"/>
                <a:gd name="T5" fmla="*/ 1 h 155"/>
                <a:gd name="T6" fmla="*/ 0 w 149"/>
                <a:gd name="T7" fmla="*/ 2 h 155"/>
                <a:gd name="T8" fmla="*/ 1 w 149"/>
                <a:gd name="T9" fmla="*/ 3 h 155"/>
                <a:gd name="T10" fmla="*/ 2 w 149"/>
                <a:gd name="T11" fmla="*/ 4 h 155"/>
                <a:gd name="T12" fmla="*/ 2 w 149"/>
                <a:gd name="T13" fmla="*/ 5 h 155"/>
                <a:gd name="T14" fmla="*/ 3 w 149"/>
                <a:gd name="T15" fmla="*/ 5 h 155"/>
                <a:gd name="T16" fmla="*/ 4 w 149"/>
                <a:gd name="T17" fmla="*/ 6 h 155"/>
                <a:gd name="T18" fmla="*/ 6 w 149"/>
                <a:gd name="T19" fmla="*/ 6 h 155"/>
                <a:gd name="T20" fmla="*/ 6 w 149"/>
                <a:gd name="T21" fmla="*/ 5 h 155"/>
                <a:gd name="T22" fmla="*/ 5 w 149"/>
                <a:gd name="T23" fmla="*/ 5 h 155"/>
                <a:gd name="T24" fmla="*/ 4 w 149"/>
                <a:gd name="T25" fmla="*/ 5 h 155"/>
                <a:gd name="T26" fmla="*/ 3 w 149"/>
                <a:gd name="T27" fmla="*/ 4 h 155"/>
                <a:gd name="T28" fmla="*/ 2 w 149"/>
                <a:gd name="T29" fmla="*/ 4 h 155"/>
                <a:gd name="T30" fmla="*/ 1 w 149"/>
                <a:gd name="T31" fmla="*/ 3 h 155"/>
                <a:gd name="T32" fmla="*/ 1 w 149"/>
                <a:gd name="T33" fmla="*/ 2 h 155"/>
                <a:gd name="T34" fmla="*/ 1 w 149"/>
                <a:gd name="T35" fmla="*/ 1 h 155"/>
                <a:gd name="T36" fmla="*/ 0 w 149"/>
                <a:gd name="T37" fmla="*/ 0 h 155"/>
                <a:gd name="T38" fmla="*/ 0 w 149"/>
                <a:gd name="T39" fmla="*/ 0 h 155"/>
                <a:gd name="T40" fmla="*/ 0 w 149"/>
                <a:gd name="T41" fmla="*/ 0 h 15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49"/>
                <a:gd name="T64" fmla="*/ 0 h 155"/>
                <a:gd name="T65" fmla="*/ 149 w 149"/>
                <a:gd name="T66" fmla="*/ 155 h 15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49" h="155">
                  <a:moveTo>
                    <a:pt x="0" y="0"/>
                  </a:moveTo>
                  <a:lnTo>
                    <a:pt x="0" y="0"/>
                  </a:lnTo>
                  <a:lnTo>
                    <a:pt x="2" y="32"/>
                  </a:lnTo>
                  <a:lnTo>
                    <a:pt x="11" y="60"/>
                  </a:lnTo>
                  <a:lnTo>
                    <a:pt x="26" y="88"/>
                  </a:lnTo>
                  <a:lnTo>
                    <a:pt x="43" y="109"/>
                  </a:lnTo>
                  <a:lnTo>
                    <a:pt x="65" y="129"/>
                  </a:lnTo>
                  <a:lnTo>
                    <a:pt x="91" y="143"/>
                  </a:lnTo>
                  <a:lnTo>
                    <a:pt x="120" y="151"/>
                  </a:lnTo>
                  <a:lnTo>
                    <a:pt x="149" y="155"/>
                  </a:lnTo>
                  <a:lnTo>
                    <a:pt x="149" y="143"/>
                  </a:lnTo>
                  <a:lnTo>
                    <a:pt x="122" y="140"/>
                  </a:lnTo>
                  <a:lnTo>
                    <a:pt x="96" y="131"/>
                  </a:lnTo>
                  <a:lnTo>
                    <a:pt x="72" y="119"/>
                  </a:lnTo>
                  <a:lnTo>
                    <a:pt x="52" y="102"/>
                  </a:lnTo>
                  <a:lnTo>
                    <a:pt x="35" y="80"/>
                  </a:lnTo>
                  <a:lnTo>
                    <a:pt x="22" y="56"/>
                  </a:lnTo>
                  <a:lnTo>
                    <a:pt x="14" y="29"/>
                  </a:lnTo>
                  <a:lnTo>
                    <a:pt x="12" y="0"/>
                  </a:lnTo>
                  <a:lnTo>
                    <a:pt x="0" y="0"/>
                  </a:lnTo>
                  <a:close/>
                </a:path>
              </a:pathLst>
            </a:custGeom>
            <a:solidFill>
              <a:srgbClr val="000000"/>
            </a:solidFill>
            <a:ln w="3175">
              <a:solidFill>
                <a:srgbClr val="000000"/>
              </a:solidFill>
              <a:round/>
              <a:headEnd/>
              <a:tailEnd/>
            </a:ln>
          </p:spPr>
          <p:txBody>
            <a:bodyPr/>
            <a:lstStyle/>
            <a:p>
              <a:endParaRPr lang="ko-KR" altLang="en-US"/>
            </a:p>
          </p:txBody>
        </p:sp>
        <p:sp>
          <p:nvSpPr>
            <p:cNvPr id="66708" name="Freeform 99"/>
            <p:cNvSpPr>
              <a:spLocks/>
            </p:cNvSpPr>
            <p:nvPr/>
          </p:nvSpPr>
          <p:spPr bwMode="auto">
            <a:xfrm>
              <a:off x="2190" y="2992"/>
              <a:ext cx="95" cy="100"/>
            </a:xfrm>
            <a:custGeom>
              <a:avLst/>
              <a:gdLst>
                <a:gd name="T0" fmla="*/ 0 w 285"/>
                <a:gd name="T1" fmla="*/ 6 h 300"/>
                <a:gd name="T2" fmla="*/ 0 w 285"/>
                <a:gd name="T3" fmla="*/ 4 h 300"/>
                <a:gd name="T4" fmla="*/ 0 w 285"/>
                <a:gd name="T5" fmla="*/ 3 h 300"/>
                <a:gd name="T6" fmla="*/ 1 w 285"/>
                <a:gd name="T7" fmla="*/ 2 h 300"/>
                <a:gd name="T8" fmla="*/ 2 w 285"/>
                <a:gd name="T9" fmla="*/ 2 h 300"/>
                <a:gd name="T10" fmla="*/ 2 w 285"/>
                <a:gd name="T11" fmla="*/ 1 h 300"/>
                <a:gd name="T12" fmla="*/ 3 w 285"/>
                <a:gd name="T13" fmla="*/ 0 h 300"/>
                <a:gd name="T14" fmla="*/ 4 w 285"/>
                <a:gd name="T15" fmla="*/ 0 h 300"/>
                <a:gd name="T16" fmla="*/ 5 w 285"/>
                <a:gd name="T17" fmla="*/ 0 h 300"/>
                <a:gd name="T18" fmla="*/ 6 w 285"/>
                <a:gd name="T19" fmla="*/ 0 h 300"/>
                <a:gd name="T20" fmla="*/ 7 w 285"/>
                <a:gd name="T21" fmla="*/ 0 h 300"/>
                <a:gd name="T22" fmla="*/ 8 w 285"/>
                <a:gd name="T23" fmla="*/ 1 h 300"/>
                <a:gd name="T24" fmla="*/ 9 w 285"/>
                <a:gd name="T25" fmla="*/ 2 h 300"/>
                <a:gd name="T26" fmla="*/ 10 w 285"/>
                <a:gd name="T27" fmla="*/ 2 h 300"/>
                <a:gd name="T28" fmla="*/ 10 w 285"/>
                <a:gd name="T29" fmla="*/ 3 h 300"/>
                <a:gd name="T30" fmla="*/ 10 w 285"/>
                <a:gd name="T31" fmla="*/ 4 h 300"/>
                <a:gd name="T32" fmla="*/ 11 w 285"/>
                <a:gd name="T33" fmla="*/ 6 h 300"/>
                <a:gd name="T34" fmla="*/ 10 w 285"/>
                <a:gd name="T35" fmla="*/ 7 h 300"/>
                <a:gd name="T36" fmla="*/ 10 w 285"/>
                <a:gd name="T37" fmla="*/ 8 h 300"/>
                <a:gd name="T38" fmla="*/ 10 w 285"/>
                <a:gd name="T39" fmla="*/ 9 h 300"/>
                <a:gd name="T40" fmla="*/ 9 w 285"/>
                <a:gd name="T41" fmla="*/ 9 h 300"/>
                <a:gd name="T42" fmla="*/ 8 w 285"/>
                <a:gd name="T43" fmla="*/ 10 h 300"/>
                <a:gd name="T44" fmla="*/ 7 w 285"/>
                <a:gd name="T45" fmla="*/ 11 h 300"/>
                <a:gd name="T46" fmla="*/ 6 w 285"/>
                <a:gd name="T47" fmla="*/ 11 h 300"/>
                <a:gd name="T48" fmla="*/ 5 w 285"/>
                <a:gd name="T49" fmla="*/ 11 h 300"/>
                <a:gd name="T50" fmla="*/ 4 w 285"/>
                <a:gd name="T51" fmla="*/ 11 h 300"/>
                <a:gd name="T52" fmla="*/ 3 w 285"/>
                <a:gd name="T53" fmla="*/ 11 h 300"/>
                <a:gd name="T54" fmla="*/ 2 w 285"/>
                <a:gd name="T55" fmla="*/ 10 h 300"/>
                <a:gd name="T56" fmla="*/ 2 w 285"/>
                <a:gd name="T57" fmla="*/ 9 h 300"/>
                <a:gd name="T58" fmla="*/ 1 w 285"/>
                <a:gd name="T59" fmla="*/ 9 h 300"/>
                <a:gd name="T60" fmla="*/ 0 w 285"/>
                <a:gd name="T61" fmla="*/ 8 h 300"/>
                <a:gd name="T62" fmla="*/ 0 w 285"/>
                <a:gd name="T63" fmla="*/ 7 h 300"/>
                <a:gd name="T64" fmla="*/ 0 w 285"/>
                <a:gd name="T65" fmla="*/ 6 h 30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85"/>
                <a:gd name="T100" fmla="*/ 0 h 300"/>
                <a:gd name="T101" fmla="*/ 285 w 285"/>
                <a:gd name="T102" fmla="*/ 300 h 30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85" h="300">
                  <a:moveTo>
                    <a:pt x="0" y="151"/>
                  </a:moveTo>
                  <a:lnTo>
                    <a:pt x="2" y="120"/>
                  </a:lnTo>
                  <a:lnTo>
                    <a:pt x="11" y="93"/>
                  </a:lnTo>
                  <a:lnTo>
                    <a:pt x="25" y="67"/>
                  </a:lnTo>
                  <a:lnTo>
                    <a:pt x="41" y="44"/>
                  </a:lnTo>
                  <a:lnTo>
                    <a:pt x="63" y="27"/>
                  </a:lnTo>
                  <a:lnTo>
                    <a:pt x="86" y="12"/>
                  </a:lnTo>
                  <a:lnTo>
                    <a:pt x="114" y="4"/>
                  </a:lnTo>
                  <a:lnTo>
                    <a:pt x="142" y="0"/>
                  </a:lnTo>
                  <a:lnTo>
                    <a:pt x="171" y="4"/>
                  </a:lnTo>
                  <a:lnTo>
                    <a:pt x="198" y="12"/>
                  </a:lnTo>
                  <a:lnTo>
                    <a:pt x="223" y="27"/>
                  </a:lnTo>
                  <a:lnTo>
                    <a:pt x="244" y="44"/>
                  </a:lnTo>
                  <a:lnTo>
                    <a:pt x="261" y="67"/>
                  </a:lnTo>
                  <a:lnTo>
                    <a:pt x="275" y="93"/>
                  </a:lnTo>
                  <a:lnTo>
                    <a:pt x="283" y="120"/>
                  </a:lnTo>
                  <a:lnTo>
                    <a:pt x="285" y="151"/>
                  </a:lnTo>
                  <a:lnTo>
                    <a:pt x="283" y="180"/>
                  </a:lnTo>
                  <a:lnTo>
                    <a:pt x="275" y="209"/>
                  </a:lnTo>
                  <a:lnTo>
                    <a:pt x="261" y="234"/>
                  </a:lnTo>
                  <a:lnTo>
                    <a:pt x="244" y="256"/>
                  </a:lnTo>
                  <a:lnTo>
                    <a:pt x="223" y="274"/>
                  </a:lnTo>
                  <a:lnTo>
                    <a:pt x="198" y="288"/>
                  </a:lnTo>
                  <a:lnTo>
                    <a:pt x="171" y="297"/>
                  </a:lnTo>
                  <a:lnTo>
                    <a:pt x="142" y="300"/>
                  </a:lnTo>
                  <a:lnTo>
                    <a:pt x="114" y="297"/>
                  </a:lnTo>
                  <a:lnTo>
                    <a:pt x="86" y="288"/>
                  </a:lnTo>
                  <a:lnTo>
                    <a:pt x="63" y="274"/>
                  </a:lnTo>
                  <a:lnTo>
                    <a:pt x="41" y="256"/>
                  </a:lnTo>
                  <a:lnTo>
                    <a:pt x="25" y="234"/>
                  </a:lnTo>
                  <a:lnTo>
                    <a:pt x="11" y="209"/>
                  </a:lnTo>
                  <a:lnTo>
                    <a:pt x="2" y="180"/>
                  </a:lnTo>
                  <a:lnTo>
                    <a:pt x="0" y="151"/>
                  </a:lnTo>
                  <a:close/>
                </a:path>
              </a:pathLst>
            </a:custGeom>
            <a:solidFill>
              <a:srgbClr val="FFFFFF"/>
            </a:solidFill>
            <a:ln w="3175">
              <a:solidFill>
                <a:srgbClr val="000000"/>
              </a:solidFill>
              <a:round/>
              <a:headEnd/>
              <a:tailEnd/>
            </a:ln>
          </p:spPr>
          <p:txBody>
            <a:bodyPr/>
            <a:lstStyle/>
            <a:p>
              <a:endParaRPr lang="ko-KR" altLang="en-US"/>
            </a:p>
          </p:txBody>
        </p:sp>
        <p:sp>
          <p:nvSpPr>
            <p:cNvPr id="66709" name="Freeform 100"/>
            <p:cNvSpPr>
              <a:spLocks/>
            </p:cNvSpPr>
            <p:nvPr/>
          </p:nvSpPr>
          <p:spPr bwMode="auto">
            <a:xfrm>
              <a:off x="2188" y="2990"/>
              <a:ext cx="49" cy="52"/>
            </a:xfrm>
            <a:custGeom>
              <a:avLst/>
              <a:gdLst>
                <a:gd name="T0" fmla="*/ 5 w 148"/>
                <a:gd name="T1" fmla="*/ 0 h 156"/>
                <a:gd name="T2" fmla="*/ 5 w 148"/>
                <a:gd name="T3" fmla="*/ 0 h 156"/>
                <a:gd name="T4" fmla="*/ 4 w 148"/>
                <a:gd name="T5" fmla="*/ 0 h 156"/>
                <a:gd name="T6" fmla="*/ 3 w 148"/>
                <a:gd name="T7" fmla="*/ 0 h 156"/>
                <a:gd name="T8" fmla="*/ 2 w 148"/>
                <a:gd name="T9" fmla="*/ 1 h 156"/>
                <a:gd name="T10" fmla="*/ 2 w 148"/>
                <a:gd name="T11" fmla="*/ 2 h 156"/>
                <a:gd name="T12" fmla="*/ 1 w 148"/>
                <a:gd name="T13" fmla="*/ 3 h 156"/>
                <a:gd name="T14" fmla="*/ 0 w 148"/>
                <a:gd name="T15" fmla="*/ 4 h 156"/>
                <a:gd name="T16" fmla="*/ 0 w 148"/>
                <a:gd name="T17" fmla="*/ 5 h 156"/>
                <a:gd name="T18" fmla="*/ 0 w 148"/>
                <a:gd name="T19" fmla="*/ 6 h 156"/>
                <a:gd name="T20" fmla="*/ 0 w 148"/>
                <a:gd name="T21" fmla="*/ 6 h 156"/>
                <a:gd name="T22" fmla="*/ 1 w 148"/>
                <a:gd name="T23" fmla="*/ 5 h 156"/>
                <a:gd name="T24" fmla="*/ 1 w 148"/>
                <a:gd name="T25" fmla="*/ 4 h 156"/>
                <a:gd name="T26" fmla="*/ 1 w 148"/>
                <a:gd name="T27" fmla="*/ 3 h 156"/>
                <a:gd name="T28" fmla="*/ 2 w 148"/>
                <a:gd name="T29" fmla="*/ 2 h 156"/>
                <a:gd name="T30" fmla="*/ 3 w 148"/>
                <a:gd name="T31" fmla="*/ 1 h 156"/>
                <a:gd name="T32" fmla="*/ 3 w 148"/>
                <a:gd name="T33" fmla="*/ 1 h 156"/>
                <a:gd name="T34" fmla="*/ 4 w 148"/>
                <a:gd name="T35" fmla="*/ 1 h 156"/>
                <a:gd name="T36" fmla="*/ 5 w 148"/>
                <a:gd name="T37" fmla="*/ 0 h 156"/>
                <a:gd name="T38" fmla="*/ 5 w 148"/>
                <a:gd name="T39" fmla="*/ 0 h 156"/>
                <a:gd name="T40" fmla="*/ 5 w 148"/>
                <a:gd name="T41" fmla="*/ 0 h 15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48"/>
                <a:gd name="T64" fmla="*/ 0 h 156"/>
                <a:gd name="T65" fmla="*/ 148 w 148"/>
                <a:gd name="T66" fmla="*/ 156 h 15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48" h="156">
                  <a:moveTo>
                    <a:pt x="148" y="0"/>
                  </a:moveTo>
                  <a:lnTo>
                    <a:pt x="148" y="0"/>
                  </a:lnTo>
                  <a:lnTo>
                    <a:pt x="118" y="3"/>
                  </a:lnTo>
                  <a:lnTo>
                    <a:pt x="90" y="11"/>
                  </a:lnTo>
                  <a:lnTo>
                    <a:pt x="65" y="27"/>
                  </a:lnTo>
                  <a:lnTo>
                    <a:pt x="43" y="46"/>
                  </a:lnTo>
                  <a:lnTo>
                    <a:pt x="26" y="68"/>
                  </a:lnTo>
                  <a:lnTo>
                    <a:pt x="11" y="95"/>
                  </a:lnTo>
                  <a:lnTo>
                    <a:pt x="2" y="124"/>
                  </a:lnTo>
                  <a:lnTo>
                    <a:pt x="0" y="156"/>
                  </a:lnTo>
                  <a:lnTo>
                    <a:pt x="12" y="156"/>
                  </a:lnTo>
                  <a:lnTo>
                    <a:pt x="14" y="126"/>
                  </a:lnTo>
                  <a:lnTo>
                    <a:pt x="23" y="100"/>
                  </a:lnTo>
                  <a:lnTo>
                    <a:pt x="36" y="75"/>
                  </a:lnTo>
                  <a:lnTo>
                    <a:pt x="52" y="53"/>
                  </a:lnTo>
                  <a:lnTo>
                    <a:pt x="72" y="36"/>
                  </a:lnTo>
                  <a:lnTo>
                    <a:pt x="95" y="23"/>
                  </a:lnTo>
                  <a:lnTo>
                    <a:pt x="121" y="15"/>
                  </a:lnTo>
                  <a:lnTo>
                    <a:pt x="148" y="11"/>
                  </a:lnTo>
                  <a:lnTo>
                    <a:pt x="148" y="0"/>
                  </a:lnTo>
                  <a:close/>
                </a:path>
              </a:pathLst>
            </a:custGeom>
            <a:solidFill>
              <a:srgbClr val="000000"/>
            </a:solidFill>
            <a:ln w="3175">
              <a:solidFill>
                <a:srgbClr val="000000"/>
              </a:solidFill>
              <a:round/>
              <a:headEnd/>
              <a:tailEnd/>
            </a:ln>
          </p:spPr>
          <p:txBody>
            <a:bodyPr/>
            <a:lstStyle/>
            <a:p>
              <a:endParaRPr lang="ko-KR" altLang="en-US"/>
            </a:p>
          </p:txBody>
        </p:sp>
        <p:sp>
          <p:nvSpPr>
            <p:cNvPr id="66710" name="Freeform 101"/>
            <p:cNvSpPr>
              <a:spLocks/>
            </p:cNvSpPr>
            <p:nvPr/>
          </p:nvSpPr>
          <p:spPr bwMode="auto">
            <a:xfrm>
              <a:off x="2237" y="2990"/>
              <a:ext cx="50" cy="52"/>
            </a:xfrm>
            <a:custGeom>
              <a:avLst/>
              <a:gdLst>
                <a:gd name="T0" fmla="*/ 6 w 149"/>
                <a:gd name="T1" fmla="*/ 6 h 156"/>
                <a:gd name="T2" fmla="*/ 6 w 149"/>
                <a:gd name="T3" fmla="*/ 6 h 156"/>
                <a:gd name="T4" fmla="*/ 5 w 149"/>
                <a:gd name="T5" fmla="*/ 5 h 156"/>
                <a:gd name="T6" fmla="*/ 5 w 149"/>
                <a:gd name="T7" fmla="*/ 4 h 156"/>
                <a:gd name="T8" fmla="*/ 5 w 149"/>
                <a:gd name="T9" fmla="*/ 3 h 156"/>
                <a:gd name="T10" fmla="*/ 4 w 149"/>
                <a:gd name="T11" fmla="*/ 2 h 156"/>
                <a:gd name="T12" fmla="*/ 3 w 149"/>
                <a:gd name="T13" fmla="*/ 1 h 156"/>
                <a:gd name="T14" fmla="*/ 2 w 149"/>
                <a:gd name="T15" fmla="*/ 0 h 156"/>
                <a:gd name="T16" fmla="*/ 1 w 149"/>
                <a:gd name="T17" fmla="*/ 0 h 156"/>
                <a:gd name="T18" fmla="*/ 0 w 149"/>
                <a:gd name="T19" fmla="*/ 0 h 156"/>
                <a:gd name="T20" fmla="*/ 0 w 149"/>
                <a:gd name="T21" fmla="*/ 0 h 156"/>
                <a:gd name="T22" fmla="*/ 1 w 149"/>
                <a:gd name="T23" fmla="*/ 1 h 156"/>
                <a:gd name="T24" fmla="*/ 2 w 149"/>
                <a:gd name="T25" fmla="*/ 1 h 156"/>
                <a:gd name="T26" fmla="*/ 3 w 149"/>
                <a:gd name="T27" fmla="*/ 1 h 156"/>
                <a:gd name="T28" fmla="*/ 4 w 149"/>
                <a:gd name="T29" fmla="*/ 2 h 156"/>
                <a:gd name="T30" fmla="*/ 4 w 149"/>
                <a:gd name="T31" fmla="*/ 3 h 156"/>
                <a:gd name="T32" fmla="*/ 5 w 149"/>
                <a:gd name="T33" fmla="*/ 4 h 156"/>
                <a:gd name="T34" fmla="*/ 5 w 149"/>
                <a:gd name="T35" fmla="*/ 5 h 156"/>
                <a:gd name="T36" fmla="*/ 5 w 149"/>
                <a:gd name="T37" fmla="*/ 6 h 156"/>
                <a:gd name="T38" fmla="*/ 5 w 149"/>
                <a:gd name="T39" fmla="*/ 6 h 156"/>
                <a:gd name="T40" fmla="*/ 6 w 149"/>
                <a:gd name="T41" fmla="*/ 6 h 15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49"/>
                <a:gd name="T64" fmla="*/ 0 h 156"/>
                <a:gd name="T65" fmla="*/ 149 w 149"/>
                <a:gd name="T66" fmla="*/ 156 h 15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49" h="156">
                  <a:moveTo>
                    <a:pt x="149" y="156"/>
                  </a:moveTo>
                  <a:lnTo>
                    <a:pt x="149" y="156"/>
                  </a:lnTo>
                  <a:lnTo>
                    <a:pt x="147" y="124"/>
                  </a:lnTo>
                  <a:lnTo>
                    <a:pt x="139" y="95"/>
                  </a:lnTo>
                  <a:lnTo>
                    <a:pt x="123" y="68"/>
                  </a:lnTo>
                  <a:lnTo>
                    <a:pt x="107" y="46"/>
                  </a:lnTo>
                  <a:lnTo>
                    <a:pt x="84" y="27"/>
                  </a:lnTo>
                  <a:lnTo>
                    <a:pt x="58" y="11"/>
                  </a:lnTo>
                  <a:lnTo>
                    <a:pt x="30" y="3"/>
                  </a:lnTo>
                  <a:lnTo>
                    <a:pt x="0" y="0"/>
                  </a:lnTo>
                  <a:lnTo>
                    <a:pt x="0" y="11"/>
                  </a:lnTo>
                  <a:lnTo>
                    <a:pt x="27" y="15"/>
                  </a:lnTo>
                  <a:lnTo>
                    <a:pt x="53" y="23"/>
                  </a:lnTo>
                  <a:lnTo>
                    <a:pt x="77" y="36"/>
                  </a:lnTo>
                  <a:lnTo>
                    <a:pt x="97" y="53"/>
                  </a:lnTo>
                  <a:lnTo>
                    <a:pt x="114" y="75"/>
                  </a:lnTo>
                  <a:lnTo>
                    <a:pt x="127" y="100"/>
                  </a:lnTo>
                  <a:lnTo>
                    <a:pt x="135" y="126"/>
                  </a:lnTo>
                  <a:lnTo>
                    <a:pt x="138" y="156"/>
                  </a:lnTo>
                  <a:lnTo>
                    <a:pt x="149" y="156"/>
                  </a:lnTo>
                  <a:close/>
                </a:path>
              </a:pathLst>
            </a:custGeom>
            <a:solidFill>
              <a:srgbClr val="000000"/>
            </a:solidFill>
            <a:ln w="3175">
              <a:solidFill>
                <a:srgbClr val="000000"/>
              </a:solidFill>
              <a:round/>
              <a:headEnd/>
              <a:tailEnd/>
            </a:ln>
          </p:spPr>
          <p:txBody>
            <a:bodyPr/>
            <a:lstStyle/>
            <a:p>
              <a:endParaRPr lang="ko-KR" altLang="en-US"/>
            </a:p>
          </p:txBody>
        </p:sp>
        <p:sp>
          <p:nvSpPr>
            <p:cNvPr id="66711" name="Freeform 102"/>
            <p:cNvSpPr>
              <a:spLocks/>
            </p:cNvSpPr>
            <p:nvPr/>
          </p:nvSpPr>
          <p:spPr bwMode="auto">
            <a:xfrm>
              <a:off x="2237" y="3042"/>
              <a:ext cx="50" cy="52"/>
            </a:xfrm>
            <a:custGeom>
              <a:avLst/>
              <a:gdLst>
                <a:gd name="T0" fmla="*/ 0 w 149"/>
                <a:gd name="T1" fmla="*/ 6 h 155"/>
                <a:gd name="T2" fmla="*/ 0 w 149"/>
                <a:gd name="T3" fmla="*/ 6 h 155"/>
                <a:gd name="T4" fmla="*/ 1 w 149"/>
                <a:gd name="T5" fmla="*/ 6 h 155"/>
                <a:gd name="T6" fmla="*/ 2 w 149"/>
                <a:gd name="T7" fmla="*/ 5 h 155"/>
                <a:gd name="T8" fmla="*/ 3 w 149"/>
                <a:gd name="T9" fmla="*/ 5 h 155"/>
                <a:gd name="T10" fmla="*/ 4 w 149"/>
                <a:gd name="T11" fmla="*/ 4 h 155"/>
                <a:gd name="T12" fmla="*/ 5 w 149"/>
                <a:gd name="T13" fmla="*/ 3 h 155"/>
                <a:gd name="T14" fmla="*/ 5 w 149"/>
                <a:gd name="T15" fmla="*/ 2 h 155"/>
                <a:gd name="T16" fmla="*/ 5 w 149"/>
                <a:gd name="T17" fmla="*/ 1 h 155"/>
                <a:gd name="T18" fmla="*/ 6 w 149"/>
                <a:gd name="T19" fmla="*/ 0 h 155"/>
                <a:gd name="T20" fmla="*/ 5 w 149"/>
                <a:gd name="T21" fmla="*/ 0 h 155"/>
                <a:gd name="T22" fmla="*/ 5 w 149"/>
                <a:gd name="T23" fmla="*/ 1 h 155"/>
                <a:gd name="T24" fmla="*/ 5 w 149"/>
                <a:gd name="T25" fmla="*/ 2 h 155"/>
                <a:gd name="T26" fmla="*/ 4 w 149"/>
                <a:gd name="T27" fmla="*/ 3 h 155"/>
                <a:gd name="T28" fmla="*/ 4 w 149"/>
                <a:gd name="T29" fmla="*/ 4 h 155"/>
                <a:gd name="T30" fmla="*/ 3 w 149"/>
                <a:gd name="T31" fmla="*/ 4 h 155"/>
                <a:gd name="T32" fmla="*/ 2 w 149"/>
                <a:gd name="T33" fmla="*/ 5 h 155"/>
                <a:gd name="T34" fmla="*/ 1 w 149"/>
                <a:gd name="T35" fmla="*/ 5 h 155"/>
                <a:gd name="T36" fmla="*/ 0 w 149"/>
                <a:gd name="T37" fmla="*/ 5 h 155"/>
                <a:gd name="T38" fmla="*/ 0 w 149"/>
                <a:gd name="T39" fmla="*/ 5 h 155"/>
                <a:gd name="T40" fmla="*/ 0 w 149"/>
                <a:gd name="T41" fmla="*/ 6 h 15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49"/>
                <a:gd name="T64" fmla="*/ 0 h 155"/>
                <a:gd name="T65" fmla="*/ 149 w 149"/>
                <a:gd name="T66" fmla="*/ 155 h 15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49" h="155">
                  <a:moveTo>
                    <a:pt x="0" y="155"/>
                  </a:moveTo>
                  <a:lnTo>
                    <a:pt x="0" y="155"/>
                  </a:lnTo>
                  <a:lnTo>
                    <a:pt x="30" y="152"/>
                  </a:lnTo>
                  <a:lnTo>
                    <a:pt x="58" y="143"/>
                  </a:lnTo>
                  <a:lnTo>
                    <a:pt x="84" y="128"/>
                  </a:lnTo>
                  <a:lnTo>
                    <a:pt x="107" y="109"/>
                  </a:lnTo>
                  <a:lnTo>
                    <a:pt x="123" y="86"/>
                  </a:lnTo>
                  <a:lnTo>
                    <a:pt x="139" y="60"/>
                  </a:lnTo>
                  <a:lnTo>
                    <a:pt x="147" y="31"/>
                  </a:lnTo>
                  <a:lnTo>
                    <a:pt x="149" y="0"/>
                  </a:lnTo>
                  <a:lnTo>
                    <a:pt x="138" y="0"/>
                  </a:lnTo>
                  <a:lnTo>
                    <a:pt x="135" y="28"/>
                  </a:lnTo>
                  <a:lnTo>
                    <a:pt x="127" y="56"/>
                  </a:lnTo>
                  <a:lnTo>
                    <a:pt x="114" y="79"/>
                  </a:lnTo>
                  <a:lnTo>
                    <a:pt x="97" y="102"/>
                  </a:lnTo>
                  <a:lnTo>
                    <a:pt x="77" y="118"/>
                  </a:lnTo>
                  <a:lnTo>
                    <a:pt x="53" y="131"/>
                  </a:lnTo>
                  <a:lnTo>
                    <a:pt x="27" y="140"/>
                  </a:lnTo>
                  <a:lnTo>
                    <a:pt x="0" y="143"/>
                  </a:lnTo>
                  <a:lnTo>
                    <a:pt x="0" y="155"/>
                  </a:lnTo>
                  <a:close/>
                </a:path>
              </a:pathLst>
            </a:custGeom>
            <a:solidFill>
              <a:srgbClr val="000000"/>
            </a:solidFill>
            <a:ln w="3175">
              <a:solidFill>
                <a:srgbClr val="000000"/>
              </a:solidFill>
              <a:round/>
              <a:headEnd/>
              <a:tailEnd/>
            </a:ln>
          </p:spPr>
          <p:txBody>
            <a:bodyPr/>
            <a:lstStyle/>
            <a:p>
              <a:endParaRPr lang="ko-KR" altLang="en-US"/>
            </a:p>
          </p:txBody>
        </p:sp>
        <p:sp>
          <p:nvSpPr>
            <p:cNvPr id="66712" name="Freeform 103"/>
            <p:cNvSpPr>
              <a:spLocks/>
            </p:cNvSpPr>
            <p:nvPr/>
          </p:nvSpPr>
          <p:spPr bwMode="auto">
            <a:xfrm>
              <a:off x="2188" y="3042"/>
              <a:ext cx="49" cy="52"/>
            </a:xfrm>
            <a:custGeom>
              <a:avLst/>
              <a:gdLst>
                <a:gd name="T0" fmla="*/ 0 w 148"/>
                <a:gd name="T1" fmla="*/ 0 h 155"/>
                <a:gd name="T2" fmla="*/ 0 w 148"/>
                <a:gd name="T3" fmla="*/ 0 h 155"/>
                <a:gd name="T4" fmla="*/ 0 w 148"/>
                <a:gd name="T5" fmla="*/ 1 h 155"/>
                <a:gd name="T6" fmla="*/ 0 w 148"/>
                <a:gd name="T7" fmla="*/ 2 h 155"/>
                <a:gd name="T8" fmla="*/ 1 w 148"/>
                <a:gd name="T9" fmla="*/ 3 h 155"/>
                <a:gd name="T10" fmla="*/ 2 w 148"/>
                <a:gd name="T11" fmla="*/ 4 h 155"/>
                <a:gd name="T12" fmla="*/ 2 w 148"/>
                <a:gd name="T13" fmla="*/ 5 h 155"/>
                <a:gd name="T14" fmla="*/ 3 w 148"/>
                <a:gd name="T15" fmla="*/ 5 h 155"/>
                <a:gd name="T16" fmla="*/ 4 w 148"/>
                <a:gd name="T17" fmla="*/ 6 h 155"/>
                <a:gd name="T18" fmla="*/ 5 w 148"/>
                <a:gd name="T19" fmla="*/ 6 h 155"/>
                <a:gd name="T20" fmla="*/ 5 w 148"/>
                <a:gd name="T21" fmla="*/ 5 h 155"/>
                <a:gd name="T22" fmla="*/ 4 w 148"/>
                <a:gd name="T23" fmla="*/ 5 h 155"/>
                <a:gd name="T24" fmla="*/ 3 w 148"/>
                <a:gd name="T25" fmla="*/ 5 h 155"/>
                <a:gd name="T26" fmla="*/ 3 w 148"/>
                <a:gd name="T27" fmla="*/ 4 h 155"/>
                <a:gd name="T28" fmla="*/ 2 w 148"/>
                <a:gd name="T29" fmla="*/ 4 h 155"/>
                <a:gd name="T30" fmla="*/ 1 w 148"/>
                <a:gd name="T31" fmla="*/ 3 h 155"/>
                <a:gd name="T32" fmla="*/ 1 w 148"/>
                <a:gd name="T33" fmla="*/ 2 h 155"/>
                <a:gd name="T34" fmla="*/ 1 w 148"/>
                <a:gd name="T35" fmla="*/ 1 h 155"/>
                <a:gd name="T36" fmla="*/ 0 w 148"/>
                <a:gd name="T37" fmla="*/ 0 h 155"/>
                <a:gd name="T38" fmla="*/ 0 w 148"/>
                <a:gd name="T39" fmla="*/ 0 h 155"/>
                <a:gd name="T40" fmla="*/ 0 w 148"/>
                <a:gd name="T41" fmla="*/ 0 h 15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48"/>
                <a:gd name="T64" fmla="*/ 0 h 155"/>
                <a:gd name="T65" fmla="*/ 148 w 148"/>
                <a:gd name="T66" fmla="*/ 155 h 15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48" h="155">
                  <a:moveTo>
                    <a:pt x="0" y="0"/>
                  </a:moveTo>
                  <a:lnTo>
                    <a:pt x="0" y="0"/>
                  </a:lnTo>
                  <a:lnTo>
                    <a:pt x="2" y="31"/>
                  </a:lnTo>
                  <a:lnTo>
                    <a:pt x="11" y="60"/>
                  </a:lnTo>
                  <a:lnTo>
                    <a:pt x="26" y="86"/>
                  </a:lnTo>
                  <a:lnTo>
                    <a:pt x="43" y="109"/>
                  </a:lnTo>
                  <a:lnTo>
                    <a:pt x="65" y="128"/>
                  </a:lnTo>
                  <a:lnTo>
                    <a:pt x="90" y="143"/>
                  </a:lnTo>
                  <a:lnTo>
                    <a:pt x="118" y="152"/>
                  </a:lnTo>
                  <a:lnTo>
                    <a:pt x="148" y="155"/>
                  </a:lnTo>
                  <a:lnTo>
                    <a:pt x="148" y="143"/>
                  </a:lnTo>
                  <a:lnTo>
                    <a:pt x="121" y="140"/>
                  </a:lnTo>
                  <a:lnTo>
                    <a:pt x="95" y="131"/>
                  </a:lnTo>
                  <a:lnTo>
                    <a:pt x="72" y="118"/>
                  </a:lnTo>
                  <a:lnTo>
                    <a:pt x="52" y="102"/>
                  </a:lnTo>
                  <a:lnTo>
                    <a:pt x="36" y="79"/>
                  </a:lnTo>
                  <a:lnTo>
                    <a:pt x="23" y="56"/>
                  </a:lnTo>
                  <a:lnTo>
                    <a:pt x="14" y="28"/>
                  </a:lnTo>
                  <a:lnTo>
                    <a:pt x="12" y="0"/>
                  </a:lnTo>
                  <a:lnTo>
                    <a:pt x="0" y="0"/>
                  </a:lnTo>
                  <a:close/>
                </a:path>
              </a:pathLst>
            </a:custGeom>
            <a:solidFill>
              <a:srgbClr val="000000"/>
            </a:solidFill>
            <a:ln w="3175">
              <a:solidFill>
                <a:srgbClr val="000000"/>
              </a:solidFill>
              <a:round/>
              <a:headEnd/>
              <a:tailEnd/>
            </a:ln>
          </p:spPr>
          <p:txBody>
            <a:bodyPr/>
            <a:lstStyle/>
            <a:p>
              <a:endParaRPr lang="ko-KR" altLang="en-US"/>
            </a:p>
          </p:txBody>
        </p:sp>
        <p:sp>
          <p:nvSpPr>
            <p:cNvPr id="66713" name="Freeform 104"/>
            <p:cNvSpPr>
              <a:spLocks/>
            </p:cNvSpPr>
            <p:nvPr/>
          </p:nvSpPr>
          <p:spPr bwMode="auto">
            <a:xfrm>
              <a:off x="2190" y="3107"/>
              <a:ext cx="95" cy="100"/>
            </a:xfrm>
            <a:custGeom>
              <a:avLst/>
              <a:gdLst>
                <a:gd name="T0" fmla="*/ 0 w 285"/>
                <a:gd name="T1" fmla="*/ 6 h 300"/>
                <a:gd name="T2" fmla="*/ 0 w 285"/>
                <a:gd name="T3" fmla="*/ 4 h 300"/>
                <a:gd name="T4" fmla="*/ 0 w 285"/>
                <a:gd name="T5" fmla="*/ 3 h 300"/>
                <a:gd name="T6" fmla="*/ 1 w 285"/>
                <a:gd name="T7" fmla="*/ 2 h 300"/>
                <a:gd name="T8" fmla="*/ 2 w 285"/>
                <a:gd name="T9" fmla="*/ 2 h 300"/>
                <a:gd name="T10" fmla="*/ 2 w 285"/>
                <a:gd name="T11" fmla="*/ 1 h 300"/>
                <a:gd name="T12" fmla="*/ 3 w 285"/>
                <a:gd name="T13" fmla="*/ 0 h 300"/>
                <a:gd name="T14" fmla="*/ 4 w 285"/>
                <a:gd name="T15" fmla="*/ 0 h 300"/>
                <a:gd name="T16" fmla="*/ 5 w 285"/>
                <a:gd name="T17" fmla="*/ 0 h 300"/>
                <a:gd name="T18" fmla="*/ 6 w 285"/>
                <a:gd name="T19" fmla="*/ 0 h 300"/>
                <a:gd name="T20" fmla="*/ 7 w 285"/>
                <a:gd name="T21" fmla="*/ 0 h 300"/>
                <a:gd name="T22" fmla="*/ 8 w 285"/>
                <a:gd name="T23" fmla="*/ 1 h 300"/>
                <a:gd name="T24" fmla="*/ 9 w 285"/>
                <a:gd name="T25" fmla="*/ 2 h 300"/>
                <a:gd name="T26" fmla="*/ 10 w 285"/>
                <a:gd name="T27" fmla="*/ 2 h 300"/>
                <a:gd name="T28" fmla="*/ 10 w 285"/>
                <a:gd name="T29" fmla="*/ 3 h 300"/>
                <a:gd name="T30" fmla="*/ 10 w 285"/>
                <a:gd name="T31" fmla="*/ 4 h 300"/>
                <a:gd name="T32" fmla="*/ 11 w 285"/>
                <a:gd name="T33" fmla="*/ 6 h 300"/>
                <a:gd name="T34" fmla="*/ 10 w 285"/>
                <a:gd name="T35" fmla="*/ 7 h 300"/>
                <a:gd name="T36" fmla="*/ 10 w 285"/>
                <a:gd name="T37" fmla="*/ 8 h 300"/>
                <a:gd name="T38" fmla="*/ 10 w 285"/>
                <a:gd name="T39" fmla="*/ 9 h 300"/>
                <a:gd name="T40" fmla="*/ 9 w 285"/>
                <a:gd name="T41" fmla="*/ 9 h 300"/>
                <a:gd name="T42" fmla="*/ 8 w 285"/>
                <a:gd name="T43" fmla="*/ 10 h 300"/>
                <a:gd name="T44" fmla="*/ 7 w 285"/>
                <a:gd name="T45" fmla="*/ 11 h 300"/>
                <a:gd name="T46" fmla="*/ 6 w 285"/>
                <a:gd name="T47" fmla="*/ 11 h 300"/>
                <a:gd name="T48" fmla="*/ 5 w 285"/>
                <a:gd name="T49" fmla="*/ 11 h 300"/>
                <a:gd name="T50" fmla="*/ 4 w 285"/>
                <a:gd name="T51" fmla="*/ 11 h 300"/>
                <a:gd name="T52" fmla="*/ 3 w 285"/>
                <a:gd name="T53" fmla="*/ 11 h 300"/>
                <a:gd name="T54" fmla="*/ 2 w 285"/>
                <a:gd name="T55" fmla="*/ 10 h 300"/>
                <a:gd name="T56" fmla="*/ 2 w 285"/>
                <a:gd name="T57" fmla="*/ 9 h 300"/>
                <a:gd name="T58" fmla="*/ 1 w 285"/>
                <a:gd name="T59" fmla="*/ 9 h 300"/>
                <a:gd name="T60" fmla="*/ 0 w 285"/>
                <a:gd name="T61" fmla="*/ 8 h 300"/>
                <a:gd name="T62" fmla="*/ 0 w 285"/>
                <a:gd name="T63" fmla="*/ 7 h 300"/>
                <a:gd name="T64" fmla="*/ 0 w 285"/>
                <a:gd name="T65" fmla="*/ 6 h 30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85"/>
                <a:gd name="T100" fmla="*/ 0 h 300"/>
                <a:gd name="T101" fmla="*/ 285 w 285"/>
                <a:gd name="T102" fmla="*/ 300 h 30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85" h="300">
                  <a:moveTo>
                    <a:pt x="0" y="150"/>
                  </a:moveTo>
                  <a:lnTo>
                    <a:pt x="2" y="119"/>
                  </a:lnTo>
                  <a:lnTo>
                    <a:pt x="11" y="92"/>
                  </a:lnTo>
                  <a:lnTo>
                    <a:pt x="25" y="65"/>
                  </a:lnTo>
                  <a:lnTo>
                    <a:pt x="41" y="44"/>
                  </a:lnTo>
                  <a:lnTo>
                    <a:pt x="63" y="25"/>
                  </a:lnTo>
                  <a:lnTo>
                    <a:pt x="86" y="12"/>
                  </a:lnTo>
                  <a:lnTo>
                    <a:pt x="114" y="4"/>
                  </a:lnTo>
                  <a:lnTo>
                    <a:pt x="142" y="0"/>
                  </a:lnTo>
                  <a:lnTo>
                    <a:pt x="171" y="4"/>
                  </a:lnTo>
                  <a:lnTo>
                    <a:pt x="198" y="12"/>
                  </a:lnTo>
                  <a:lnTo>
                    <a:pt x="223" y="25"/>
                  </a:lnTo>
                  <a:lnTo>
                    <a:pt x="244" y="44"/>
                  </a:lnTo>
                  <a:lnTo>
                    <a:pt x="261" y="65"/>
                  </a:lnTo>
                  <a:lnTo>
                    <a:pt x="275" y="92"/>
                  </a:lnTo>
                  <a:lnTo>
                    <a:pt x="283" y="119"/>
                  </a:lnTo>
                  <a:lnTo>
                    <a:pt x="285" y="150"/>
                  </a:lnTo>
                  <a:lnTo>
                    <a:pt x="283" y="180"/>
                  </a:lnTo>
                  <a:lnTo>
                    <a:pt x="275" y="208"/>
                  </a:lnTo>
                  <a:lnTo>
                    <a:pt x="261" y="234"/>
                  </a:lnTo>
                  <a:lnTo>
                    <a:pt x="244" y="256"/>
                  </a:lnTo>
                  <a:lnTo>
                    <a:pt x="223" y="274"/>
                  </a:lnTo>
                  <a:lnTo>
                    <a:pt x="198" y="288"/>
                  </a:lnTo>
                  <a:lnTo>
                    <a:pt x="171" y="296"/>
                  </a:lnTo>
                  <a:lnTo>
                    <a:pt x="142" y="300"/>
                  </a:lnTo>
                  <a:lnTo>
                    <a:pt x="114" y="296"/>
                  </a:lnTo>
                  <a:lnTo>
                    <a:pt x="86" y="288"/>
                  </a:lnTo>
                  <a:lnTo>
                    <a:pt x="63" y="274"/>
                  </a:lnTo>
                  <a:lnTo>
                    <a:pt x="41" y="256"/>
                  </a:lnTo>
                  <a:lnTo>
                    <a:pt x="25" y="234"/>
                  </a:lnTo>
                  <a:lnTo>
                    <a:pt x="11" y="208"/>
                  </a:lnTo>
                  <a:lnTo>
                    <a:pt x="2" y="180"/>
                  </a:lnTo>
                  <a:lnTo>
                    <a:pt x="0" y="150"/>
                  </a:lnTo>
                  <a:close/>
                </a:path>
              </a:pathLst>
            </a:custGeom>
            <a:solidFill>
              <a:srgbClr val="FFFFFF"/>
            </a:solidFill>
            <a:ln w="3175">
              <a:solidFill>
                <a:srgbClr val="000000"/>
              </a:solidFill>
              <a:round/>
              <a:headEnd/>
              <a:tailEnd/>
            </a:ln>
          </p:spPr>
          <p:txBody>
            <a:bodyPr/>
            <a:lstStyle/>
            <a:p>
              <a:endParaRPr lang="ko-KR" altLang="en-US"/>
            </a:p>
          </p:txBody>
        </p:sp>
        <p:sp>
          <p:nvSpPr>
            <p:cNvPr id="66714" name="Freeform 105"/>
            <p:cNvSpPr>
              <a:spLocks/>
            </p:cNvSpPr>
            <p:nvPr/>
          </p:nvSpPr>
          <p:spPr bwMode="auto">
            <a:xfrm>
              <a:off x="2188" y="3105"/>
              <a:ext cx="49" cy="52"/>
            </a:xfrm>
            <a:custGeom>
              <a:avLst/>
              <a:gdLst>
                <a:gd name="T0" fmla="*/ 5 w 148"/>
                <a:gd name="T1" fmla="*/ 0 h 156"/>
                <a:gd name="T2" fmla="*/ 5 w 148"/>
                <a:gd name="T3" fmla="*/ 0 h 156"/>
                <a:gd name="T4" fmla="*/ 4 w 148"/>
                <a:gd name="T5" fmla="*/ 0 h 156"/>
                <a:gd name="T6" fmla="*/ 3 w 148"/>
                <a:gd name="T7" fmla="*/ 0 h 156"/>
                <a:gd name="T8" fmla="*/ 2 w 148"/>
                <a:gd name="T9" fmla="*/ 1 h 156"/>
                <a:gd name="T10" fmla="*/ 2 w 148"/>
                <a:gd name="T11" fmla="*/ 2 h 156"/>
                <a:gd name="T12" fmla="*/ 1 w 148"/>
                <a:gd name="T13" fmla="*/ 3 h 156"/>
                <a:gd name="T14" fmla="*/ 0 w 148"/>
                <a:gd name="T15" fmla="*/ 4 h 156"/>
                <a:gd name="T16" fmla="*/ 0 w 148"/>
                <a:gd name="T17" fmla="*/ 5 h 156"/>
                <a:gd name="T18" fmla="*/ 0 w 148"/>
                <a:gd name="T19" fmla="*/ 6 h 156"/>
                <a:gd name="T20" fmla="*/ 0 w 148"/>
                <a:gd name="T21" fmla="*/ 6 h 156"/>
                <a:gd name="T22" fmla="*/ 1 w 148"/>
                <a:gd name="T23" fmla="*/ 5 h 156"/>
                <a:gd name="T24" fmla="*/ 1 w 148"/>
                <a:gd name="T25" fmla="*/ 4 h 156"/>
                <a:gd name="T26" fmla="*/ 1 w 148"/>
                <a:gd name="T27" fmla="*/ 3 h 156"/>
                <a:gd name="T28" fmla="*/ 2 w 148"/>
                <a:gd name="T29" fmla="*/ 2 h 156"/>
                <a:gd name="T30" fmla="*/ 3 w 148"/>
                <a:gd name="T31" fmla="*/ 1 h 156"/>
                <a:gd name="T32" fmla="*/ 3 w 148"/>
                <a:gd name="T33" fmla="*/ 1 h 156"/>
                <a:gd name="T34" fmla="*/ 4 w 148"/>
                <a:gd name="T35" fmla="*/ 1 h 156"/>
                <a:gd name="T36" fmla="*/ 5 w 148"/>
                <a:gd name="T37" fmla="*/ 0 h 156"/>
                <a:gd name="T38" fmla="*/ 5 w 148"/>
                <a:gd name="T39" fmla="*/ 0 h 156"/>
                <a:gd name="T40" fmla="*/ 5 w 148"/>
                <a:gd name="T41" fmla="*/ 0 h 15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48"/>
                <a:gd name="T64" fmla="*/ 0 h 156"/>
                <a:gd name="T65" fmla="*/ 148 w 148"/>
                <a:gd name="T66" fmla="*/ 156 h 15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48" h="156">
                  <a:moveTo>
                    <a:pt x="148" y="0"/>
                  </a:moveTo>
                  <a:lnTo>
                    <a:pt x="148" y="0"/>
                  </a:lnTo>
                  <a:lnTo>
                    <a:pt x="118" y="4"/>
                  </a:lnTo>
                  <a:lnTo>
                    <a:pt x="90" y="12"/>
                  </a:lnTo>
                  <a:lnTo>
                    <a:pt x="65" y="26"/>
                  </a:lnTo>
                  <a:lnTo>
                    <a:pt x="43" y="47"/>
                  </a:lnTo>
                  <a:lnTo>
                    <a:pt x="26" y="68"/>
                  </a:lnTo>
                  <a:lnTo>
                    <a:pt x="11" y="95"/>
                  </a:lnTo>
                  <a:lnTo>
                    <a:pt x="2" y="124"/>
                  </a:lnTo>
                  <a:lnTo>
                    <a:pt x="0" y="156"/>
                  </a:lnTo>
                  <a:lnTo>
                    <a:pt x="12" y="156"/>
                  </a:lnTo>
                  <a:lnTo>
                    <a:pt x="14" y="126"/>
                  </a:lnTo>
                  <a:lnTo>
                    <a:pt x="23" y="100"/>
                  </a:lnTo>
                  <a:lnTo>
                    <a:pt x="36" y="75"/>
                  </a:lnTo>
                  <a:lnTo>
                    <a:pt x="52" y="54"/>
                  </a:lnTo>
                  <a:lnTo>
                    <a:pt x="72" y="36"/>
                  </a:lnTo>
                  <a:lnTo>
                    <a:pt x="95" y="24"/>
                  </a:lnTo>
                  <a:lnTo>
                    <a:pt x="121" y="16"/>
                  </a:lnTo>
                  <a:lnTo>
                    <a:pt x="148" y="12"/>
                  </a:lnTo>
                  <a:lnTo>
                    <a:pt x="148" y="0"/>
                  </a:lnTo>
                  <a:close/>
                </a:path>
              </a:pathLst>
            </a:custGeom>
            <a:solidFill>
              <a:srgbClr val="000000"/>
            </a:solidFill>
            <a:ln w="3175">
              <a:solidFill>
                <a:srgbClr val="000000"/>
              </a:solidFill>
              <a:round/>
              <a:headEnd/>
              <a:tailEnd/>
            </a:ln>
          </p:spPr>
          <p:txBody>
            <a:bodyPr/>
            <a:lstStyle/>
            <a:p>
              <a:endParaRPr lang="ko-KR" altLang="en-US"/>
            </a:p>
          </p:txBody>
        </p:sp>
        <p:sp>
          <p:nvSpPr>
            <p:cNvPr id="66715" name="Freeform 106"/>
            <p:cNvSpPr>
              <a:spLocks/>
            </p:cNvSpPr>
            <p:nvPr/>
          </p:nvSpPr>
          <p:spPr bwMode="auto">
            <a:xfrm>
              <a:off x="2237" y="3105"/>
              <a:ext cx="50" cy="52"/>
            </a:xfrm>
            <a:custGeom>
              <a:avLst/>
              <a:gdLst>
                <a:gd name="T0" fmla="*/ 6 w 149"/>
                <a:gd name="T1" fmla="*/ 6 h 156"/>
                <a:gd name="T2" fmla="*/ 6 w 149"/>
                <a:gd name="T3" fmla="*/ 6 h 156"/>
                <a:gd name="T4" fmla="*/ 5 w 149"/>
                <a:gd name="T5" fmla="*/ 5 h 156"/>
                <a:gd name="T6" fmla="*/ 5 w 149"/>
                <a:gd name="T7" fmla="*/ 4 h 156"/>
                <a:gd name="T8" fmla="*/ 5 w 149"/>
                <a:gd name="T9" fmla="*/ 3 h 156"/>
                <a:gd name="T10" fmla="*/ 4 w 149"/>
                <a:gd name="T11" fmla="*/ 2 h 156"/>
                <a:gd name="T12" fmla="*/ 3 w 149"/>
                <a:gd name="T13" fmla="*/ 1 h 156"/>
                <a:gd name="T14" fmla="*/ 2 w 149"/>
                <a:gd name="T15" fmla="*/ 0 h 156"/>
                <a:gd name="T16" fmla="*/ 1 w 149"/>
                <a:gd name="T17" fmla="*/ 0 h 156"/>
                <a:gd name="T18" fmla="*/ 0 w 149"/>
                <a:gd name="T19" fmla="*/ 0 h 156"/>
                <a:gd name="T20" fmla="*/ 0 w 149"/>
                <a:gd name="T21" fmla="*/ 0 h 156"/>
                <a:gd name="T22" fmla="*/ 1 w 149"/>
                <a:gd name="T23" fmla="*/ 1 h 156"/>
                <a:gd name="T24" fmla="*/ 2 w 149"/>
                <a:gd name="T25" fmla="*/ 1 h 156"/>
                <a:gd name="T26" fmla="*/ 3 w 149"/>
                <a:gd name="T27" fmla="*/ 1 h 156"/>
                <a:gd name="T28" fmla="*/ 4 w 149"/>
                <a:gd name="T29" fmla="*/ 2 h 156"/>
                <a:gd name="T30" fmla="*/ 4 w 149"/>
                <a:gd name="T31" fmla="*/ 3 h 156"/>
                <a:gd name="T32" fmla="*/ 5 w 149"/>
                <a:gd name="T33" fmla="*/ 4 h 156"/>
                <a:gd name="T34" fmla="*/ 5 w 149"/>
                <a:gd name="T35" fmla="*/ 5 h 156"/>
                <a:gd name="T36" fmla="*/ 5 w 149"/>
                <a:gd name="T37" fmla="*/ 6 h 156"/>
                <a:gd name="T38" fmla="*/ 5 w 149"/>
                <a:gd name="T39" fmla="*/ 6 h 156"/>
                <a:gd name="T40" fmla="*/ 6 w 149"/>
                <a:gd name="T41" fmla="*/ 6 h 15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49"/>
                <a:gd name="T64" fmla="*/ 0 h 156"/>
                <a:gd name="T65" fmla="*/ 149 w 149"/>
                <a:gd name="T66" fmla="*/ 156 h 15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49" h="156">
                  <a:moveTo>
                    <a:pt x="149" y="156"/>
                  </a:moveTo>
                  <a:lnTo>
                    <a:pt x="149" y="156"/>
                  </a:lnTo>
                  <a:lnTo>
                    <a:pt x="147" y="124"/>
                  </a:lnTo>
                  <a:lnTo>
                    <a:pt x="139" y="95"/>
                  </a:lnTo>
                  <a:lnTo>
                    <a:pt x="123" y="68"/>
                  </a:lnTo>
                  <a:lnTo>
                    <a:pt x="107" y="47"/>
                  </a:lnTo>
                  <a:lnTo>
                    <a:pt x="84" y="26"/>
                  </a:lnTo>
                  <a:lnTo>
                    <a:pt x="58" y="12"/>
                  </a:lnTo>
                  <a:lnTo>
                    <a:pt x="30" y="4"/>
                  </a:lnTo>
                  <a:lnTo>
                    <a:pt x="0" y="0"/>
                  </a:lnTo>
                  <a:lnTo>
                    <a:pt x="0" y="12"/>
                  </a:lnTo>
                  <a:lnTo>
                    <a:pt x="27" y="16"/>
                  </a:lnTo>
                  <a:lnTo>
                    <a:pt x="53" y="24"/>
                  </a:lnTo>
                  <a:lnTo>
                    <a:pt x="77" y="36"/>
                  </a:lnTo>
                  <a:lnTo>
                    <a:pt x="97" y="54"/>
                  </a:lnTo>
                  <a:lnTo>
                    <a:pt x="114" y="75"/>
                  </a:lnTo>
                  <a:lnTo>
                    <a:pt x="127" y="100"/>
                  </a:lnTo>
                  <a:lnTo>
                    <a:pt x="135" y="126"/>
                  </a:lnTo>
                  <a:lnTo>
                    <a:pt x="138" y="156"/>
                  </a:lnTo>
                  <a:lnTo>
                    <a:pt x="149" y="156"/>
                  </a:lnTo>
                  <a:close/>
                </a:path>
              </a:pathLst>
            </a:custGeom>
            <a:solidFill>
              <a:srgbClr val="000000"/>
            </a:solidFill>
            <a:ln w="3175">
              <a:solidFill>
                <a:srgbClr val="000000"/>
              </a:solidFill>
              <a:round/>
              <a:headEnd/>
              <a:tailEnd/>
            </a:ln>
          </p:spPr>
          <p:txBody>
            <a:bodyPr/>
            <a:lstStyle/>
            <a:p>
              <a:endParaRPr lang="ko-KR" altLang="en-US"/>
            </a:p>
          </p:txBody>
        </p:sp>
        <p:sp>
          <p:nvSpPr>
            <p:cNvPr id="66716" name="Freeform 107"/>
            <p:cNvSpPr>
              <a:spLocks/>
            </p:cNvSpPr>
            <p:nvPr/>
          </p:nvSpPr>
          <p:spPr bwMode="auto">
            <a:xfrm>
              <a:off x="2237" y="3157"/>
              <a:ext cx="50" cy="52"/>
            </a:xfrm>
            <a:custGeom>
              <a:avLst/>
              <a:gdLst>
                <a:gd name="T0" fmla="*/ 0 w 149"/>
                <a:gd name="T1" fmla="*/ 6 h 156"/>
                <a:gd name="T2" fmla="*/ 0 w 149"/>
                <a:gd name="T3" fmla="*/ 6 h 156"/>
                <a:gd name="T4" fmla="*/ 1 w 149"/>
                <a:gd name="T5" fmla="*/ 6 h 156"/>
                <a:gd name="T6" fmla="*/ 2 w 149"/>
                <a:gd name="T7" fmla="*/ 5 h 156"/>
                <a:gd name="T8" fmla="*/ 3 w 149"/>
                <a:gd name="T9" fmla="*/ 5 h 156"/>
                <a:gd name="T10" fmla="*/ 4 w 149"/>
                <a:gd name="T11" fmla="*/ 4 h 156"/>
                <a:gd name="T12" fmla="*/ 5 w 149"/>
                <a:gd name="T13" fmla="*/ 3 h 156"/>
                <a:gd name="T14" fmla="*/ 5 w 149"/>
                <a:gd name="T15" fmla="*/ 2 h 156"/>
                <a:gd name="T16" fmla="*/ 5 w 149"/>
                <a:gd name="T17" fmla="*/ 1 h 156"/>
                <a:gd name="T18" fmla="*/ 6 w 149"/>
                <a:gd name="T19" fmla="*/ 0 h 156"/>
                <a:gd name="T20" fmla="*/ 5 w 149"/>
                <a:gd name="T21" fmla="*/ 0 h 156"/>
                <a:gd name="T22" fmla="*/ 5 w 149"/>
                <a:gd name="T23" fmla="*/ 1 h 156"/>
                <a:gd name="T24" fmla="*/ 5 w 149"/>
                <a:gd name="T25" fmla="*/ 2 h 156"/>
                <a:gd name="T26" fmla="*/ 4 w 149"/>
                <a:gd name="T27" fmla="*/ 3 h 156"/>
                <a:gd name="T28" fmla="*/ 4 w 149"/>
                <a:gd name="T29" fmla="*/ 4 h 156"/>
                <a:gd name="T30" fmla="*/ 3 w 149"/>
                <a:gd name="T31" fmla="*/ 4 h 156"/>
                <a:gd name="T32" fmla="*/ 2 w 149"/>
                <a:gd name="T33" fmla="*/ 5 h 156"/>
                <a:gd name="T34" fmla="*/ 1 w 149"/>
                <a:gd name="T35" fmla="*/ 5 h 156"/>
                <a:gd name="T36" fmla="*/ 0 w 149"/>
                <a:gd name="T37" fmla="*/ 5 h 156"/>
                <a:gd name="T38" fmla="*/ 0 w 149"/>
                <a:gd name="T39" fmla="*/ 5 h 156"/>
                <a:gd name="T40" fmla="*/ 0 w 149"/>
                <a:gd name="T41" fmla="*/ 6 h 15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49"/>
                <a:gd name="T64" fmla="*/ 0 h 156"/>
                <a:gd name="T65" fmla="*/ 149 w 149"/>
                <a:gd name="T66" fmla="*/ 156 h 15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49" h="156">
                  <a:moveTo>
                    <a:pt x="0" y="156"/>
                  </a:moveTo>
                  <a:lnTo>
                    <a:pt x="0" y="156"/>
                  </a:lnTo>
                  <a:lnTo>
                    <a:pt x="30" y="152"/>
                  </a:lnTo>
                  <a:lnTo>
                    <a:pt x="58" y="144"/>
                  </a:lnTo>
                  <a:lnTo>
                    <a:pt x="84" y="129"/>
                  </a:lnTo>
                  <a:lnTo>
                    <a:pt x="107" y="110"/>
                  </a:lnTo>
                  <a:lnTo>
                    <a:pt x="123" y="87"/>
                  </a:lnTo>
                  <a:lnTo>
                    <a:pt x="139" y="60"/>
                  </a:lnTo>
                  <a:lnTo>
                    <a:pt x="147" y="32"/>
                  </a:lnTo>
                  <a:lnTo>
                    <a:pt x="149" y="0"/>
                  </a:lnTo>
                  <a:lnTo>
                    <a:pt x="138" y="0"/>
                  </a:lnTo>
                  <a:lnTo>
                    <a:pt x="135" y="29"/>
                  </a:lnTo>
                  <a:lnTo>
                    <a:pt x="127" y="55"/>
                  </a:lnTo>
                  <a:lnTo>
                    <a:pt x="114" y="80"/>
                  </a:lnTo>
                  <a:lnTo>
                    <a:pt x="97" y="103"/>
                  </a:lnTo>
                  <a:lnTo>
                    <a:pt x="77" y="119"/>
                  </a:lnTo>
                  <a:lnTo>
                    <a:pt x="53" y="132"/>
                  </a:lnTo>
                  <a:lnTo>
                    <a:pt x="27" y="141"/>
                  </a:lnTo>
                  <a:lnTo>
                    <a:pt x="0" y="144"/>
                  </a:lnTo>
                  <a:lnTo>
                    <a:pt x="0" y="156"/>
                  </a:lnTo>
                  <a:close/>
                </a:path>
              </a:pathLst>
            </a:custGeom>
            <a:solidFill>
              <a:srgbClr val="000000"/>
            </a:solidFill>
            <a:ln w="3175">
              <a:solidFill>
                <a:srgbClr val="000000"/>
              </a:solidFill>
              <a:round/>
              <a:headEnd/>
              <a:tailEnd/>
            </a:ln>
          </p:spPr>
          <p:txBody>
            <a:bodyPr/>
            <a:lstStyle/>
            <a:p>
              <a:endParaRPr lang="ko-KR" altLang="en-US"/>
            </a:p>
          </p:txBody>
        </p:sp>
        <p:sp>
          <p:nvSpPr>
            <p:cNvPr id="66717" name="Freeform 108"/>
            <p:cNvSpPr>
              <a:spLocks/>
            </p:cNvSpPr>
            <p:nvPr/>
          </p:nvSpPr>
          <p:spPr bwMode="auto">
            <a:xfrm>
              <a:off x="2188" y="3157"/>
              <a:ext cx="49" cy="52"/>
            </a:xfrm>
            <a:custGeom>
              <a:avLst/>
              <a:gdLst>
                <a:gd name="T0" fmla="*/ 0 w 148"/>
                <a:gd name="T1" fmla="*/ 0 h 156"/>
                <a:gd name="T2" fmla="*/ 0 w 148"/>
                <a:gd name="T3" fmla="*/ 0 h 156"/>
                <a:gd name="T4" fmla="*/ 0 w 148"/>
                <a:gd name="T5" fmla="*/ 1 h 156"/>
                <a:gd name="T6" fmla="*/ 0 w 148"/>
                <a:gd name="T7" fmla="*/ 2 h 156"/>
                <a:gd name="T8" fmla="*/ 1 w 148"/>
                <a:gd name="T9" fmla="*/ 3 h 156"/>
                <a:gd name="T10" fmla="*/ 2 w 148"/>
                <a:gd name="T11" fmla="*/ 4 h 156"/>
                <a:gd name="T12" fmla="*/ 2 w 148"/>
                <a:gd name="T13" fmla="*/ 5 h 156"/>
                <a:gd name="T14" fmla="*/ 3 w 148"/>
                <a:gd name="T15" fmla="*/ 5 h 156"/>
                <a:gd name="T16" fmla="*/ 4 w 148"/>
                <a:gd name="T17" fmla="*/ 6 h 156"/>
                <a:gd name="T18" fmla="*/ 5 w 148"/>
                <a:gd name="T19" fmla="*/ 6 h 156"/>
                <a:gd name="T20" fmla="*/ 5 w 148"/>
                <a:gd name="T21" fmla="*/ 5 h 156"/>
                <a:gd name="T22" fmla="*/ 4 w 148"/>
                <a:gd name="T23" fmla="*/ 5 h 156"/>
                <a:gd name="T24" fmla="*/ 3 w 148"/>
                <a:gd name="T25" fmla="*/ 5 h 156"/>
                <a:gd name="T26" fmla="*/ 3 w 148"/>
                <a:gd name="T27" fmla="*/ 4 h 156"/>
                <a:gd name="T28" fmla="*/ 2 w 148"/>
                <a:gd name="T29" fmla="*/ 4 h 156"/>
                <a:gd name="T30" fmla="*/ 1 w 148"/>
                <a:gd name="T31" fmla="*/ 3 h 156"/>
                <a:gd name="T32" fmla="*/ 1 w 148"/>
                <a:gd name="T33" fmla="*/ 2 h 156"/>
                <a:gd name="T34" fmla="*/ 1 w 148"/>
                <a:gd name="T35" fmla="*/ 1 h 156"/>
                <a:gd name="T36" fmla="*/ 0 w 148"/>
                <a:gd name="T37" fmla="*/ 0 h 156"/>
                <a:gd name="T38" fmla="*/ 0 w 148"/>
                <a:gd name="T39" fmla="*/ 0 h 156"/>
                <a:gd name="T40" fmla="*/ 0 w 148"/>
                <a:gd name="T41" fmla="*/ 0 h 15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48"/>
                <a:gd name="T64" fmla="*/ 0 h 156"/>
                <a:gd name="T65" fmla="*/ 148 w 148"/>
                <a:gd name="T66" fmla="*/ 156 h 15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48" h="156">
                  <a:moveTo>
                    <a:pt x="0" y="0"/>
                  </a:moveTo>
                  <a:lnTo>
                    <a:pt x="0" y="0"/>
                  </a:lnTo>
                  <a:lnTo>
                    <a:pt x="2" y="32"/>
                  </a:lnTo>
                  <a:lnTo>
                    <a:pt x="11" y="60"/>
                  </a:lnTo>
                  <a:lnTo>
                    <a:pt x="26" y="87"/>
                  </a:lnTo>
                  <a:lnTo>
                    <a:pt x="43" y="110"/>
                  </a:lnTo>
                  <a:lnTo>
                    <a:pt x="65" y="129"/>
                  </a:lnTo>
                  <a:lnTo>
                    <a:pt x="90" y="144"/>
                  </a:lnTo>
                  <a:lnTo>
                    <a:pt x="118" y="152"/>
                  </a:lnTo>
                  <a:lnTo>
                    <a:pt x="148" y="156"/>
                  </a:lnTo>
                  <a:lnTo>
                    <a:pt x="148" y="144"/>
                  </a:lnTo>
                  <a:lnTo>
                    <a:pt x="121" y="141"/>
                  </a:lnTo>
                  <a:lnTo>
                    <a:pt x="95" y="132"/>
                  </a:lnTo>
                  <a:lnTo>
                    <a:pt x="72" y="119"/>
                  </a:lnTo>
                  <a:lnTo>
                    <a:pt x="52" y="103"/>
                  </a:lnTo>
                  <a:lnTo>
                    <a:pt x="36" y="80"/>
                  </a:lnTo>
                  <a:lnTo>
                    <a:pt x="23" y="55"/>
                  </a:lnTo>
                  <a:lnTo>
                    <a:pt x="14" y="29"/>
                  </a:lnTo>
                  <a:lnTo>
                    <a:pt x="12" y="0"/>
                  </a:lnTo>
                  <a:lnTo>
                    <a:pt x="0" y="0"/>
                  </a:lnTo>
                  <a:close/>
                </a:path>
              </a:pathLst>
            </a:custGeom>
            <a:solidFill>
              <a:srgbClr val="000000"/>
            </a:solidFill>
            <a:ln w="3175">
              <a:solidFill>
                <a:srgbClr val="000000"/>
              </a:solidFill>
              <a:round/>
              <a:headEnd/>
              <a:tailEnd/>
            </a:ln>
          </p:spPr>
          <p:txBody>
            <a:bodyPr/>
            <a:lstStyle/>
            <a:p>
              <a:endParaRPr lang="ko-KR" altLang="en-US"/>
            </a:p>
          </p:txBody>
        </p:sp>
        <p:sp>
          <p:nvSpPr>
            <p:cNvPr id="66718" name="Freeform 109"/>
            <p:cNvSpPr>
              <a:spLocks/>
            </p:cNvSpPr>
            <p:nvPr/>
          </p:nvSpPr>
          <p:spPr bwMode="auto">
            <a:xfrm>
              <a:off x="2190" y="3222"/>
              <a:ext cx="95" cy="100"/>
            </a:xfrm>
            <a:custGeom>
              <a:avLst/>
              <a:gdLst>
                <a:gd name="T0" fmla="*/ 0 w 285"/>
                <a:gd name="T1" fmla="*/ 6 h 300"/>
                <a:gd name="T2" fmla="*/ 0 w 285"/>
                <a:gd name="T3" fmla="*/ 4 h 300"/>
                <a:gd name="T4" fmla="*/ 0 w 285"/>
                <a:gd name="T5" fmla="*/ 3 h 300"/>
                <a:gd name="T6" fmla="*/ 1 w 285"/>
                <a:gd name="T7" fmla="*/ 2 h 300"/>
                <a:gd name="T8" fmla="*/ 2 w 285"/>
                <a:gd name="T9" fmla="*/ 2 h 300"/>
                <a:gd name="T10" fmla="*/ 2 w 285"/>
                <a:gd name="T11" fmla="*/ 1 h 300"/>
                <a:gd name="T12" fmla="*/ 3 w 285"/>
                <a:gd name="T13" fmla="*/ 0 h 300"/>
                <a:gd name="T14" fmla="*/ 4 w 285"/>
                <a:gd name="T15" fmla="*/ 0 h 300"/>
                <a:gd name="T16" fmla="*/ 5 w 285"/>
                <a:gd name="T17" fmla="*/ 0 h 300"/>
                <a:gd name="T18" fmla="*/ 6 w 285"/>
                <a:gd name="T19" fmla="*/ 0 h 300"/>
                <a:gd name="T20" fmla="*/ 7 w 285"/>
                <a:gd name="T21" fmla="*/ 0 h 300"/>
                <a:gd name="T22" fmla="*/ 8 w 285"/>
                <a:gd name="T23" fmla="*/ 1 h 300"/>
                <a:gd name="T24" fmla="*/ 9 w 285"/>
                <a:gd name="T25" fmla="*/ 2 h 300"/>
                <a:gd name="T26" fmla="*/ 10 w 285"/>
                <a:gd name="T27" fmla="*/ 2 h 300"/>
                <a:gd name="T28" fmla="*/ 10 w 285"/>
                <a:gd name="T29" fmla="*/ 3 h 300"/>
                <a:gd name="T30" fmla="*/ 10 w 285"/>
                <a:gd name="T31" fmla="*/ 4 h 300"/>
                <a:gd name="T32" fmla="*/ 11 w 285"/>
                <a:gd name="T33" fmla="*/ 6 h 300"/>
                <a:gd name="T34" fmla="*/ 10 w 285"/>
                <a:gd name="T35" fmla="*/ 7 h 300"/>
                <a:gd name="T36" fmla="*/ 10 w 285"/>
                <a:gd name="T37" fmla="*/ 8 h 300"/>
                <a:gd name="T38" fmla="*/ 10 w 285"/>
                <a:gd name="T39" fmla="*/ 9 h 300"/>
                <a:gd name="T40" fmla="*/ 9 w 285"/>
                <a:gd name="T41" fmla="*/ 9 h 300"/>
                <a:gd name="T42" fmla="*/ 8 w 285"/>
                <a:gd name="T43" fmla="*/ 10 h 300"/>
                <a:gd name="T44" fmla="*/ 7 w 285"/>
                <a:gd name="T45" fmla="*/ 11 h 300"/>
                <a:gd name="T46" fmla="*/ 6 w 285"/>
                <a:gd name="T47" fmla="*/ 11 h 300"/>
                <a:gd name="T48" fmla="*/ 5 w 285"/>
                <a:gd name="T49" fmla="*/ 11 h 300"/>
                <a:gd name="T50" fmla="*/ 4 w 285"/>
                <a:gd name="T51" fmla="*/ 11 h 300"/>
                <a:gd name="T52" fmla="*/ 3 w 285"/>
                <a:gd name="T53" fmla="*/ 11 h 300"/>
                <a:gd name="T54" fmla="*/ 2 w 285"/>
                <a:gd name="T55" fmla="*/ 10 h 300"/>
                <a:gd name="T56" fmla="*/ 2 w 285"/>
                <a:gd name="T57" fmla="*/ 9 h 300"/>
                <a:gd name="T58" fmla="*/ 1 w 285"/>
                <a:gd name="T59" fmla="*/ 9 h 300"/>
                <a:gd name="T60" fmla="*/ 0 w 285"/>
                <a:gd name="T61" fmla="*/ 8 h 300"/>
                <a:gd name="T62" fmla="*/ 0 w 285"/>
                <a:gd name="T63" fmla="*/ 7 h 300"/>
                <a:gd name="T64" fmla="*/ 0 w 285"/>
                <a:gd name="T65" fmla="*/ 6 h 30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85"/>
                <a:gd name="T100" fmla="*/ 0 h 300"/>
                <a:gd name="T101" fmla="*/ 285 w 285"/>
                <a:gd name="T102" fmla="*/ 300 h 30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85" h="300">
                  <a:moveTo>
                    <a:pt x="0" y="149"/>
                  </a:moveTo>
                  <a:lnTo>
                    <a:pt x="2" y="119"/>
                  </a:lnTo>
                  <a:lnTo>
                    <a:pt x="11" y="91"/>
                  </a:lnTo>
                  <a:lnTo>
                    <a:pt x="25" y="65"/>
                  </a:lnTo>
                  <a:lnTo>
                    <a:pt x="41" y="44"/>
                  </a:lnTo>
                  <a:lnTo>
                    <a:pt x="63" y="25"/>
                  </a:lnTo>
                  <a:lnTo>
                    <a:pt x="86" y="12"/>
                  </a:lnTo>
                  <a:lnTo>
                    <a:pt x="114" y="4"/>
                  </a:lnTo>
                  <a:lnTo>
                    <a:pt x="142" y="0"/>
                  </a:lnTo>
                  <a:lnTo>
                    <a:pt x="171" y="4"/>
                  </a:lnTo>
                  <a:lnTo>
                    <a:pt x="198" y="12"/>
                  </a:lnTo>
                  <a:lnTo>
                    <a:pt x="223" y="25"/>
                  </a:lnTo>
                  <a:lnTo>
                    <a:pt x="244" y="44"/>
                  </a:lnTo>
                  <a:lnTo>
                    <a:pt x="261" y="65"/>
                  </a:lnTo>
                  <a:lnTo>
                    <a:pt x="275" y="91"/>
                  </a:lnTo>
                  <a:lnTo>
                    <a:pt x="283" y="119"/>
                  </a:lnTo>
                  <a:lnTo>
                    <a:pt x="285" y="149"/>
                  </a:lnTo>
                  <a:lnTo>
                    <a:pt x="283" y="180"/>
                  </a:lnTo>
                  <a:lnTo>
                    <a:pt x="275" y="208"/>
                  </a:lnTo>
                  <a:lnTo>
                    <a:pt x="261" y="234"/>
                  </a:lnTo>
                  <a:lnTo>
                    <a:pt x="244" y="256"/>
                  </a:lnTo>
                  <a:lnTo>
                    <a:pt x="223" y="274"/>
                  </a:lnTo>
                  <a:lnTo>
                    <a:pt x="198" y="288"/>
                  </a:lnTo>
                  <a:lnTo>
                    <a:pt x="171" y="296"/>
                  </a:lnTo>
                  <a:lnTo>
                    <a:pt x="142" y="300"/>
                  </a:lnTo>
                  <a:lnTo>
                    <a:pt x="114" y="296"/>
                  </a:lnTo>
                  <a:lnTo>
                    <a:pt x="86" y="288"/>
                  </a:lnTo>
                  <a:lnTo>
                    <a:pt x="63" y="274"/>
                  </a:lnTo>
                  <a:lnTo>
                    <a:pt x="41" y="256"/>
                  </a:lnTo>
                  <a:lnTo>
                    <a:pt x="25" y="234"/>
                  </a:lnTo>
                  <a:lnTo>
                    <a:pt x="11" y="208"/>
                  </a:lnTo>
                  <a:lnTo>
                    <a:pt x="2" y="180"/>
                  </a:lnTo>
                  <a:lnTo>
                    <a:pt x="0" y="149"/>
                  </a:lnTo>
                  <a:close/>
                </a:path>
              </a:pathLst>
            </a:custGeom>
            <a:solidFill>
              <a:srgbClr val="FFFFFF"/>
            </a:solidFill>
            <a:ln w="3175">
              <a:solidFill>
                <a:srgbClr val="000000"/>
              </a:solidFill>
              <a:round/>
              <a:headEnd/>
              <a:tailEnd/>
            </a:ln>
          </p:spPr>
          <p:txBody>
            <a:bodyPr/>
            <a:lstStyle/>
            <a:p>
              <a:endParaRPr lang="ko-KR" altLang="en-US"/>
            </a:p>
          </p:txBody>
        </p:sp>
        <p:sp>
          <p:nvSpPr>
            <p:cNvPr id="66719" name="Freeform 110"/>
            <p:cNvSpPr>
              <a:spLocks/>
            </p:cNvSpPr>
            <p:nvPr/>
          </p:nvSpPr>
          <p:spPr bwMode="auto">
            <a:xfrm>
              <a:off x="2188" y="3220"/>
              <a:ext cx="49" cy="52"/>
            </a:xfrm>
            <a:custGeom>
              <a:avLst/>
              <a:gdLst>
                <a:gd name="T0" fmla="*/ 5 w 148"/>
                <a:gd name="T1" fmla="*/ 0 h 155"/>
                <a:gd name="T2" fmla="*/ 5 w 148"/>
                <a:gd name="T3" fmla="*/ 0 h 155"/>
                <a:gd name="T4" fmla="*/ 4 w 148"/>
                <a:gd name="T5" fmla="*/ 0 h 155"/>
                <a:gd name="T6" fmla="*/ 3 w 148"/>
                <a:gd name="T7" fmla="*/ 0 h 155"/>
                <a:gd name="T8" fmla="*/ 2 w 148"/>
                <a:gd name="T9" fmla="*/ 1 h 155"/>
                <a:gd name="T10" fmla="*/ 2 w 148"/>
                <a:gd name="T11" fmla="*/ 2 h 155"/>
                <a:gd name="T12" fmla="*/ 1 w 148"/>
                <a:gd name="T13" fmla="*/ 3 h 155"/>
                <a:gd name="T14" fmla="*/ 0 w 148"/>
                <a:gd name="T15" fmla="*/ 4 h 155"/>
                <a:gd name="T16" fmla="*/ 0 w 148"/>
                <a:gd name="T17" fmla="*/ 5 h 155"/>
                <a:gd name="T18" fmla="*/ 0 w 148"/>
                <a:gd name="T19" fmla="*/ 6 h 155"/>
                <a:gd name="T20" fmla="*/ 0 w 148"/>
                <a:gd name="T21" fmla="*/ 6 h 155"/>
                <a:gd name="T22" fmla="*/ 1 w 148"/>
                <a:gd name="T23" fmla="*/ 5 h 155"/>
                <a:gd name="T24" fmla="*/ 1 w 148"/>
                <a:gd name="T25" fmla="*/ 4 h 155"/>
                <a:gd name="T26" fmla="*/ 1 w 148"/>
                <a:gd name="T27" fmla="*/ 3 h 155"/>
                <a:gd name="T28" fmla="*/ 2 w 148"/>
                <a:gd name="T29" fmla="*/ 2 h 155"/>
                <a:gd name="T30" fmla="*/ 3 w 148"/>
                <a:gd name="T31" fmla="*/ 1 h 155"/>
                <a:gd name="T32" fmla="*/ 3 w 148"/>
                <a:gd name="T33" fmla="*/ 1 h 155"/>
                <a:gd name="T34" fmla="*/ 4 w 148"/>
                <a:gd name="T35" fmla="*/ 1 h 155"/>
                <a:gd name="T36" fmla="*/ 5 w 148"/>
                <a:gd name="T37" fmla="*/ 0 h 155"/>
                <a:gd name="T38" fmla="*/ 5 w 148"/>
                <a:gd name="T39" fmla="*/ 0 h 155"/>
                <a:gd name="T40" fmla="*/ 5 w 148"/>
                <a:gd name="T41" fmla="*/ 0 h 15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48"/>
                <a:gd name="T64" fmla="*/ 0 h 155"/>
                <a:gd name="T65" fmla="*/ 148 w 148"/>
                <a:gd name="T66" fmla="*/ 155 h 15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48" h="155">
                  <a:moveTo>
                    <a:pt x="148" y="0"/>
                  </a:moveTo>
                  <a:lnTo>
                    <a:pt x="148" y="0"/>
                  </a:lnTo>
                  <a:lnTo>
                    <a:pt x="118" y="4"/>
                  </a:lnTo>
                  <a:lnTo>
                    <a:pt x="90" y="12"/>
                  </a:lnTo>
                  <a:lnTo>
                    <a:pt x="65" y="26"/>
                  </a:lnTo>
                  <a:lnTo>
                    <a:pt x="43" y="47"/>
                  </a:lnTo>
                  <a:lnTo>
                    <a:pt x="26" y="68"/>
                  </a:lnTo>
                  <a:lnTo>
                    <a:pt x="11" y="95"/>
                  </a:lnTo>
                  <a:lnTo>
                    <a:pt x="2" y="124"/>
                  </a:lnTo>
                  <a:lnTo>
                    <a:pt x="0" y="155"/>
                  </a:lnTo>
                  <a:lnTo>
                    <a:pt x="12" y="155"/>
                  </a:lnTo>
                  <a:lnTo>
                    <a:pt x="14" y="126"/>
                  </a:lnTo>
                  <a:lnTo>
                    <a:pt x="23" y="100"/>
                  </a:lnTo>
                  <a:lnTo>
                    <a:pt x="36" y="75"/>
                  </a:lnTo>
                  <a:lnTo>
                    <a:pt x="52" y="54"/>
                  </a:lnTo>
                  <a:lnTo>
                    <a:pt x="72" y="36"/>
                  </a:lnTo>
                  <a:lnTo>
                    <a:pt x="95" y="24"/>
                  </a:lnTo>
                  <a:lnTo>
                    <a:pt x="121" y="16"/>
                  </a:lnTo>
                  <a:lnTo>
                    <a:pt x="148" y="12"/>
                  </a:lnTo>
                  <a:lnTo>
                    <a:pt x="148" y="0"/>
                  </a:lnTo>
                  <a:close/>
                </a:path>
              </a:pathLst>
            </a:custGeom>
            <a:solidFill>
              <a:srgbClr val="000000"/>
            </a:solidFill>
            <a:ln w="3175">
              <a:solidFill>
                <a:srgbClr val="000000"/>
              </a:solidFill>
              <a:round/>
              <a:headEnd/>
              <a:tailEnd/>
            </a:ln>
          </p:spPr>
          <p:txBody>
            <a:bodyPr/>
            <a:lstStyle/>
            <a:p>
              <a:endParaRPr lang="ko-KR" altLang="en-US"/>
            </a:p>
          </p:txBody>
        </p:sp>
        <p:sp>
          <p:nvSpPr>
            <p:cNvPr id="66720" name="Freeform 111"/>
            <p:cNvSpPr>
              <a:spLocks/>
            </p:cNvSpPr>
            <p:nvPr/>
          </p:nvSpPr>
          <p:spPr bwMode="auto">
            <a:xfrm>
              <a:off x="2237" y="3220"/>
              <a:ext cx="50" cy="52"/>
            </a:xfrm>
            <a:custGeom>
              <a:avLst/>
              <a:gdLst>
                <a:gd name="T0" fmla="*/ 6 w 149"/>
                <a:gd name="T1" fmla="*/ 6 h 155"/>
                <a:gd name="T2" fmla="*/ 6 w 149"/>
                <a:gd name="T3" fmla="*/ 6 h 155"/>
                <a:gd name="T4" fmla="*/ 5 w 149"/>
                <a:gd name="T5" fmla="*/ 5 h 155"/>
                <a:gd name="T6" fmla="*/ 5 w 149"/>
                <a:gd name="T7" fmla="*/ 4 h 155"/>
                <a:gd name="T8" fmla="*/ 5 w 149"/>
                <a:gd name="T9" fmla="*/ 3 h 155"/>
                <a:gd name="T10" fmla="*/ 4 w 149"/>
                <a:gd name="T11" fmla="*/ 2 h 155"/>
                <a:gd name="T12" fmla="*/ 3 w 149"/>
                <a:gd name="T13" fmla="*/ 1 h 155"/>
                <a:gd name="T14" fmla="*/ 2 w 149"/>
                <a:gd name="T15" fmla="*/ 0 h 155"/>
                <a:gd name="T16" fmla="*/ 1 w 149"/>
                <a:gd name="T17" fmla="*/ 0 h 155"/>
                <a:gd name="T18" fmla="*/ 0 w 149"/>
                <a:gd name="T19" fmla="*/ 0 h 155"/>
                <a:gd name="T20" fmla="*/ 0 w 149"/>
                <a:gd name="T21" fmla="*/ 0 h 155"/>
                <a:gd name="T22" fmla="*/ 1 w 149"/>
                <a:gd name="T23" fmla="*/ 1 h 155"/>
                <a:gd name="T24" fmla="*/ 2 w 149"/>
                <a:gd name="T25" fmla="*/ 1 h 155"/>
                <a:gd name="T26" fmla="*/ 3 w 149"/>
                <a:gd name="T27" fmla="*/ 1 h 155"/>
                <a:gd name="T28" fmla="*/ 4 w 149"/>
                <a:gd name="T29" fmla="*/ 2 h 155"/>
                <a:gd name="T30" fmla="*/ 4 w 149"/>
                <a:gd name="T31" fmla="*/ 3 h 155"/>
                <a:gd name="T32" fmla="*/ 5 w 149"/>
                <a:gd name="T33" fmla="*/ 4 h 155"/>
                <a:gd name="T34" fmla="*/ 5 w 149"/>
                <a:gd name="T35" fmla="*/ 5 h 155"/>
                <a:gd name="T36" fmla="*/ 5 w 149"/>
                <a:gd name="T37" fmla="*/ 6 h 155"/>
                <a:gd name="T38" fmla="*/ 5 w 149"/>
                <a:gd name="T39" fmla="*/ 6 h 155"/>
                <a:gd name="T40" fmla="*/ 6 w 149"/>
                <a:gd name="T41" fmla="*/ 6 h 15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49"/>
                <a:gd name="T64" fmla="*/ 0 h 155"/>
                <a:gd name="T65" fmla="*/ 149 w 149"/>
                <a:gd name="T66" fmla="*/ 155 h 15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49" h="155">
                  <a:moveTo>
                    <a:pt x="149" y="155"/>
                  </a:moveTo>
                  <a:lnTo>
                    <a:pt x="149" y="155"/>
                  </a:lnTo>
                  <a:lnTo>
                    <a:pt x="147" y="124"/>
                  </a:lnTo>
                  <a:lnTo>
                    <a:pt x="139" y="95"/>
                  </a:lnTo>
                  <a:lnTo>
                    <a:pt x="123" y="68"/>
                  </a:lnTo>
                  <a:lnTo>
                    <a:pt x="107" y="47"/>
                  </a:lnTo>
                  <a:lnTo>
                    <a:pt x="84" y="26"/>
                  </a:lnTo>
                  <a:lnTo>
                    <a:pt x="58" y="12"/>
                  </a:lnTo>
                  <a:lnTo>
                    <a:pt x="30" y="4"/>
                  </a:lnTo>
                  <a:lnTo>
                    <a:pt x="0" y="0"/>
                  </a:lnTo>
                  <a:lnTo>
                    <a:pt x="0" y="12"/>
                  </a:lnTo>
                  <a:lnTo>
                    <a:pt x="27" y="16"/>
                  </a:lnTo>
                  <a:lnTo>
                    <a:pt x="53" y="24"/>
                  </a:lnTo>
                  <a:lnTo>
                    <a:pt x="77" y="36"/>
                  </a:lnTo>
                  <a:lnTo>
                    <a:pt x="97" y="54"/>
                  </a:lnTo>
                  <a:lnTo>
                    <a:pt x="114" y="75"/>
                  </a:lnTo>
                  <a:lnTo>
                    <a:pt x="127" y="100"/>
                  </a:lnTo>
                  <a:lnTo>
                    <a:pt x="135" y="126"/>
                  </a:lnTo>
                  <a:lnTo>
                    <a:pt x="138" y="155"/>
                  </a:lnTo>
                  <a:lnTo>
                    <a:pt x="149" y="155"/>
                  </a:lnTo>
                  <a:close/>
                </a:path>
              </a:pathLst>
            </a:custGeom>
            <a:solidFill>
              <a:srgbClr val="000000"/>
            </a:solidFill>
            <a:ln w="3175">
              <a:solidFill>
                <a:srgbClr val="000000"/>
              </a:solidFill>
              <a:round/>
              <a:headEnd/>
              <a:tailEnd/>
            </a:ln>
          </p:spPr>
          <p:txBody>
            <a:bodyPr/>
            <a:lstStyle/>
            <a:p>
              <a:endParaRPr lang="ko-KR" altLang="en-US"/>
            </a:p>
          </p:txBody>
        </p:sp>
        <p:sp>
          <p:nvSpPr>
            <p:cNvPr id="66721" name="Freeform 112"/>
            <p:cNvSpPr>
              <a:spLocks/>
            </p:cNvSpPr>
            <p:nvPr/>
          </p:nvSpPr>
          <p:spPr bwMode="auto">
            <a:xfrm>
              <a:off x="2237" y="3272"/>
              <a:ext cx="50" cy="52"/>
            </a:xfrm>
            <a:custGeom>
              <a:avLst/>
              <a:gdLst>
                <a:gd name="T0" fmla="*/ 0 w 149"/>
                <a:gd name="T1" fmla="*/ 6 h 157"/>
                <a:gd name="T2" fmla="*/ 0 w 149"/>
                <a:gd name="T3" fmla="*/ 6 h 157"/>
                <a:gd name="T4" fmla="*/ 1 w 149"/>
                <a:gd name="T5" fmla="*/ 6 h 157"/>
                <a:gd name="T6" fmla="*/ 2 w 149"/>
                <a:gd name="T7" fmla="*/ 5 h 157"/>
                <a:gd name="T8" fmla="*/ 3 w 149"/>
                <a:gd name="T9" fmla="*/ 5 h 157"/>
                <a:gd name="T10" fmla="*/ 4 w 149"/>
                <a:gd name="T11" fmla="*/ 4 h 157"/>
                <a:gd name="T12" fmla="*/ 5 w 149"/>
                <a:gd name="T13" fmla="*/ 3 h 157"/>
                <a:gd name="T14" fmla="*/ 5 w 149"/>
                <a:gd name="T15" fmla="*/ 2 h 157"/>
                <a:gd name="T16" fmla="*/ 5 w 149"/>
                <a:gd name="T17" fmla="*/ 1 h 157"/>
                <a:gd name="T18" fmla="*/ 6 w 149"/>
                <a:gd name="T19" fmla="*/ 0 h 157"/>
                <a:gd name="T20" fmla="*/ 5 w 149"/>
                <a:gd name="T21" fmla="*/ 0 h 157"/>
                <a:gd name="T22" fmla="*/ 5 w 149"/>
                <a:gd name="T23" fmla="*/ 1 h 157"/>
                <a:gd name="T24" fmla="*/ 5 w 149"/>
                <a:gd name="T25" fmla="*/ 2 h 157"/>
                <a:gd name="T26" fmla="*/ 4 w 149"/>
                <a:gd name="T27" fmla="*/ 3 h 157"/>
                <a:gd name="T28" fmla="*/ 4 w 149"/>
                <a:gd name="T29" fmla="*/ 4 h 157"/>
                <a:gd name="T30" fmla="*/ 3 w 149"/>
                <a:gd name="T31" fmla="*/ 4 h 157"/>
                <a:gd name="T32" fmla="*/ 2 w 149"/>
                <a:gd name="T33" fmla="*/ 5 h 157"/>
                <a:gd name="T34" fmla="*/ 1 w 149"/>
                <a:gd name="T35" fmla="*/ 5 h 157"/>
                <a:gd name="T36" fmla="*/ 0 w 149"/>
                <a:gd name="T37" fmla="*/ 5 h 157"/>
                <a:gd name="T38" fmla="*/ 0 w 149"/>
                <a:gd name="T39" fmla="*/ 5 h 157"/>
                <a:gd name="T40" fmla="*/ 0 w 149"/>
                <a:gd name="T41" fmla="*/ 6 h 15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49"/>
                <a:gd name="T64" fmla="*/ 0 h 157"/>
                <a:gd name="T65" fmla="*/ 149 w 149"/>
                <a:gd name="T66" fmla="*/ 157 h 157"/>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49" h="157">
                  <a:moveTo>
                    <a:pt x="0" y="157"/>
                  </a:moveTo>
                  <a:lnTo>
                    <a:pt x="0" y="157"/>
                  </a:lnTo>
                  <a:lnTo>
                    <a:pt x="30" y="153"/>
                  </a:lnTo>
                  <a:lnTo>
                    <a:pt x="58" y="145"/>
                  </a:lnTo>
                  <a:lnTo>
                    <a:pt x="84" y="130"/>
                  </a:lnTo>
                  <a:lnTo>
                    <a:pt x="107" y="111"/>
                  </a:lnTo>
                  <a:lnTo>
                    <a:pt x="123" y="88"/>
                  </a:lnTo>
                  <a:lnTo>
                    <a:pt x="139" y="61"/>
                  </a:lnTo>
                  <a:lnTo>
                    <a:pt x="147" y="32"/>
                  </a:lnTo>
                  <a:lnTo>
                    <a:pt x="149" y="0"/>
                  </a:lnTo>
                  <a:lnTo>
                    <a:pt x="138" y="0"/>
                  </a:lnTo>
                  <a:lnTo>
                    <a:pt x="135" y="30"/>
                  </a:lnTo>
                  <a:lnTo>
                    <a:pt x="127" y="56"/>
                  </a:lnTo>
                  <a:lnTo>
                    <a:pt x="114" y="81"/>
                  </a:lnTo>
                  <a:lnTo>
                    <a:pt x="97" y="104"/>
                  </a:lnTo>
                  <a:lnTo>
                    <a:pt x="77" y="120"/>
                  </a:lnTo>
                  <a:lnTo>
                    <a:pt x="53" y="133"/>
                  </a:lnTo>
                  <a:lnTo>
                    <a:pt x="27" y="141"/>
                  </a:lnTo>
                  <a:lnTo>
                    <a:pt x="0" y="145"/>
                  </a:lnTo>
                  <a:lnTo>
                    <a:pt x="0" y="157"/>
                  </a:lnTo>
                  <a:close/>
                </a:path>
              </a:pathLst>
            </a:custGeom>
            <a:solidFill>
              <a:srgbClr val="000000"/>
            </a:solidFill>
            <a:ln w="3175">
              <a:solidFill>
                <a:srgbClr val="000000"/>
              </a:solidFill>
              <a:round/>
              <a:headEnd/>
              <a:tailEnd/>
            </a:ln>
          </p:spPr>
          <p:txBody>
            <a:bodyPr/>
            <a:lstStyle/>
            <a:p>
              <a:endParaRPr lang="ko-KR" altLang="en-US"/>
            </a:p>
          </p:txBody>
        </p:sp>
        <p:sp>
          <p:nvSpPr>
            <p:cNvPr id="66722" name="Freeform 113"/>
            <p:cNvSpPr>
              <a:spLocks/>
            </p:cNvSpPr>
            <p:nvPr/>
          </p:nvSpPr>
          <p:spPr bwMode="auto">
            <a:xfrm>
              <a:off x="2188" y="3272"/>
              <a:ext cx="49" cy="52"/>
            </a:xfrm>
            <a:custGeom>
              <a:avLst/>
              <a:gdLst>
                <a:gd name="T0" fmla="*/ 0 w 148"/>
                <a:gd name="T1" fmla="*/ 0 h 157"/>
                <a:gd name="T2" fmla="*/ 0 w 148"/>
                <a:gd name="T3" fmla="*/ 0 h 157"/>
                <a:gd name="T4" fmla="*/ 0 w 148"/>
                <a:gd name="T5" fmla="*/ 1 h 157"/>
                <a:gd name="T6" fmla="*/ 0 w 148"/>
                <a:gd name="T7" fmla="*/ 2 h 157"/>
                <a:gd name="T8" fmla="*/ 1 w 148"/>
                <a:gd name="T9" fmla="*/ 3 h 157"/>
                <a:gd name="T10" fmla="*/ 2 w 148"/>
                <a:gd name="T11" fmla="*/ 4 h 157"/>
                <a:gd name="T12" fmla="*/ 2 w 148"/>
                <a:gd name="T13" fmla="*/ 5 h 157"/>
                <a:gd name="T14" fmla="*/ 3 w 148"/>
                <a:gd name="T15" fmla="*/ 5 h 157"/>
                <a:gd name="T16" fmla="*/ 4 w 148"/>
                <a:gd name="T17" fmla="*/ 6 h 157"/>
                <a:gd name="T18" fmla="*/ 5 w 148"/>
                <a:gd name="T19" fmla="*/ 6 h 157"/>
                <a:gd name="T20" fmla="*/ 5 w 148"/>
                <a:gd name="T21" fmla="*/ 5 h 157"/>
                <a:gd name="T22" fmla="*/ 4 w 148"/>
                <a:gd name="T23" fmla="*/ 5 h 157"/>
                <a:gd name="T24" fmla="*/ 3 w 148"/>
                <a:gd name="T25" fmla="*/ 5 h 157"/>
                <a:gd name="T26" fmla="*/ 3 w 148"/>
                <a:gd name="T27" fmla="*/ 4 h 157"/>
                <a:gd name="T28" fmla="*/ 2 w 148"/>
                <a:gd name="T29" fmla="*/ 4 h 157"/>
                <a:gd name="T30" fmla="*/ 1 w 148"/>
                <a:gd name="T31" fmla="*/ 3 h 157"/>
                <a:gd name="T32" fmla="*/ 1 w 148"/>
                <a:gd name="T33" fmla="*/ 2 h 157"/>
                <a:gd name="T34" fmla="*/ 1 w 148"/>
                <a:gd name="T35" fmla="*/ 1 h 157"/>
                <a:gd name="T36" fmla="*/ 0 w 148"/>
                <a:gd name="T37" fmla="*/ 0 h 157"/>
                <a:gd name="T38" fmla="*/ 0 w 148"/>
                <a:gd name="T39" fmla="*/ 0 h 157"/>
                <a:gd name="T40" fmla="*/ 0 w 148"/>
                <a:gd name="T41" fmla="*/ 0 h 15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48"/>
                <a:gd name="T64" fmla="*/ 0 h 157"/>
                <a:gd name="T65" fmla="*/ 148 w 148"/>
                <a:gd name="T66" fmla="*/ 157 h 157"/>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48" h="157">
                  <a:moveTo>
                    <a:pt x="0" y="0"/>
                  </a:moveTo>
                  <a:lnTo>
                    <a:pt x="0" y="0"/>
                  </a:lnTo>
                  <a:lnTo>
                    <a:pt x="2" y="32"/>
                  </a:lnTo>
                  <a:lnTo>
                    <a:pt x="11" y="61"/>
                  </a:lnTo>
                  <a:lnTo>
                    <a:pt x="26" y="88"/>
                  </a:lnTo>
                  <a:lnTo>
                    <a:pt x="43" y="111"/>
                  </a:lnTo>
                  <a:lnTo>
                    <a:pt x="65" y="130"/>
                  </a:lnTo>
                  <a:lnTo>
                    <a:pt x="90" y="145"/>
                  </a:lnTo>
                  <a:lnTo>
                    <a:pt x="118" y="153"/>
                  </a:lnTo>
                  <a:lnTo>
                    <a:pt x="148" y="157"/>
                  </a:lnTo>
                  <a:lnTo>
                    <a:pt x="148" y="145"/>
                  </a:lnTo>
                  <a:lnTo>
                    <a:pt x="121" y="141"/>
                  </a:lnTo>
                  <a:lnTo>
                    <a:pt x="95" y="133"/>
                  </a:lnTo>
                  <a:lnTo>
                    <a:pt x="72" y="120"/>
                  </a:lnTo>
                  <a:lnTo>
                    <a:pt x="52" y="104"/>
                  </a:lnTo>
                  <a:lnTo>
                    <a:pt x="36" y="81"/>
                  </a:lnTo>
                  <a:lnTo>
                    <a:pt x="23" y="56"/>
                  </a:lnTo>
                  <a:lnTo>
                    <a:pt x="14" y="30"/>
                  </a:lnTo>
                  <a:lnTo>
                    <a:pt x="12" y="0"/>
                  </a:lnTo>
                  <a:lnTo>
                    <a:pt x="0" y="0"/>
                  </a:lnTo>
                  <a:close/>
                </a:path>
              </a:pathLst>
            </a:custGeom>
            <a:solidFill>
              <a:srgbClr val="000000"/>
            </a:solidFill>
            <a:ln w="3175">
              <a:solidFill>
                <a:srgbClr val="000000"/>
              </a:solidFill>
              <a:round/>
              <a:headEnd/>
              <a:tailEnd/>
            </a:ln>
          </p:spPr>
          <p:txBody>
            <a:bodyPr/>
            <a:lstStyle/>
            <a:p>
              <a:endParaRPr lang="ko-KR" altLang="en-US"/>
            </a:p>
          </p:txBody>
        </p:sp>
        <p:sp>
          <p:nvSpPr>
            <p:cNvPr id="66723" name="Freeform 114"/>
            <p:cNvSpPr>
              <a:spLocks/>
            </p:cNvSpPr>
            <p:nvPr/>
          </p:nvSpPr>
          <p:spPr bwMode="auto">
            <a:xfrm>
              <a:off x="2190" y="3337"/>
              <a:ext cx="95" cy="101"/>
            </a:xfrm>
            <a:custGeom>
              <a:avLst/>
              <a:gdLst>
                <a:gd name="T0" fmla="*/ 0 w 285"/>
                <a:gd name="T1" fmla="*/ 6 h 301"/>
                <a:gd name="T2" fmla="*/ 0 w 285"/>
                <a:gd name="T3" fmla="*/ 4 h 301"/>
                <a:gd name="T4" fmla="*/ 0 w 285"/>
                <a:gd name="T5" fmla="*/ 3 h 301"/>
                <a:gd name="T6" fmla="*/ 1 w 285"/>
                <a:gd name="T7" fmla="*/ 2 h 301"/>
                <a:gd name="T8" fmla="*/ 2 w 285"/>
                <a:gd name="T9" fmla="*/ 2 h 301"/>
                <a:gd name="T10" fmla="*/ 2 w 285"/>
                <a:gd name="T11" fmla="*/ 1 h 301"/>
                <a:gd name="T12" fmla="*/ 3 w 285"/>
                <a:gd name="T13" fmla="*/ 0 h 301"/>
                <a:gd name="T14" fmla="*/ 4 w 285"/>
                <a:gd name="T15" fmla="*/ 0 h 301"/>
                <a:gd name="T16" fmla="*/ 5 w 285"/>
                <a:gd name="T17" fmla="*/ 0 h 301"/>
                <a:gd name="T18" fmla="*/ 6 w 285"/>
                <a:gd name="T19" fmla="*/ 0 h 301"/>
                <a:gd name="T20" fmla="*/ 7 w 285"/>
                <a:gd name="T21" fmla="*/ 0 h 301"/>
                <a:gd name="T22" fmla="*/ 8 w 285"/>
                <a:gd name="T23" fmla="*/ 1 h 301"/>
                <a:gd name="T24" fmla="*/ 9 w 285"/>
                <a:gd name="T25" fmla="*/ 2 h 301"/>
                <a:gd name="T26" fmla="*/ 10 w 285"/>
                <a:gd name="T27" fmla="*/ 2 h 301"/>
                <a:gd name="T28" fmla="*/ 10 w 285"/>
                <a:gd name="T29" fmla="*/ 3 h 301"/>
                <a:gd name="T30" fmla="*/ 10 w 285"/>
                <a:gd name="T31" fmla="*/ 4 h 301"/>
                <a:gd name="T32" fmla="*/ 11 w 285"/>
                <a:gd name="T33" fmla="*/ 6 h 301"/>
                <a:gd name="T34" fmla="*/ 10 w 285"/>
                <a:gd name="T35" fmla="*/ 7 h 301"/>
                <a:gd name="T36" fmla="*/ 10 w 285"/>
                <a:gd name="T37" fmla="*/ 8 h 301"/>
                <a:gd name="T38" fmla="*/ 10 w 285"/>
                <a:gd name="T39" fmla="*/ 9 h 301"/>
                <a:gd name="T40" fmla="*/ 9 w 285"/>
                <a:gd name="T41" fmla="*/ 10 h 301"/>
                <a:gd name="T42" fmla="*/ 8 w 285"/>
                <a:gd name="T43" fmla="*/ 10 h 301"/>
                <a:gd name="T44" fmla="*/ 7 w 285"/>
                <a:gd name="T45" fmla="*/ 11 h 301"/>
                <a:gd name="T46" fmla="*/ 6 w 285"/>
                <a:gd name="T47" fmla="*/ 11 h 301"/>
                <a:gd name="T48" fmla="*/ 5 w 285"/>
                <a:gd name="T49" fmla="*/ 11 h 301"/>
                <a:gd name="T50" fmla="*/ 4 w 285"/>
                <a:gd name="T51" fmla="*/ 11 h 301"/>
                <a:gd name="T52" fmla="*/ 3 w 285"/>
                <a:gd name="T53" fmla="*/ 11 h 301"/>
                <a:gd name="T54" fmla="*/ 2 w 285"/>
                <a:gd name="T55" fmla="*/ 10 h 301"/>
                <a:gd name="T56" fmla="*/ 2 w 285"/>
                <a:gd name="T57" fmla="*/ 10 h 301"/>
                <a:gd name="T58" fmla="*/ 1 w 285"/>
                <a:gd name="T59" fmla="*/ 9 h 301"/>
                <a:gd name="T60" fmla="*/ 0 w 285"/>
                <a:gd name="T61" fmla="*/ 8 h 301"/>
                <a:gd name="T62" fmla="*/ 0 w 285"/>
                <a:gd name="T63" fmla="*/ 7 h 301"/>
                <a:gd name="T64" fmla="*/ 0 w 285"/>
                <a:gd name="T65" fmla="*/ 6 h 30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85"/>
                <a:gd name="T100" fmla="*/ 0 h 301"/>
                <a:gd name="T101" fmla="*/ 285 w 285"/>
                <a:gd name="T102" fmla="*/ 301 h 30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85" h="301">
                  <a:moveTo>
                    <a:pt x="0" y="150"/>
                  </a:moveTo>
                  <a:lnTo>
                    <a:pt x="2" y="120"/>
                  </a:lnTo>
                  <a:lnTo>
                    <a:pt x="11" y="92"/>
                  </a:lnTo>
                  <a:lnTo>
                    <a:pt x="25" y="66"/>
                  </a:lnTo>
                  <a:lnTo>
                    <a:pt x="41" y="44"/>
                  </a:lnTo>
                  <a:lnTo>
                    <a:pt x="63" y="26"/>
                  </a:lnTo>
                  <a:lnTo>
                    <a:pt x="86" y="12"/>
                  </a:lnTo>
                  <a:lnTo>
                    <a:pt x="114" y="3"/>
                  </a:lnTo>
                  <a:lnTo>
                    <a:pt x="142" y="0"/>
                  </a:lnTo>
                  <a:lnTo>
                    <a:pt x="171" y="3"/>
                  </a:lnTo>
                  <a:lnTo>
                    <a:pt x="198" y="12"/>
                  </a:lnTo>
                  <a:lnTo>
                    <a:pt x="223" y="26"/>
                  </a:lnTo>
                  <a:lnTo>
                    <a:pt x="244" y="44"/>
                  </a:lnTo>
                  <a:lnTo>
                    <a:pt x="261" y="66"/>
                  </a:lnTo>
                  <a:lnTo>
                    <a:pt x="275" y="92"/>
                  </a:lnTo>
                  <a:lnTo>
                    <a:pt x="283" y="120"/>
                  </a:lnTo>
                  <a:lnTo>
                    <a:pt x="285" y="150"/>
                  </a:lnTo>
                  <a:lnTo>
                    <a:pt x="283" y="181"/>
                  </a:lnTo>
                  <a:lnTo>
                    <a:pt x="275" y="208"/>
                  </a:lnTo>
                  <a:lnTo>
                    <a:pt x="261" y="234"/>
                  </a:lnTo>
                  <a:lnTo>
                    <a:pt x="244" y="257"/>
                  </a:lnTo>
                  <a:lnTo>
                    <a:pt x="223" y="275"/>
                  </a:lnTo>
                  <a:lnTo>
                    <a:pt x="198" y="289"/>
                  </a:lnTo>
                  <a:lnTo>
                    <a:pt x="171" y="297"/>
                  </a:lnTo>
                  <a:lnTo>
                    <a:pt x="142" y="301"/>
                  </a:lnTo>
                  <a:lnTo>
                    <a:pt x="114" y="297"/>
                  </a:lnTo>
                  <a:lnTo>
                    <a:pt x="86" y="289"/>
                  </a:lnTo>
                  <a:lnTo>
                    <a:pt x="63" y="275"/>
                  </a:lnTo>
                  <a:lnTo>
                    <a:pt x="41" y="257"/>
                  </a:lnTo>
                  <a:lnTo>
                    <a:pt x="25" y="234"/>
                  </a:lnTo>
                  <a:lnTo>
                    <a:pt x="11" y="208"/>
                  </a:lnTo>
                  <a:lnTo>
                    <a:pt x="2" y="181"/>
                  </a:lnTo>
                  <a:lnTo>
                    <a:pt x="0" y="150"/>
                  </a:lnTo>
                  <a:close/>
                </a:path>
              </a:pathLst>
            </a:custGeom>
            <a:solidFill>
              <a:srgbClr val="FFFFFF"/>
            </a:solidFill>
            <a:ln w="3175">
              <a:solidFill>
                <a:srgbClr val="000000"/>
              </a:solidFill>
              <a:round/>
              <a:headEnd/>
              <a:tailEnd/>
            </a:ln>
          </p:spPr>
          <p:txBody>
            <a:bodyPr/>
            <a:lstStyle/>
            <a:p>
              <a:endParaRPr lang="ko-KR" altLang="en-US"/>
            </a:p>
          </p:txBody>
        </p:sp>
        <p:sp>
          <p:nvSpPr>
            <p:cNvPr id="66724" name="Freeform 115"/>
            <p:cNvSpPr>
              <a:spLocks/>
            </p:cNvSpPr>
            <p:nvPr/>
          </p:nvSpPr>
          <p:spPr bwMode="auto">
            <a:xfrm>
              <a:off x="2188" y="3335"/>
              <a:ext cx="49" cy="52"/>
            </a:xfrm>
            <a:custGeom>
              <a:avLst/>
              <a:gdLst>
                <a:gd name="T0" fmla="*/ 5 w 148"/>
                <a:gd name="T1" fmla="*/ 0 h 156"/>
                <a:gd name="T2" fmla="*/ 5 w 148"/>
                <a:gd name="T3" fmla="*/ 0 h 156"/>
                <a:gd name="T4" fmla="*/ 4 w 148"/>
                <a:gd name="T5" fmla="*/ 0 h 156"/>
                <a:gd name="T6" fmla="*/ 3 w 148"/>
                <a:gd name="T7" fmla="*/ 0 h 156"/>
                <a:gd name="T8" fmla="*/ 2 w 148"/>
                <a:gd name="T9" fmla="*/ 1 h 156"/>
                <a:gd name="T10" fmla="*/ 2 w 148"/>
                <a:gd name="T11" fmla="*/ 2 h 156"/>
                <a:gd name="T12" fmla="*/ 1 w 148"/>
                <a:gd name="T13" fmla="*/ 3 h 156"/>
                <a:gd name="T14" fmla="*/ 0 w 148"/>
                <a:gd name="T15" fmla="*/ 4 h 156"/>
                <a:gd name="T16" fmla="*/ 0 w 148"/>
                <a:gd name="T17" fmla="*/ 5 h 156"/>
                <a:gd name="T18" fmla="*/ 0 w 148"/>
                <a:gd name="T19" fmla="*/ 6 h 156"/>
                <a:gd name="T20" fmla="*/ 0 w 148"/>
                <a:gd name="T21" fmla="*/ 6 h 156"/>
                <a:gd name="T22" fmla="*/ 1 w 148"/>
                <a:gd name="T23" fmla="*/ 5 h 156"/>
                <a:gd name="T24" fmla="*/ 1 w 148"/>
                <a:gd name="T25" fmla="*/ 4 h 156"/>
                <a:gd name="T26" fmla="*/ 1 w 148"/>
                <a:gd name="T27" fmla="*/ 3 h 156"/>
                <a:gd name="T28" fmla="*/ 2 w 148"/>
                <a:gd name="T29" fmla="*/ 2 h 156"/>
                <a:gd name="T30" fmla="*/ 3 w 148"/>
                <a:gd name="T31" fmla="*/ 1 h 156"/>
                <a:gd name="T32" fmla="*/ 3 w 148"/>
                <a:gd name="T33" fmla="*/ 1 h 156"/>
                <a:gd name="T34" fmla="*/ 4 w 148"/>
                <a:gd name="T35" fmla="*/ 1 h 156"/>
                <a:gd name="T36" fmla="*/ 5 w 148"/>
                <a:gd name="T37" fmla="*/ 0 h 156"/>
                <a:gd name="T38" fmla="*/ 5 w 148"/>
                <a:gd name="T39" fmla="*/ 0 h 156"/>
                <a:gd name="T40" fmla="*/ 5 w 148"/>
                <a:gd name="T41" fmla="*/ 0 h 15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48"/>
                <a:gd name="T64" fmla="*/ 0 h 156"/>
                <a:gd name="T65" fmla="*/ 148 w 148"/>
                <a:gd name="T66" fmla="*/ 156 h 15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48" h="156">
                  <a:moveTo>
                    <a:pt x="148" y="0"/>
                  </a:moveTo>
                  <a:lnTo>
                    <a:pt x="148" y="0"/>
                  </a:lnTo>
                  <a:lnTo>
                    <a:pt x="118" y="4"/>
                  </a:lnTo>
                  <a:lnTo>
                    <a:pt x="90" y="12"/>
                  </a:lnTo>
                  <a:lnTo>
                    <a:pt x="65" y="27"/>
                  </a:lnTo>
                  <a:lnTo>
                    <a:pt x="43" y="46"/>
                  </a:lnTo>
                  <a:lnTo>
                    <a:pt x="26" y="69"/>
                  </a:lnTo>
                  <a:lnTo>
                    <a:pt x="11" y="96"/>
                  </a:lnTo>
                  <a:lnTo>
                    <a:pt x="2" y="124"/>
                  </a:lnTo>
                  <a:lnTo>
                    <a:pt x="0" y="156"/>
                  </a:lnTo>
                  <a:lnTo>
                    <a:pt x="12" y="156"/>
                  </a:lnTo>
                  <a:lnTo>
                    <a:pt x="14" y="127"/>
                  </a:lnTo>
                  <a:lnTo>
                    <a:pt x="23" y="101"/>
                  </a:lnTo>
                  <a:lnTo>
                    <a:pt x="36" y="76"/>
                  </a:lnTo>
                  <a:lnTo>
                    <a:pt x="52" y="53"/>
                  </a:lnTo>
                  <a:lnTo>
                    <a:pt x="72" y="37"/>
                  </a:lnTo>
                  <a:lnTo>
                    <a:pt x="95" y="24"/>
                  </a:lnTo>
                  <a:lnTo>
                    <a:pt x="121" y="15"/>
                  </a:lnTo>
                  <a:lnTo>
                    <a:pt x="148" y="12"/>
                  </a:lnTo>
                  <a:lnTo>
                    <a:pt x="148" y="0"/>
                  </a:lnTo>
                  <a:close/>
                </a:path>
              </a:pathLst>
            </a:custGeom>
            <a:solidFill>
              <a:srgbClr val="000000"/>
            </a:solidFill>
            <a:ln w="3175">
              <a:solidFill>
                <a:srgbClr val="000000"/>
              </a:solidFill>
              <a:round/>
              <a:headEnd/>
              <a:tailEnd/>
            </a:ln>
          </p:spPr>
          <p:txBody>
            <a:bodyPr/>
            <a:lstStyle/>
            <a:p>
              <a:endParaRPr lang="ko-KR" altLang="en-US"/>
            </a:p>
          </p:txBody>
        </p:sp>
        <p:sp>
          <p:nvSpPr>
            <p:cNvPr id="66725" name="Freeform 116"/>
            <p:cNvSpPr>
              <a:spLocks/>
            </p:cNvSpPr>
            <p:nvPr/>
          </p:nvSpPr>
          <p:spPr bwMode="auto">
            <a:xfrm>
              <a:off x="2237" y="3335"/>
              <a:ext cx="50" cy="52"/>
            </a:xfrm>
            <a:custGeom>
              <a:avLst/>
              <a:gdLst>
                <a:gd name="T0" fmla="*/ 6 w 149"/>
                <a:gd name="T1" fmla="*/ 6 h 156"/>
                <a:gd name="T2" fmla="*/ 6 w 149"/>
                <a:gd name="T3" fmla="*/ 6 h 156"/>
                <a:gd name="T4" fmla="*/ 5 w 149"/>
                <a:gd name="T5" fmla="*/ 5 h 156"/>
                <a:gd name="T6" fmla="*/ 5 w 149"/>
                <a:gd name="T7" fmla="*/ 4 h 156"/>
                <a:gd name="T8" fmla="*/ 5 w 149"/>
                <a:gd name="T9" fmla="*/ 3 h 156"/>
                <a:gd name="T10" fmla="*/ 4 w 149"/>
                <a:gd name="T11" fmla="*/ 2 h 156"/>
                <a:gd name="T12" fmla="*/ 3 w 149"/>
                <a:gd name="T13" fmla="*/ 1 h 156"/>
                <a:gd name="T14" fmla="*/ 2 w 149"/>
                <a:gd name="T15" fmla="*/ 0 h 156"/>
                <a:gd name="T16" fmla="*/ 1 w 149"/>
                <a:gd name="T17" fmla="*/ 0 h 156"/>
                <a:gd name="T18" fmla="*/ 0 w 149"/>
                <a:gd name="T19" fmla="*/ 0 h 156"/>
                <a:gd name="T20" fmla="*/ 0 w 149"/>
                <a:gd name="T21" fmla="*/ 0 h 156"/>
                <a:gd name="T22" fmla="*/ 1 w 149"/>
                <a:gd name="T23" fmla="*/ 1 h 156"/>
                <a:gd name="T24" fmla="*/ 2 w 149"/>
                <a:gd name="T25" fmla="*/ 1 h 156"/>
                <a:gd name="T26" fmla="*/ 3 w 149"/>
                <a:gd name="T27" fmla="*/ 1 h 156"/>
                <a:gd name="T28" fmla="*/ 4 w 149"/>
                <a:gd name="T29" fmla="*/ 2 h 156"/>
                <a:gd name="T30" fmla="*/ 4 w 149"/>
                <a:gd name="T31" fmla="*/ 3 h 156"/>
                <a:gd name="T32" fmla="*/ 5 w 149"/>
                <a:gd name="T33" fmla="*/ 4 h 156"/>
                <a:gd name="T34" fmla="*/ 5 w 149"/>
                <a:gd name="T35" fmla="*/ 5 h 156"/>
                <a:gd name="T36" fmla="*/ 5 w 149"/>
                <a:gd name="T37" fmla="*/ 6 h 156"/>
                <a:gd name="T38" fmla="*/ 5 w 149"/>
                <a:gd name="T39" fmla="*/ 6 h 156"/>
                <a:gd name="T40" fmla="*/ 6 w 149"/>
                <a:gd name="T41" fmla="*/ 6 h 15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49"/>
                <a:gd name="T64" fmla="*/ 0 h 156"/>
                <a:gd name="T65" fmla="*/ 149 w 149"/>
                <a:gd name="T66" fmla="*/ 156 h 15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49" h="156">
                  <a:moveTo>
                    <a:pt x="149" y="156"/>
                  </a:moveTo>
                  <a:lnTo>
                    <a:pt x="149" y="156"/>
                  </a:lnTo>
                  <a:lnTo>
                    <a:pt x="147" y="124"/>
                  </a:lnTo>
                  <a:lnTo>
                    <a:pt x="139" y="96"/>
                  </a:lnTo>
                  <a:lnTo>
                    <a:pt x="123" y="69"/>
                  </a:lnTo>
                  <a:lnTo>
                    <a:pt x="107" y="46"/>
                  </a:lnTo>
                  <a:lnTo>
                    <a:pt x="84" y="27"/>
                  </a:lnTo>
                  <a:lnTo>
                    <a:pt x="58" y="12"/>
                  </a:lnTo>
                  <a:lnTo>
                    <a:pt x="30" y="4"/>
                  </a:lnTo>
                  <a:lnTo>
                    <a:pt x="0" y="0"/>
                  </a:lnTo>
                  <a:lnTo>
                    <a:pt x="0" y="12"/>
                  </a:lnTo>
                  <a:lnTo>
                    <a:pt x="27" y="15"/>
                  </a:lnTo>
                  <a:lnTo>
                    <a:pt x="53" y="24"/>
                  </a:lnTo>
                  <a:lnTo>
                    <a:pt x="77" y="37"/>
                  </a:lnTo>
                  <a:lnTo>
                    <a:pt x="97" y="53"/>
                  </a:lnTo>
                  <a:lnTo>
                    <a:pt x="114" y="76"/>
                  </a:lnTo>
                  <a:lnTo>
                    <a:pt x="127" y="101"/>
                  </a:lnTo>
                  <a:lnTo>
                    <a:pt x="135" y="127"/>
                  </a:lnTo>
                  <a:lnTo>
                    <a:pt x="138" y="156"/>
                  </a:lnTo>
                  <a:lnTo>
                    <a:pt x="149" y="156"/>
                  </a:lnTo>
                  <a:close/>
                </a:path>
              </a:pathLst>
            </a:custGeom>
            <a:solidFill>
              <a:srgbClr val="000000"/>
            </a:solidFill>
            <a:ln w="3175">
              <a:solidFill>
                <a:srgbClr val="000000"/>
              </a:solidFill>
              <a:round/>
              <a:headEnd/>
              <a:tailEnd/>
            </a:ln>
          </p:spPr>
          <p:txBody>
            <a:bodyPr/>
            <a:lstStyle/>
            <a:p>
              <a:endParaRPr lang="ko-KR" altLang="en-US"/>
            </a:p>
          </p:txBody>
        </p:sp>
        <p:sp>
          <p:nvSpPr>
            <p:cNvPr id="66726" name="Freeform 117"/>
            <p:cNvSpPr>
              <a:spLocks/>
            </p:cNvSpPr>
            <p:nvPr/>
          </p:nvSpPr>
          <p:spPr bwMode="auto">
            <a:xfrm>
              <a:off x="2237" y="3387"/>
              <a:ext cx="50" cy="53"/>
            </a:xfrm>
            <a:custGeom>
              <a:avLst/>
              <a:gdLst>
                <a:gd name="T0" fmla="*/ 0 w 149"/>
                <a:gd name="T1" fmla="*/ 6 h 157"/>
                <a:gd name="T2" fmla="*/ 0 w 149"/>
                <a:gd name="T3" fmla="*/ 6 h 157"/>
                <a:gd name="T4" fmla="*/ 1 w 149"/>
                <a:gd name="T5" fmla="*/ 6 h 157"/>
                <a:gd name="T6" fmla="*/ 2 w 149"/>
                <a:gd name="T7" fmla="*/ 6 h 157"/>
                <a:gd name="T8" fmla="*/ 3 w 149"/>
                <a:gd name="T9" fmla="*/ 5 h 157"/>
                <a:gd name="T10" fmla="*/ 4 w 149"/>
                <a:gd name="T11" fmla="*/ 4 h 157"/>
                <a:gd name="T12" fmla="*/ 5 w 149"/>
                <a:gd name="T13" fmla="*/ 3 h 157"/>
                <a:gd name="T14" fmla="*/ 5 w 149"/>
                <a:gd name="T15" fmla="*/ 2 h 157"/>
                <a:gd name="T16" fmla="*/ 5 w 149"/>
                <a:gd name="T17" fmla="*/ 1 h 157"/>
                <a:gd name="T18" fmla="*/ 6 w 149"/>
                <a:gd name="T19" fmla="*/ 0 h 157"/>
                <a:gd name="T20" fmla="*/ 5 w 149"/>
                <a:gd name="T21" fmla="*/ 0 h 157"/>
                <a:gd name="T22" fmla="*/ 5 w 149"/>
                <a:gd name="T23" fmla="*/ 1 h 157"/>
                <a:gd name="T24" fmla="*/ 5 w 149"/>
                <a:gd name="T25" fmla="*/ 2 h 157"/>
                <a:gd name="T26" fmla="*/ 4 w 149"/>
                <a:gd name="T27" fmla="*/ 3 h 157"/>
                <a:gd name="T28" fmla="*/ 4 w 149"/>
                <a:gd name="T29" fmla="*/ 4 h 157"/>
                <a:gd name="T30" fmla="*/ 3 w 149"/>
                <a:gd name="T31" fmla="*/ 5 h 157"/>
                <a:gd name="T32" fmla="*/ 2 w 149"/>
                <a:gd name="T33" fmla="*/ 5 h 157"/>
                <a:gd name="T34" fmla="*/ 1 w 149"/>
                <a:gd name="T35" fmla="*/ 5 h 157"/>
                <a:gd name="T36" fmla="*/ 0 w 149"/>
                <a:gd name="T37" fmla="*/ 6 h 157"/>
                <a:gd name="T38" fmla="*/ 0 w 149"/>
                <a:gd name="T39" fmla="*/ 6 h 157"/>
                <a:gd name="T40" fmla="*/ 0 w 149"/>
                <a:gd name="T41" fmla="*/ 6 h 15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49"/>
                <a:gd name="T64" fmla="*/ 0 h 157"/>
                <a:gd name="T65" fmla="*/ 149 w 149"/>
                <a:gd name="T66" fmla="*/ 157 h 157"/>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49" h="157">
                  <a:moveTo>
                    <a:pt x="0" y="157"/>
                  </a:moveTo>
                  <a:lnTo>
                    <a:pt x="0" y="157"/>
                  </a:lnTo>
                  <a:lnTo>
                    <a:pt x="30" y="153"/>
                  </a:lnTo>
                  <a:lnTo>
                    <a:pt x="58" y="145"/>
                  </a:lnTo>
                  <a:lnTo>
                    <a:pt x="84" y="129"/>
                  </a:lnTo>
                  <a:lnTo>
                    <a:pt x="107" y="111"/>
                  </a:lnTo>
                  <a:lnTo>
                    <a:pt x="123" y="88"/>
                  </a:lnTo>
                  <a:lnTo>
                    <a:pt x="139" y="61"/>
                  </a:lnTo>
                  <a:lnTo>
                    <a:pt x="147" y="32"/>
                  </a:lnTo>
                  <a:lnTo>
                    <a:pt x="149" y="0"/>
                  </a:lnTo>
                  <a:lnTo>
                    <a:pt x="138" y="0"/>
                  </a:lnTo>
                  <a:lnTo>
                    <a:pt x="135" y="30"/>
                  </a:lnTo>
                  <a:lnTo>
                    <a:pt x="127" y="56"/>
                  </a:lnTo>
                  <a:lnTo>
                    <a:pt x="114" y="81"/>
                  </a:lnTo>
                  <a:lnTo>
                    <a:pt x="97" y="103"/>
                  </a:lnTo>
                  <a:lnTo>
                    <a:pt x="77" y="120"/>
                  </a:lnTo>
                  <a:lnTo>
                    <a:pt x="53" y="133"/>
                  </a:lnTo>
                  <a:lnTo>
                    <a:pt x="27" y="141"/>
                  </a:lnTo>
                  <a:lnTo>
                    <a:pt x="0" y="145"/>
                  </a:lnTo>
                  <a:lnTo>
                    <a:pt x="0" y="157"/>
                  </a:lnTo>
                  <a:close/>
                </a:path>
              </a:pathLst>
            </a:custGeom>
            <a:solidFill>
              <a:srgbClr val="000000"/>
            </a:solidFill>
            <a:ln w="3175">
              <a:solidFill>
                <a:srgbClr val="000000"/>
              </a:solidFill>
              <a:round/>
              <a:headEnd/>
              <a:tailEnd/>
            </a:ln>
          </p:spPr>
          <p:txBody>
            <a:bodyPr/>
            <a:lstStyle/>
            <a:p>
              <a:endParaRPr lang="ko-KR" altLang="en-US"/>
            </a:p>
          </p:txBody>
        </p:sp>
        <p:sp>
          <p:nvSpPr>
            <p:cNvPr id="66727" name="Freeform 118"/>
            <p:cNvSpPr>
              <a:spLocks/>
            </p:cNvSpPr>
            <p:nvPr/>
          </p:nvSpPr>
          <p:spPr bwMode="auto">
            <a:xfrm>
              <a:off x="2188" y="3387"/>
              <a:ext cx="49" cy="53"/>
            </a:xfrm>
            <a:custGeom>
              <a:avLst/>
              <a:gdLst>
                <a:gd name="T0" fmla="*/ 0 w 148"/>
                <a:gd name="T1" fmla="*/ 0 h 157"/>
                <a:gd name="T2" fmla="*/ 0 w 148"/>
                <a:gd name="T3" fmla="*/ 0 h 157"/>
                <a:gd name="T4" fmla="*/ 0 w 148"/>
                <a:gd name="T5" fmla="*/ 1 h 157"/>
                <a:gd name="T6" fmla="*/ 0 w 148"/>
                <a:gd name="T7" fmla="*/ 2 h 157"/>
                <a:gd name="T8" fmla="*/ 1 w 148"/>
                <a:gd name="T9" fmla="*/ 3 h 157"/>
                <a:gd name="T10" fmla="*/ 2 w 148"/>
                <a:gd name="T11" fmla="*/ 4 h 157"/>
                <a:gd name="T12" fmla="*/ 2 w 148"/>
                <a:gd name="T13" fmla="*/ 5 h 157"/>
                <a:gd name="T14" fmla="*/ 3 w 148"/>
                <a:gd name="T15" fmla="*/ 6 h 157"/>
                <a:gd name="T16" fmla="*/ 4 w 148"/>
                <a:gd name="T17" fmla="*/ 6 h 157"/>
                <a:gd name="T18" fmla="*/ 5 w 148"/>
                <a:gd name="T19" fmla="*/ 6 h 157"/>
                <a:gd name="T20" fmla="*/ 5 w 148"/>
                <a:gd name="T21" fmla="*/ 6 h 157"/>
                <a:gd name="T22" fmla="*/ 4 w 148"/>
                <a:gd name="T23" fmla="*/ 5 h 157"/>
                <a:gd name="T24" fmla="*/ 3 w 148"/>
                <a:gd name="T25" fmla="*/ 5 h 157"/>
                <a:gd name="T26" fmla="*/ 3 w 148"/>
                <a:gd name="T27" fmla="*/ 5 h 157"/>
                <a:gd name="T28" fmla="*/ 2 w 148"/>
                <a:gd name="T29" fmla="*/ 4 h 157"/>
                <a:gd name="T30" fmla="*/ 1 w 148"/>
                <a:gd name="T31" fmla="*/ 3 h 157"/>
                <a:gd name="T32" fmla="*/ 1 w 148"/>
                <a:gd name="T33" fmla="*/ 2 h 157"/>
                <a:gd name="T34" fmla="*/ 1 w 148"/>
                <a:gd name="T35" fmla="*/ 1 h 157"/>
                <a:gd name="T36" fmla="*/ 0 w 148"/>
                <a:gd name="T37" fmla="*/ 0 h 157"/>
                <a:gd name="T38" fmla="*/ 0 w 148"/>
                <a:gd name="T39" fmla="*/ 0 h 157"/>
                <a:gd name="T40" fmla="*/ 0 w 148"/>
                <a:gd name="T41" fmla="*/ 0 h 15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48"/>
                <a:gd name="T64" fmla="*/ 0 h 157"/>
                <a:gd name="T65" fmla="*/ 148 w 148"/>
                <a:gd name="T66" fmla="*/ 157 h 157"/>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48" h="157">
                  <a:moveTo>
                    <a:pt x="0" y="0"/>
                  </a:moveTo>
                  <a:lnTo>
                    <a:pt x="0" y="0"/>
                  </a:lnTo>
                  <a:lnTo>
                    <a:pt x="2" y="32"/>
                  </a:lnTo>
                  <a:lnTo>
                    <a:pt x="11" y="61"/>
                  </a:lnTo>
                  <a:lnTo>
                    <a:pt x="26" y="88"/>
                  </a:lnTo>
                  <a:lnTo>
                    <a:pt x="43" y="111"/>
                  </a:lnTo>
                  <a:lnTo>
                    <a:pt x="65" y="129"/>
                  </a:lnTo>
                  <a:lnTo>
                    <a:pt x="90" y="145"/>
                  </a:lnTo>
                  <a:lnTo>
                    <a:pt x="118" y="153"/>
                  </a:lnTo>
                  <a:lnTo>
                    <a:pt x="148" y="157"/>
                  </a:lnTo>
                  <a:lnTo>
                    <a:pt x="148" y="145"/>
                  </a:lnTo>
                  <a:lnTo>
                    <a:pt x="121" y="141"/>
                  </a:lnTo>
                  <a:lnTo>
                    <a:pt x="95" y="133"/>
                  </a:lnTo>
                  <a:lnTo>
                    <a:pt x="72" y="120"/>
                  </a:lnTo>
                  <a:lnTo>
                    <a:pt x="52" y="103"/>
                  </a:lnTo>
                  <a:lnTo>
                    <a:pt x="36" y="81"/>
                  </a:lnTo>
                  <a:lnTo>
                    <a:pt x="23" y="56"/>
                  </a:lnTo>
                  <a:lnTo>
                    <a:pt x="14" y="30"/>
                  </a:lnTo>
                  <a:lnTo>
                    <a:pt x="12" y="0"/>
                  </a:lnTo>
                  <a:lnTo>
                    <a:pt x="0" y="0"/>
                  </a:lnTo>
                  <a:close/>
                </a:path>
              </a:pathLst>
            </a:custGeom>
            <a:solidFill>
              <a:srgbClr val="000000"/>
            </a:solidFill>
            <a:ln w="3175">
              <a:solidFill>
                <a:srgbClr val="000000"/>
              </a:solidFill>
              <a:round/>
              <a:headEnd/>
              <a:tailEnd/>
            </a:ln>
          </p:spPr>
          <p:txBody>
            <a:bodyPr/>
            <a:lstStyle/>
            <a:p>
              <a:endParaRPr lang="ko-KR" altLang="en-US"/>
            </a:p>
          </p:txBody>
        </p:sp>
      </p:grpSp>
      <p:pic>
        <p:nvPicPr>
          <p:cNvPr id="66570" name="Picture 119" descr="SFAXMOD"/>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75400" y="5764262"/>
            <a:ext cx="2589213" cy="1058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6571" name="Group 120"/>
          <p:cNvGrpSpPr>
            <a:grpSpLocks/>
          </p:cNvGrpSpPr>
          <p:nvPr/>
        </p:nvGrpSpPr>
        <p:grpSpPr bwMode="auto">
          <a:xfrm>
            <a:off x="6403975" y="4608562"/>
            <a:ext cx="1141413" cy="842962"/>
            <a:chOff x="3793" y="3021"/>
            <a:chExt cx="584" cy="368"/>
          </a:xfrm>
        </p:grpSpPr>
        <p:sp>
          <p:nvSpPr>
            <p:cNvPr id="66572" name="Freeform 121"/>
            <p:cNvSpPr>
              <a:spLocks/>
            </p:cNvSpPr>
            <p:nvPr/>
          </p:nvSpPr>
          <p:spPr bwMode="auto">
            <a:xfrm>
              <a:off x="4203" y="3328"/>
              <a:ext cx="107" cy="48"/>
            </a:xfrm>
            <a:custGeom>
              <a:avLst/>
              <a:gdLst>
                <a:gd name="T0" fmla="*/ 5 w 213"/>
                <a:gd name="T1" fmla="*/ 0 h 95"/>
                <a:gd name="T2" fmla="*/ 0 w 213"/>
                <a:gd name="T3" fmla="*/ 3 h 95"/>
                <a:gd name="T4" fmla="*/ 27 w 213"/>
                <a:gd name="T5" fmla="*/ 12 h 95"/>
                <a:gd name="T6" fmla="*/ 27 w 213"/>
                <a:gd name="T7" fmla="*/ 8 h 95"/>
                <a:gd name="T8" fmla="*/ 5 w 213"/>
                <a:gd name="T9" fmla="*/ 0 h 95"/>
                <a:gd name="T10" fmla="*/ 0 60000 65536"/>
                <a:gd name="T11" fmla="*/ 0 60000 65536"/>
                <a:gd name="T12" fmla="*/ 0 60000 65536"/>
                <a:gd name="T13" fmla="*/ 0 60000 65536"/>
                <a:gd name="T14" fmla="*/ 0 60000 65536"/>
                <a:gd name="T15" fmla="*/ 0 w 213"/>
                <a:gd name="T16" fmla="*/ 0 h 95"/>
                <a:gd name="T17" fmla="*/ 213 w 213"/>
                <a:gd name="T18" fmla="*/ 95 h 95"/>
              </a:gdLst>
              <a:ahLst/>
              <a:cxnLst>
                <a:cxn ang="T10">
                  <a:pos x="T0" y="T1"/>
                </a:cxn>
                <a:cxn ang="T11">
                  <a:pos x="T2" y="T3"/>
                </a:cxn>
                <a:cxn ang="T12">
                  <a:pos x="T4" y="T5"/>
                </a:cxn>
                <a:cxn ang="T13">
                  <a:pos x="T6" y="T7"/>
                </a:cxn>
                <a:cxn ang="T14">
                  <a:pos x="T8" y="T9"/>
                </a:cxn>
              </a:cxnLst>
              <a:rect l="T15" t="T16" r="T17" b="T18"/>
              <a:pathLst>
                <a:path w="213" h="95">
                  <a:moveTo>
                    <a:pt x="38" y="0"/>
                  </a:moveTo>
                  <a:lnTo>
                    <a:pt x="0" y="18"/>
                  </a:lnTo>
                  <a:lnTo>
                    <a:pt x="213" y="95"/>
                  </a:lnTo>
                  <a:lnTo>
                    <a:pt x="213" y="64"/>
                  </a:lnTo>
                  <a:lnTo>
                    <a:pt x="38" y="0"/>
                  </a:lnTo>
                  <a:close/>
                </a:path>
              </a:pathLst>
            </a:custGeom>
            <a:solidFill>
              <a:srgbClr val="3FF200"/>
            </a:solidFill>
            <a:ln w="3175">
              <a:solidFill>
                <a:srgbClr val="000000"/>
              </a:solidFill>
              <a:round/>
              <a:headEnd/>
              <a:tailEnd/>
            </a:ln>
          </p:spPr>
          <p:txBody>
            <a:bodyPr/>
            <a:lstStyle/>
            <a:p>
              <a:endParaRPr lang="ko-KR" altLang="en-US"/>
            </a:p>
          </p:txBody>
        </p:sp>
        <p:sp>
          <p:nvSpPr>
            <p:cNvPr id="66573" name="Freeform 122"/>
            <p:cNvSpPr>
              <a:spLocks/>
            </p:cNvSpPr>
            <p:nvPr/>
          </p:nvSpPr>
          <p:spPr bwMode="auto">
            <a:xfrm>
              <a:off x="4200" y="3325"/>
              <a:ext cx="23" cy="15"/>
            </a:xfrm>
            <a:custGeom>
              <a:avLst/>
              <a:gdLst>
                <a:gd name="T0" fmla="*/ 1 w 46"/>
                <a:gd name="T1" fmla="*/ 3 h 30"/>
                <a:gd name="T2" fmla="*/ 1 w 46"/>
                <a:gd name="T3" fmla="*/ 4 h 30"/>
                <a:gd name="T4" fmla="*/ 6 w 46"/>
                <a:gd name="T5" fmla="*/ 2 h 30"/>
                <a:gd name="T6" fmla="*/ 6 w 46"/>
                <a:gd name="T7" fmla="*/ 0 h 30"/>
                <a:gd name="T8" fmla="*/ 1 w 46"/>
                <a:gd name="T9" fmla="*/ 3 h 30"/>
                <a:gd name="T10" fmla="*/ 1 w 46"/>
                <a:gd name="T11" fmla="*/ 4 h 30"/>
                <a:gd name="T12" fmla="*/ 1 w 46"/>
                <a:gd name="T13" fmla="*/ 3 h 30"/>
                <a:gd name="T14" fmla="*/ 0 w 46"/>
                <a:gd name="T15" fmla="*/ 3 h 30"/>
                <a:gd name="T16" fmla="*/ 1 w 46"/>
                <a:gd name="T17" fmla="*/ 4 h 30"/>
                <a:gd name="T18" fmla="*/ 1 w 46"/>
                <a:gd name="T19" fmla="*/ 4 h 30"/>
                <a:gd name="T20" fmla="*/ 1 w 46"/>
                <a:gd name="T21" fmla="*/ 4 h 30"/>
                <a:gd name="T22" fmla="*/ 1 w 46"/>
                <a:gd name="T23" fmla="*/ 3 h 3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6"/>
                <a:gd name="T37" fmla="*/ 0 h 30"/>
                <a:gd name="T38" fmla="*/ 46 w 46"/>
                <a:gd name="T39" fmla="*/ 30 h 3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6" h="30">
                  <a:moveTo>
                    <a:pt x="8" y="18"/>
                  </a:moveTo>
                  <a:lnTo>
                    <a:pt x="8" y="30"/>
                  </a:lnTo>
                  <a:lnTo>
                    <a:pt x="46" y="12"/>
                  </a:lnTo>
                  <a:lnTo>
                    <a:pt x="41" y="0"/>
                  </a:lnTo>
                  <a:lnTo>
                    <a:pt x="3" y="18"/>
                  </a:lnTo>
                  <a:lnTo>
                    <a:pt x="3" y="30"/>
                  </a:lnTo>
                  <a:lnTo>
                    <a:pt x="3" y="18"/>
                  </a:lnTo>
                  <a:lnTo>
                    <a:pt x="0" y="22"/>
                  </a:lnTo>
                  <a:lnTo>
                    <a:pt x="1" y="25"/>
                  </a:lnTo>
                  <a:lnTo>
                    <a:pt x="3" y="30"/>
                  </a:lnTo>
                  <a:lnTo>
                    <a:pt x="8" y="30"/>
                  </a:lnTo>
                  <a:lnTo>
                    <a:pt x="8" y="18"/>
                  </a:lnTo>
                  <a:close/>
                </a:path>
              </a:pathLst>
            </a:custGeom>
            <a:solidFill>
              <a:srgbClr val="000000"/>
            </a:solidFill>
            <a:ln w="3175">
              <a:solidFill>
                <a:srgbClr val="000000"/>
              </a:solidFill>
              <a:round/>
              <a:headEnd/>
              <a:tailEnd/>
            </a:ln>
          </p:spPr>
          <p:txBody>
            <a:bodyPr/>
            <a:lstStyle/>
            <a:p>
              <a:endParaRPr lang="ko-KR" altLang="en-US"/>
            </a:p>
          </p:txBody>
        </p:sp>
        <p:sp>
          <p:nvSpPr>
            <p:cNvPr id="66574" name="Freeform 123"/>
            <p:cNvSpPr>
              <a:spLocks/>
            </p:cNvSpPr>
            <p:nvPr/>
          </p:nvSpPr>
          <p:spPr bwMode="auto">
            <a:xfrm>
              <a:off x="4202" y="3334"/>
              <a:ext cx="111" cy="45"/>
            </a:xfrm>
            <a:custGeom>
              <a:avLst/>
              <a:gdLst>
                <a:gd name="T0" fmla="*/ 26 w 222"/>
                <a:gd name="T1" fmla="*/ 11 h 89"/>
                <a:gd name="T2" fmla="*/ 28 w 222"/>
                <a:gd name="T3" fmla="*/ 10 h 89"/>
                <a:gd name="T4" fmla="*/ 1 w 222"/>
                <a:gd name="T5" fmla="*/ 0 h 89"/>
                <a:gd name="T6" fmla="*/ 0 w 222"/>
                <a:gd name="T7" fmla="*/ 2 h 89"/>
                <a:gd name="T8" fmla="*/ 27 w 222"/>
                <a:gd name="T9" fmla="*/ 12 h 89"/>
                <a:gd name="T10" fmla="*/ 28 w 222"/>
                <a:gd name="T11" fmla="*/ 11 h 89"/>
                <a:gd name="T12" fmla="*/ 27 w 222"/>
                <a:gd name="T13" fmla="*/ 12 h 89"/>
                <a:gd name="T14" fmla="*/ 28 w 222"/>
                <a:gd name="T15" fmla="*/ 12 h 89"/>
                <a:gd name="T16" fmla="*/ 28 w 222"/>
                <a:gd name="T17" fmla="*/ 11 h 89"/>
                <a:gd name="T18" fmla="*/ 28 w 222"/>
                <a:gd name="T19" fmla="*/ 11 h 89"/>
                <a:gd name="T20" fmla="*/ 28 w 222"/>
                <a:gd name="T21" fmla="*/ 10 h 89"/>
                <a:gd name="T22" fmla="*/ 26 w 222"/>
                <a:gd name="T23" fmla="*/ 11 h 8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22"/>
                <a:gd name="T37" fmla="*/ 0 h 89"/>
                <a:gd name="T38" fmla="*/ 222 w 222"/>
                <a:gd name="T39" fmla="*/ 89 h 8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22" h="89">
                  <a:moveTo>
                    <a:pt x="208" y="83"/>
                  </a:moveTo>
                  <a:lnTo>
                    <a:pt x="218" y="78"/>
                  </a:lnTo>
                  <a:lnTo>
                    <a:pt x="5" y="0"/>
                  </a:lnTo>
                  <a:lnTo>
                    <a:pt x="0" y="12"/>
                  </a:lnTo>
                  <a:lnTo>
                    <a:pt x="213" y="89"/>
                  </a:lnTo>
                  <a:lnTo>
                    <a:pt x="222" y="83"/>
                  </a:lnTo>
                  <a:lnTo>
                    <a:pt x="213" y="89"/>
                  </a:lnTo>
                  <a:lnTo>
                    <a:pt x="218" y="89"/>
                  </a:lnTo>
                  <a:lnTo>
                    <a:pt x="221" y="84"/>
                  </a:lnTo>
                  <a:lnTo>
                    <a:pt x="221" y="81"/>
                  </a:lnTo>
                  <a:lnTo>
                    <a:pt x="218" y="78"/>
                  </a:lnTo>
                  <a:lnTo>
                    <a:pt x="208" y="83"/>
                  </a:lnTo>
                  <a:close/>
                </a:path>
              </a:pathLst>
            </a:custGeom>
            <a:solidFill>
              <a:srgbClr val="000000"/>
            </a:solidFill>
            <a:ln w="3175">
              <a:solidFill>
                <a:srgbClr val="000000"/>
              </a:solidFill>
              <a:round/>
              <a:headEnd/>
              <a:tailEnd/>
            </a:ln>
          </p:spPr>
          <p:txBody>
            <a:bodyPr/>
            <a:lstStyle/>
            <a:p>
              <a:endParaRPr lang="ko-KR" altLang="en-US"/>
            </a:p>
          </p:txBody>
        </p:sp>
        <p:sp>
          <p:nvSpPr>
            <p:cNvPr id="66575" name="Freeform 124"/>
            <p:cNvSpPr>
              <a:spLocks/>
            </p:cNvSpPr>
            <p:nvPr/>
          </p:nvSpPr>
          <p:spPr bwMode="auto">
            <a:xfrm>
              <a:off x="4306" y="3357"/>
              <a:ext cx="7" cy="19"/>
            </a:xfrm>
            <a:custGeom>
              <a:avLst/>
              <a:gdLst>
                <a:gd name="T0" fmla="*/ 1 w 14"/>
                <a:gd name="T1" fmla="*/ 2 h 38"/>
                <a:gd name="T2" fmla="*/ 0 w 14"/>
                <a:gd name="T3" fmla="*/ 1 h 38"/>
                <a:gd name="T4" fmla="*/ 0 w 14"/>
                <a:gd name="T5" fmla="*/ 5 h 38"/>
                <a:gd name="T6" fmla="*/ 2 w 14"/>
                <a:gd name="T7" fmla="*/ 5 h 38"/>
                <a:gd name="T8" fmla="*/ 2 w 14"/>
                <a:gd name="T9" fmla="*/ 1 h 38"/>
                <a:gd name="T10" fmla="*/ 2 w 14"/>
                <a:gd name="T11" fmla="*/ 1 h 38"/>
                <a:gd name="T12" fmla="*/ 2 w 14"/>
                <a:gd name="T13" fmla="*/ 1 h 38"/>
                <a:gd name="T14" fmla="*/ 2 w 14"/>
                <a:gd name="T15" fmla="*/ 1 h 38"/>
                <a:gd name="T16" fmla="*/ 1 w 14"/>
                <a:gd name="T17" fmla="*/ 0 h 38"/>
                <a:gd name="T18" fmla="*/ 1 w 14"/>
                <a:gd name="T19" fmla="*/ 1 h 38"/>
                <a:gd name="T20" fmla="*/ 0 w 14"/>
                <a:gd name="T21" fmla="*/ 1 h 38"/>
                <a:gd name="T22" fmla="*/ 1 w 14"/>
                <a:gd name="T23" fmla="*/ 2 h 3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4"/>
                <a:gd name="T37" fmla="*/ 0 h 38"/>
                <a:gd name="T38" fmla="*/ 14 w 14"/>
                <a:gd name="T39" fmla="*/ 38 h 3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4" h="38">
                  <a:moveTo>
                    <a:pt x="5" y="13"/>
                  </a:moveTo>
                  <a:lnTo>
                    <a:pt x="0" y="7"/>
                  </a:lnTo>
                  <a:lnTo>
                    <a:pt x="0" y="38"/>
                  </a:lnTo>
                  <a:lnTo>
                    <a:pt x="14" y="38"/>
                  </a:lnTo>
                  <a:lnTo>
                    <a:pt x="14" y="7"/>
                  </a:lnTo>
                  <a:lnTo>
                    <a:pt x="10" y="1"/>
                  </a:lnTo>
                  <a:lnTo>
                    <a:pt x="14" y="7"/>
                  </a:lnTo>
                  <a:lnTo>
                    <a:pt x="12" y="1"/>
                  </a:lnTo>
                  <a:lnTo>
                    <a:pt x="7" y="0"/>
                  </a:lnTo>
                  <a:lnTo>
                    <a:pt x="3" y="1"/>
                  </a:lnTo>
                  <a:lnTo>
                    <a:pt x="0" y="7"/>
                  </a:lnTo>
                  <a:lnTo>
                    <a:pt x="5" y="13"/>
                  </a:lnTo>
                  <a:close/>
                </a:path>
              </a:pathLst>
            </a:custGeom>
            <a:solidFill>
              <a:srgbClr val="000000"/>
            </a:solidFill>
            <a:ln w="3175">
              <a:solidFill>
                <a:srgbClr val="000000"/>
              </a:solidFill>
              <a:round/>
              <a:headEnd/>
              <a:tailEnd/>
            </a:ln>
          </p:spPr>
          <p:txBody>
            <a:bodyPr/>
            <a:lstStyle/>
            <a:p>
              <a:endParaRPr lang="ko-KR" altLang="en-US"/>
            </a:p>
          </p:txBody>
        </p:sp>
        <p:sp>
          <p:nvSpPr>
            <p:cNvPr id="66576" name="Freeform 125"/>
            <p:cNvSpPr>
              <a:spLocks/>
            </p:cNvSpPr>
            <p:nvPr/>
          </p:nvSpPr>
          <p:spPr bwMode="auto">
            <a:xfrm>
              <a:off x="4219" y="3325"/>
              <a:ext cx="92" cy="38"/>
            </a:xfrm>
            <a:custGeom>
              <a:avLst/>
              <a:gdLst>
                <a:gd name="T0" fmla="*/ 1 w 183"/>
                <a:gd name="T1" fmla="*/ 2 h 76"/>
                <a:gd name="T2" fmla="*/ 1 w 183"/>
                <a:gd name="T3" fmla="*/ 2 h 76"/>
                <a:gd name="T4" fmla="*/ 23 w 183"/>
                <a:gd name="T5" fmla="*/ 10 h 76"/>
                <a:gd name="T6" fmla="*/ 23 w 183"/>
                <a:gd name="T7" fmla="*/ 8 h 76"/>
                <a:gd name="T8" fmla="*/ 1 w 183"/>
                <a:gd name="T9" fmla="*/ 0 h 76"/>
                <a:gd name="T10" fmla="*/ 1 w 183"/>
                <a:gd name="T11" fmla="*/ 0 h 76"/>
                <a:gd name="T12" fmla="*/ 1 w 183"/>
                <a:gd name="T13" fmla="*/ 0 h 76"/>
                <a:gd name="T14" fmla="*/ 1 w 183"/>
                <a:gd name="T15" fmla="*/ 0 h 76"/>
                <a:gd name="T16" fmla="*/ 1 w 183"/>
                <a:gd name="T17" fmla="*/ 1 h 76"/>
                <a:gd name="T18" fmla="*/ 0 w 183"/>
                <a:gd name="T19" fmla="*/ 1 h 76"/>
                <a:gd name="T20" fmla="*/ 1 w 183"/>
                <a:gd name="T21" fmla="*/ 2 h 76"/>
                <a:gd name="T22" fmla="*/ 1 w 183"/>
                <a:gd name="T23" fmla="*/ 2 h 7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83"/>
                <a:gd name="T37" fmla="*/ 0 h 76"/>
                <a:gd name="T38" fmla="*/ 183 w 183"/>
                <a:gd name="T39" fmla="*/ 76 h 7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83" h="76">
                  <a:moveTo>
                    <a:pt x="8" y="12"/>
                  </a:moveTo>
                  <a:lnTo>
                    <a:pt x="3" y="12"/>
                  </a:lnTo>
                  <a:lnTo>
                    <a:pt x="178" y="76"/>
                  </a:lnTo>
                  <a:lnTo>
                    <a:pt x="183" y="64"/>
                  </a:lnTo>
                  <a:lnTo>
                    <a:pt x="8" y="0"/>
                  </a:lnTo>
                  <a:lnTo>
                    <a:pt x="3" y="0"/>
                  </a:lnTo>
                  <a:lnTo>
                    <a:pt x="8" y="0"/>
                  </a:lnTo>
                  <a:lnTo>
                    <a:pt x="3" y="0"/>
                  </a:lnTo>
                  <a:lnTo>
                    <a:pt x="1" y="3"/>
                  </a:lnTo>
                  <a:lnTo>
                    <a:pt x="0" y="8"/>
                  </a:lnTo>
                  <a:lnTo>
                    <a:pt x="3" y="12"/>
                  </a:lnTo>
                  <a:lnTo>
                    <a:pt x="8" y="12"/>
                  </a:lnTo>
                  <a:close/>
                </a:path>
              </a:pathLst>
            </a:custGeom>
            <a:solidFill>
              <a:srgbClr val="000000"/>
            </a:solidFill>
            <a:ln w="3175">
              <a:solidFill>
                <a:srgbClr val="000000"/>
              </a:solidFill>
              <a:round/>
              <a:headEnd/>
              <a:tailEnd/>
            </a:ln>
          </p:spPr>
          <p:txBody>
            <a:bodyPr/>
            <a:lstStyle/>
            <a:p>
              <a:endParaRPr lang="ko-KR" altLang="en-US"/>
            </a:p>
          </p:txBody>
        </p:sp>
        <p:sp>
          <p:nvSpPr>
            <p:cNvPr id="66577" name="Freeform 126"/>
            <p:cNvSpPr>
              <a:spLocks/>
            </p:cNvSpPr>
            <p:nvPr/>
          </p:nvSpPr>
          <p:spPr bwMode="auto">
            <a:xfrm>
              <a:off x="3797" y="3024"/>
              <a:ext cx="411" cy="220"/>
            </a:xfrm>
            <a:custGeom>
              <a:avLst/>
              <a:gdLst>
                <a:gd name="T0" fmla="*/ 33 w 822"/>
                <a:gd name="T1" fmla="*/ 2 h 441"/>
                <a:gd name="T2" fmla="*/ 38 w 822"/>
                <a:gd name="T3" fmla="*/ 4 h 441"/>
                <a:gd name="T4" fmla="*/ 44 w 822"/>
                <a:gd name="T5" fmla="*/ 5 h 441"/>
                <a:gd name="T6" fmla="*/ 55 w 822"/>
                <a:gd name="T7" fmla="*/ 5 h 441"/>
                <a:gd name="T8" fmla="*/ 61 w 822"/>
                <a:gd name="T9" fmla="*/ 8 h 441"/>
                <a:gd name="T10" fmla="*/ 63 w 822"/>
                <a:gd name="T11" fmla="*/ 11 h 441"/>
                <a:gd name="T12" fmla="*/ 61 w 822"/>
                <a:gd name="T13" fmla="*/ 13 h 441"/>
                <a:gd name="T14" fmla="*/ 56 w 822"/>
                <a:gd name="T15" fmla="*/ 14 h 441"/>
                <a:gd name="T16" fmla="*/ 49 w 822"/>
                <a:gd name="T17" fmla="*/ 16 h 441"/>
                <a:gd name="T18" fmla="*/ 39 w 822"/>
                <a:gd name="T19" fmla="*/ 17 h 441"/>
                <a:gd name="T20" fmla="*/ 28 w 822"/>
                <a:gd name="T21" fmla="*/ 18 h 441"/>
                <a:gd name="T22" fmla="*/ 19 w 822"/>
                <a:gd name="T23" fmla="*/ 20 h 441"/>
                <a:gd name="T24" fmla="*/ 11 w 822"/>
                <a:gd name="T25" fmla="*/ 23 h 441"/>
                <a:gd name="T26" fmla="*/ 6 w 822"/>
                <a:gd name="T27" fmla="*/ 26 h 441"/>
                <a:gd name="T28" fmla="*/ 3 w 822"/>
                <a:gd name="T29" fmla="*/ 29 h 441"/>
                <a:gd name="T30" fmla="*/ 1 w 822"/>
                <a:gd name="T31" fmla="*/ 32 h 441"/>
                <a:gd name="T32" fmla="*/ 1 w 822"/>
                <a:gd name="T33" fmla="*/ 37 h 441"/>
                <a:gd name="T34" fmla="*/ 3 w 822"/>
                <a:gd name="T35" fmla="*/ 42 h 441"/>
                <a:gd name="T36" fmla="*/ 10 w 822"/>
                <a:gd name="T37" fmla="*/ 44 h 441"/>
                <a:gd name="T38" fmla="*/ 23 w 822"/>
                <a:gd name="T39" fmla="*/ 45 h 441"/>
                <a:gd name="T40" fmla="*/ 36 w 822"/>
                <a:gd name="T41" fmla="*/ 44 h 441"/>
                <a:gd name="T42" fmla="*/ 48 w 822"/>
                <a:gd name="T43" fmla="*/ 43 h 441"/>
                <a:gd name="T44" fmla="*/ 59 w 822"/>
                <a:gd name="T45" fmla="*/ 42 h 441"/>
                <a:gd name="T46" fmla="*/ 70 w 822"/>
                <a:gd name="T47" fmla="*/ 43 h 441"/>
                <a:gd name="T48" fmla="*/ 76 w 822"/>
                <a:gd name="T49" fmla="*/ 44 h 441"/>
                <a:gd name="T50" fmla="*/ 82 w 822"/>
                <a:gd name="T51" fmla="*/ 46 h 441"/>
                <a:gd name="T52" fmla="*/ 87 w 822"/>
                <a:gd name="T53" fmla="*/ 49 h 441"/>
                <a:gd name="T54" fmla="*/ 92 w 822"/>
                <a:gd name="T55" fmla="*/ 52 h 441"/>
                <a:gd name="T56" fmla="*/ 96 w 822"/>
                <a:gd name="T57" fmla="*/ 54 h 441"/>
                <a:gd name="T58" fmla="*/ 96 w 822"/>
                <a:gd name="T59" fmla="*/ 55 h 441"/>
                <a:gd name="T60" fmla="*/ 103 w 822"/>
                <a:gd name="T61" fmla="*/ 47 h 441"/>
                <a:gd name="T62" fmla="*/ 100 w 822"/>
                <a:gd name="T63" fmla="*/ 45 h 441"/>
                <a:gd name="T64" fmla="*/ 94 w 822"/>
                <a:gd name="T65" fmla="*/ 42 h 441"/>
                <a:gd name="T66" fmla="*/ 86 w 822"/>
                <a:gd name="T67" fmla="*/ 38 h 441"/>
                <a:gd name="T68" fmla="*/ 77 w 822"/>
                <a:gd name="T69" fmla="*/ 35 h 441"/>
                <a:gd name="T70" fmla="*/ 69 w 822"/>
                <a:gd name="T71" fmla="*/ 33 h 441"/>
                <a:gd name="T72" fmla="*/ 58 w 822"/>
                <a:gd name="T73" fmla="*/ 33 h 441"/>
                <a:gd name="T74" fmla="*/ 45 w 822"/>
                <a:gd name="T75" fmla="*/ 34 h 441"/>
                <a:gd name="T76" fmla="*/ 30 w 822"/>
                <a:gd name="T77" fmla="*/ 35 h 441"/>
                <a:gd name="T78" fmla="*/ 18 w 822"/>
                <a:gd name="T79" fmla="*/ 34 h 441"/>
                <a:gd name="T80" fmla="*/ 12 w 822"/>
                <a:gd name="T81" fmla="*/ 33 h 441"/>
                <a:gd name="T82" fmla="*/ 13 w 822"/>
                <a:gd name="T83" fmla="*/ 30 h 441"/>
                <a:gd name="T84" fmla="*/ 16 w 822"/>
                <a:gd name="T85" fmla="*/ 28 h 441"/>
                <a:gd name="T86" fmla="*/ 19 w 822"/>
                <a:gd name="T87" fmla="*/ 27 h 441"/>
                <a:gd name="T88" fmla="*/ 24 w 822"/>
                <a:gd name="T89" fmla="*/ 26 h 441"/>
                <a:gd name="T90" fmla="*/ 30 w 822"/>
                <a:gd name="T91" fmla="*/ 25 h 441"/>
                <a:gd name="T92" fmla="*/ 39 w 822"/>
                <a:gd name="T93" fmla="*/ 23 h 441"/>
                <a:gd name="T94" fmla="*/ 48 w 822"/>
                <a:gd name="T95" fmla="*/ 22 h 441"/>
                <a:gd name="T96" fmla="*/ 55 w 822"/>
                <a:gd name="T97" fmla="*/ 21 h 441"/>
                <a:gd name="T98" fmla="*/ 61 w 822"/>
                <a:gd name="T99" fmla="*/ 19 h 441"/>
                <a:gd name="T100" fmla="*/ 66 w 822"/>
                <a:gd name="T101" fmla="*/ 16 h 441"/>
                <a:gd name="T102" fmla="*/ 69 w 822"/>
                <a:gd name="T103" fmla="*/ 12 h 441"/>
                <a:gd name="T104" fmla="*/ 68 w 822"/>
                <a:gd name="T105" fmla="*/ 7 h 441"/>
                <a:gd name="T106" fmla="*/ 63 w 822"/>
                <a:gd name="T107" fmla="*/ 4 h 441"/>
                <a:gd name="T108" fmla="*/ 59 w 822"/>
                <a:gd name="T109" fmla="*/ 3 h 441"/>
                <a:gd name="T110" fmla="*/ 52 w 822"/>
                <a:gd name="T111" fmla="*/ 3 h 441"/>
                <a:gd name="T112" fmla="*/ 45 w 822"/>
                <a:gd name="T113" fmla="*/ 3 h 441"/>
                <a:gd name="T114" fmla="*/ 40 w 822"/>
                <a:gd name="T115" fmla="*/ 2 h 441"/>
                <a:gd name="T116" fmla="*/ 35 w 822"/>
                <a:gd name="T117" fmla="*/ 0 h 441"/>
                <a:gd name="T118" fmla="*/ 33 w 822"/>
                <a:gd name="T119" fmla="*/ 0 h 441"/>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822"/>
                <a:gd name="T181" fmla="*/ 0 h 441"/>
                <a:gd name="T182" fmla="*/ 822 w 822"/>
                <a:gd name="T183" fmla="*/ 441 h 441"/>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822" h="441">
                  <a:moveTo>
                    <a:pt x="252" y="13"/>
                  </a:moveTo>
                  <a:lnTo>
                    <a:pt x="255" y="14"/>
                  </a:lnTo>
                  <a:lnTo>
                    <a:pt x="262" y="18"/>
                  </a:lnTo>
                  <a:lnTo>
                    <a:pt x="271" y="23"/>
                  </a:lnTo>
                  <a:lnTo>
                    <a:pt x="284" y="30"/>
                  </a:lnTo>
                  <a:lnTo>
                    <a:pt x="298" y="36"/>
                  </a:lnTo>
                  <a:lnTo>
                    <a:pt x="313" y="41"/>
                  </a:lnTo>
                  <a:lnTo>
                    <a:pt x="330" y="45"/>
                  </a:lnTo>
                  <a:lnTo>
                    <a:pt x="345" y="46"/>
                  </a:lnTo>
                  <a:lnTo>
                    <a:pt x="383" y="45"/>
                  </a:lnTo>
                  <a:lnTo>
                    <a:pt x="414" y="45"/>
                  </a:lnTo>
                  <a:lnTo>
                    <a:pt x="440" y="47"/>
                  </a:lnTo>
                  <a:lnTo>
                    <a:pt x="461" y="52"/>
                  </a:lnTo>
                  <a:lnTo>
                    <a:pt x="477" y="58"/>
                  </a:lnTo>
                  <a:lnTo>
                    <a:pt x="489" y="66"/>
                  </a:lnTo>
                  <a:lnTo>
                    <a:pt x="497" y="75"/>
                  </a:lnTo>
                  <a:lnTo>
                    <a:pt x="502" y="86"/>
                  </a:lnTo>
                  <a:lnTo>
                    <a:pt x="502" y="92"/>
                  </a:lnTo>
                  <a:lnTo>
                    <a:pt x="500" y="98"/>
                  </a:lnTo>
                  <a:lnTo>
                    <a:pt x="494" y="102"/>
                  </a:lnTo>
                  <a:lnTo>
                    <a:pt x="486" y="107"/>
                  </a:lnTo>
                  <a:lnTo>
                    <a:pt x="476" y="112"/>
                  </a:lnTo>
                  <a:lnTo>
                    <a:pt x="462" y="115"/>
                  </a:lnTo>
                  <a:lnTo>
                    <a:pt x="447" y="119"/>
                  </a:lnTo>
                  <a:lnTo>
                    <a:pt x="429" y="122"/>
                  </a:lnTo>
                  <a:lnTo>
                    <a:pt x="409" y="125"/>
                  </a:lnTo>
                  <a:lnTo>
                    <a:pt x="387" y="129"/>
                  </a:lnTo>
                  <a:lnTo>
                    <a:pt x="364" y="132"/>
                  </a:lnTo>
                  <a:lnTo>
                    <a:pt x="339" y="136"/>
                  </a:lnTo>
                  <a:lnTo>
                    <a:pt x="312" y="139"/>
                  </a:lnTo>
                  <a:lnTo>
                    <a:pt x="285" y="143"/>
                  </a:lnTo>
                  <a:lnTo>
                    <a:pt x="256" y="146"/>
                  </a:lnTo>
                  <a:lnTo>
                    <a:pt x="226" y="151"/>
                  </a:lnTo>
                  <a:lnTo>
                    <a:pt x="196" y="155"/>
                  </a:lnTo>
                  <a:lnTo>
                    <a:pt x="170" y="161"/>
                  </a:lnTo>
                  <a:lnTo>
                    <a:pt x="145" y="167"/>
                  </a:lnTo>
                  <a:lnTo>
                    <a:pt x="123" y="174"/>
                  </a:lnTo>
                  <a:lnTo>
                    <a:pt x="103" y="181"/>
                  </a:lnTo>
                  <a:lnTo>
                    <a:pt x="85" y="188"/>
                  </a:lnTo>
                  <a:lnTo>
                    <a:pt x="69" y="196"/>
                  </a:lnTo>
                  <a:lnTo>
                    <a:pt x="55" y="204"/>
                  </a:lnTo>
                  <a:lnTo>
                    <a:pt x="44" y="212"/>
                  </a:lnTo>
                  <a:lnTo>
                    <a:pt x="34" y="220"/>
                  </a:lnTo>
                  <a:lnTo>
                    <a:pt x="24" y="228"/>
                  </a:lnTo>
                  <a:lnTo>
                    <a:pt x="17" y="237"/>
                  </a:lnTo>
                  <a:lnTo>
                    <a:pt x="12" y="245"/>
                  </a:lnTo>
                  <a:lnTo>
                    <a:pt x="8" y="253"/>
                  </a:lnTo>
                  <a:lnTo>
                    <a:pt x="5" y="260"/>
                  </a:lnTo>
                  <a:lnTo>
                    <a:pt x="3" y="268"/>
                  </a:lnTo>
                  <a:lnTo>
                    <a:pt x="0" y="287"/>
                  </a:lnTo>
                  <a:lnTo>
                    <a:pt x="1" y="303"/>
                  </a:lnTo>
                  <a:lnTo>
                    <a:pt x="6" y="317"/>
                  </a:lnTo>
                  <a:lnTo>
                    <a:pt x="14" y="327"/>
                  </a:lnTo>
                  <a:lnTo>
                    <a:pt x="24" y="336"/>
                  </a:lnTo>
                  <a:lnTo>
                    <a:pt x="38" y="343"/>
                  </a:lnTo>
                  <a:lnTo>
                    <a:pt x="54" y="349"/>
                  </a:lnTo>
                  <a:lnTo>
                    <a:pt x="73" y="353"/>
                  </a:lnTo>
                  <a:lnTo>
                    <a:pt x="108" y="359"/>
                  </a:lnTo>
                  <a:lnTo>
                    <a:pt x="144" y="361"/>
                  </a:lnTo>
                  <a:lnTo>
                    <a:pt x="180" y="364"/>
                  </a:lnTo>
                  <a:lnTo>
                    <a:pt x="214" y="364"/>
                  </a:lnTo>
                  <a:lnTo>
                    <a:pt x="249" y="361"/>
                  </a:lnTo>
                  <a:lnTo>
                    <a:pt x="282" y="359"/>
                  </a:lnTo>
                  <a:lnTo>
                    <a:pt x="316" y="357"/>
                  </a:lnTo>
                  <a:lnTo>
                    <a:pt x="348" y="353"/>
                  </a:lnTo>
                  <a:lnTo>
                    <a:pt x="380" y="350"/>
                  </a:lnTo>
                  <a:lnTo>
                    <a:pt x="411" y="346"/>
                  </a:lnTo>
                  <a:lnTo>
                    <a:pt x="441" y="344"/>
                  </a:lnTo>
                  <a:lnTo>
                    <a:pt x="470" y="342"/>
                  </a:lnTo>
                  <a:lnTo>
                    <a:pt x="499" y="342"/>
                  </a:lnTo>
                  <a:lnTo>
                    <a:pt x="527" y="342"/>
                  </a:lnTo>
                  <a:lnTo>
                    <a:pt x="553" y="344"/>
                  </a:lnTo>
                  <a:lnTo>
                    <a:pt x="578" y="349"/>
                  </a:lnTo>
                  <a:lnTo>
                    <a:pt x="591" y="352"/>
                  </a:lnTo>
                  <a:lnTo>
                    <a:pt x="605" y="357"/>
                  </a:lnTo>
                  <a:lnTo>
                    <a:pt x="619" y="361"/>
                  </a:lnTo>
                  <a:lnTo>
                    <a:pt x="634" y="368"/>
                  </a:lnTo>
                  <a:lnTo>
                    <a:pt x="650" y="375"/>
                  </a:lnTo>
                  <a:lnTo>
                    <a:pt x="666" y="383"/>
                  </a:lnTo>
                  <a:lnTo>
                    <a:pt x="681" y="391"/>
                  </a:lnTo>
                  <a:lnTo>
                    <a:pt x="696" y="399"/>
                  </a:lnTo>
                  <a:lnTo>
                    <a:pt x="711" y="407"/>
                  </a:lnTo>
                  <a:lnTo>
                    <a:pt x="723" y="416"/>
                  </a:lnTo>
                  <a:lnTo>
                    <a:pt x="736" y="422"/>
                  </a:lnTo>
                  <a:lnTo>
                    <a:pt x="746" y="428"/>
                  </a:lnTo>
                  <a:lnTo>
                    <a:pt x="755" y="434"/>
                  </a:lnTo>
                  <a:lnTo>
                    <a:pt x="761" y="437"/>
                  </a:lnTo>
                  <a:lnTo>
                    <a:pt x="766" y="440"/>
                  </a:lnTo>
                  <a:lnTo>
                    <a:pt x="767" y="441"/>
                  </a:lnTo>
                  <a:lnTo>
                    <a:pt x="767" y="440"/>
                  </a:lnTo>
                  <a:lnTo>
                    <a:pt x="767" y="414"/>
                  </a:lnTo>
                  <a:lnTo>
                    <a:pt x="822" y="381"/>
                  </a:lnTo>
                  <a:lnTo>
                    <a:pt x="820" y="380"/>
                  </a:lnTo>
                  <a:lnTo>
                    <a:pt x="816" y="376"/>
                  </a:lnTo>
                  <a:lnTo>
                    <a:pt x="806" y="371"/>
                  </a:lnTo>
                  <a:lnTo>
                    <a:pt x="795" y="364"/>
                  </a:lnTo>
                  <a:lnTo>
                    <a:pt x="781" y="356"/>
                  </a:lnTo>
                  <a:lnTo>
                    <a:pt x="764" y="346"/>
                  </a:lnTo>
                  <a:lnTo>
                    <a:pt x="745" y="336"/>
                  </a:lnTo>
                  <a:lnTo>
                    <a:pt x="726" y="326"/>
                  </a:lnTo>
                  <a:lnTo>
                    <a:pt x="705" y="317"/>
                  </a:lnTo>
                  <a:lnTo>
                    <a:pt x="682" y="306"/>
                  </a:lnTo>
                  <a:lnTo>
                    <a:pt x="660" y="297"/>
                  </a:lnTo>
                  <a:lnTo>
                    <a:pt x="637" y="288"/>
                  </a:lnTo>
                  <a:lnTo>
                    <a:pt x="614" y="281"/>
                  </a:lnTo>
                  <a:lnTo>
                    <a:pt x="592" y="274"/>
                  </a:lnTo>
                  <a:lnTo>
                    <a:pt x="570" y="270"/>
                  </a:lnTo>
                  <a:lnTo>
                    <a:pt x="550" y="268"/>
                  </a:lnTo>
                  <a:lnTo>
                    <a:pt x="527" y="268"/>
                  </a:lnTo>
                  <a:lnTo>
                    <a:pt x="499" y="268"/>
                  </a:lnTo>
                  <a:lnTo>
                    <a:pt x="465" y="270"/>
                  </a:lnTo>
                  <a:lnTo>
                    <a:pt x="430" y="272"/>
                  </a:lnTo>
                  <a:lnTo>
                    <a:pt x="392" y="274"/>
                  </a:lnTo>
                  <a:lnTo>
                    <a:pt x="353" y="276"/>
                  </a:lnTo>
                  <a:lnTo>
                    <a:pt x="313" y="277"/>
                  </a:lnTo>
                  <a:lnTo>
                    <a:pt x="274" y="280"/>
                  </a:lnTo>
                  <a:lnTo>
                    <a:pt x="236" y="281"/>
                  </a:lnTo>
                  <a:lnTo>
                    <a:pt x="201" y="281"/>
                  </a:lnTo>
                  <a:lnTo>
                    <a:pt x="170" y="281"/>
                  </a:lnTo>
                  <a:lnTo>
                    <a:pt x="142" y="279"/>
                  </a:lnTo>
                  <a:lnTo>
                    <a:pt x="120" y="276"/>
                  </a:lnTo>
                  <a:lnTo>
                    <a:pt x="104" y="272"/>
                  </a:lnTo>
                  <a:lnTo>
                    <a:pt x="96" y="266"/>
                  </a:lnTo>
                  <a:lnTo>
                    <a:pt x="96" y="258"/>
                  </a:lnTo>
                  <a:lnTo>
                    <a:pt x="100" y="250"/>
                  </a:lnTo>
                  <a:lnTo>
                    <a:pt x="105" y="243"/>
                  </a:lnTo>
                  <a:lnTo>
                    <a:pt x="111" y="236"/>
                  </a:lnTo>
                  <a:lnTo>
                    <a:pt x="117" y="231"/>
                  </a:lnTo>
                  <a:lnTo>
                    <a:pt x="125" y="227"/>
                  </a:lnTo>
                  <a:lnTo>
                    <a:pt x="133" y="222"/>
                  </a:lnTo>
                  <a:lnTo>
                    <a:pt x="142" y="219"/>
                  </a:lnTo>
                  <a:lnTo>
                    <a:pt x="152" y="216"/>
                  </a:lnTo>
                  <a:lnTo>
                    <a:pt x="164" y="214"/>
                  </a:lnTo>
                  <a:lnTo>
                    <a:pt x="176" y="212"/>
                  </a:lnTo>
                  <a:lnTo>
                    <a:pt x="190" y="208"/>
                  </a:lnTo>
                  <a:lnTo>
                    <a:pt x="206" y="206"/>
                  </a:lnTo>
                  <a:lnTo>
                    <a:pt x="224" y="204"/>
                  </a:lnTo>
                  <a:lnTo>
                    <a:pt x="243" y="201"/>
                  </a:lnTo>
                  <a:lnTo>
                    <a:pt x="264" y="198"/>
                  </a:lnTo>
                  <a:lnTo>
                    <a:pt x="287" y="195"/>
                  </a:lnTo>
                  <a:lnTo>
                    <a:pt x="311" y="191"/>
                  </a:lnTo>
                  <a:lnTo>
                    <a:pt x="334" y="188"/>
                  </a:lnTo>
                  <a:lnTo>
                    <a:pt x="357" y="184"/>
                  </a:lnTo>
                  <a:lnTo>
                    <a:pt x="379" y="180"/>
                  </a:lnTo>
                  <a:lnTo>
                    <a:pt x="401" y="176"/>
                  </a:lnTo>
                  <a:lnTo>
                    <a:pt x="421" y="173"/>
                  </a:lnTo>
                  <a:lnTo>
                    <a:pt x="440" y="168"/>
                  </a:lnTo>
                  <a:lnTo>
                    <a:pt x="459" y="163"/>
                  </a:lnTo>
                  <a:lnTo>
                    <a:pt x="476" y="159"/>
                  </a:lnTo>
                  <a:lnTo>
                    <a:pt x="491" y="153"/>
                  </a:lnTo>
                  <a:lnTo>
                    <a:pt x="505" y="146"/>
                  </a:lnTo>
                  <a:lnTo>
                    <a:pt x="517" y="138"/>
                  </a:lnTo>
                  <a:lnTo>
                    <a:pt x="528" y="130"/>
                  </a:lnTo>
                  <a:lnTo>
                    <a:pt x="537" y="121"/>
                  </a:lnTo>
                  <a:lnTo>
                    <a:pt x="543" y="110"/>
                  </a:lnTo>
                  <a:lnTo>
                    <a:pt x="547" y="99"/>
                  </a:lnTo>
                  <a:lnTo>
                    <a:pt x="550" y="83"/>
                  </a:lnTo>
                  <a:lnTo>
                    <a:pt x="546" y="69"/>
                  </a:lnTo>
                  <a:lnTo>
                    <a:pt x="539" y="58"/>
                  </a:lnTo>
                  <a:lnTo>
                    <a:pt x="530" y="48"/>
                  </a:lnTo>
                  <a:lnTo>
                    <a:pt x="518" y="41"/>
                  </a:lnTo>
                  <a:lnTo>
                    <a:pt x="506" y="36"/>
                  </a:lnTo>
                  <a:lnTo>
                    <a:pt x="495" y="32"/>
                  </a:lnTo>
                  <a:lnTo>
                    <a:pt x="485" y="31"/>
                  </a:lnTo>
                  <a:lnTo>
                    <a:pt x="474" y="30"/>
                  </a:lnTo>
                  <a:lnTo>
                    <a:pt x="459" y="30"/>
                  </a:lnTo>
                  <a:lnTo>
                    <a:pt x="439" y="30"/>
                  </a:lnTo>
                  <a:lnTo>
                    <a:pt x="418" y="30"/>
                  </a:lnTo>
                  <a:lnTo>
                    <a:pt x="396" y="29"/>
                  </a:lnTo>
                  <a:lnTo>
                    <a:pt x="376" y="29"/>
                  </a:lnTo>
                  <a:lnTo>
                    <a:pt x="356" y="28"/>
                  </a:lnTo>
                  <a:lnTo>
                    <a:pt x="341" y="26"/>
                  </a:lnTo>
                  <a:lnTo>
                    <a:pt x="327" y="24"/>
                  </a:lnTo>
                  <a:lnTo>
                    <a:pt x="313" y="21"/>
                  </a:lnTo>
                  <a:lnTo>
                    <a:pt x="301" y="16"/>
                  </a:lnTo>
                  <a:lnTo>
                    <a:pt x="288" y="12"/>
                  </a:lnTo>
                  <a:lnTo>
                    <a:pt x="278" y="7"/>
                  </a:lnTo>
                  <a:lnTo>
                    <a:pt x="270" y="3"/>
                  </a:lnTo>
                  <a:lnTo>
                    <a:pt x="265" y="1"/>
                  </a:lnTo>
                  <a:lnTo>
                    <a:pt x="263" y="0"/>
                  </a:lnTo>
                  <a:lnTo>
                    <a:pt x="252" y="13"/>
                  </a:lnTo>
                  <a:close/>
                </a:path>
              </a:pathLst>
            </a:custGeom>
            <a:solidFill>
              <a:srgbClr val="B2B2B2"/>
            </a:solidFill>
            <a:ln w="3175">
              <a:solidFill>
                <a:srgbClr val="000000"/>
              </a:solidFill>
              <a:round/>
              <a:headEnd/>
              <a:tailEnd/>
            </a:ln>
          </p:spPr>
          <p:txBody>
            <a:bodyPr/>
            <a:lstStyle/>
            <a:p>
              <a:endParaRPr lang="ko-KR" altLang="en-US"/>
            </a:p>
          </p:txBody>
        </p:sp>
        <p:sp>
          <p:nvSpPr>
            <p:cNvPr id="66578" name="Freeform 127"/>
            <p:cNvSpPr>
              <a:spLocks/>
            </p:cNvSpPr>
            <p:nvPr/>
          </p:nvSpPr>
          <p:spPr bwMode="auto">
            <a:xfrm>
              <a:off x="4180" y="3182"/>
              <a:ext cx="193" cy="192"/>
            </a:xfrm>
            <a:custGeom>
              <a:avLst/>
              <a:gdLst>
                <a:gd name="T0" fmla="*/ 29 w 386"/>
                <a:gd name="T1" fmla="*/ 48 h 383"/>
                <a:gd name="T2" fmla="*/ 49 w 386"/>
                <a:gd name="T3" fmla="*/ 38 h 383"/>
                <a:gd name="T4" fmla="*/ 49 w 386"/>
                <a:gd name="T5" fmla="*/ 16 h 383"/>
                <a:gd name="T6" fmla="*/ 21 w 386"/>
                <a:gd name="T7" fmla="*/ 0 h 383"/>
                <a:gd name="T8" fmla="*/ 0 w 386"/>
                <a:gd name="T9" fmla="*/ 12 h 383"/>
                <a:gd name="T10" fmla="*/ 0 w 386"/>
                <a:gd name="T11" fmla="*/ 33 h 383"/>
                <a:gd name="T12" fmla="*/ 29 w 386"/>
                <a:gd name="T13" fmla="*/ 48 h 383"/>
                <a:gd name="T14" fmla="*/ 0 60000 65536"/>
                <a:gd name="T15" fmla="*/ 0 60000 65536"/>
                <a:gd name="T16" fmla="*/ 0 60000 65536"/>
                <a:gd name="T17" fmla="*/ 0 60000 65536"/>
                <a:gd name="T18" fmla="*/ 0 60000 65536"/>
                <a:gd name="T19" fmla="*/ 0 60000 65536"/>
                <a:gd name="T20" fmla="*/ 0 60000 65536"/>
                <a:gd name="T21" fmla="*/ 0 w 386"/>
                <a:gd name="T22" fmla="*/ 0 h 383"/>
                <a:gd name="T23" fmla="*/ 386 w 386"/>
                <a:gd name="T24" fmla="*/ 383 h 38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86" h="383">
                  <a:moveTo>
                    <a:pt x="232" y="383"/>
                  </a:moveTo>
                  <a:lnTo>
                    <a:pt x="386" y="297"/>
                  </a:lnTo>
                  <a:lnTo>
                    <a:pt x="386" y="127"/>
                  </a:lnTo>
                  <a:lnTo>
                    <a:pt x="164" y="0"/>
                  </a:lnTo>
                  <a:lnTo>
                    <a:pt x="0" y="96"/>
                  </a:lnTo>
                  <a:lnTo>
                    <a:pt x="0" y="260"/>
                  </a:lnTo>
                  <a:lnTo>
                    <a:pt x="232" y="383"/>
                  </a:lnTo>
                  <a:close/>
                </a:path>
              </a:pathLst>
            </a:custGeom>
            <a:solidFill>
              <a:srgbClr val="33F2FF"/>
            </a:solidFill>
            <a:ln w="3175">
              <a:solidFill>
                <a:srgbClr val="000000"/>
              </a:solidFill>
              <a:round/>
              <a:headEnd/>
              <a:tailEnd/>
            </a:ln>
          </p:spPr>
          <p:txBody>
            <a:bodyPr/>
            <a:lstStyle/>
            <a:p>
              <a:endParaRPr lang="ko-KR" altLang="en-US"/>
            </a:p>
          </p:txBody>
        </p:sp>
        <p:sp>
          <p:nvSpPr>
            <p:cNvPr id="66579" name="Freeform 128"/>
            <p:cNvSpPr>
              <a:spLocks/>
            </p:cNvSpPr>
            <p:nvPr/>
          </p:nvSpPr>
          <p:spPr bwMode="auto">
            <a:xfrm>
              <a:off x="4294" y="3327"/>
              <a:ext cx="83" cy="50"/>
            </a:xfrm>
            <a:custGeom>
              <a:avLst/>
              <a:gdLst>
                <a:gd name="T0" fmla="*/ 19 w 166"/>
                <a:gd name="T1" fmla="*/ 1 h 100"/>
                <a:gd name="T2" fmla="*/ 20 w 166"/>
                <a:gd name="T3" fmla="*/ 0 h 100"/>
                <a:gd name="T4" fmla="*/ 0 w 166"/>
                <a:gd name="T5" fmla="*/ 11 h 100"/>
                <a:gd name="T6" fmla="*/ 1 w 166"/>
                <a:gd name="T7" fmla="*/ 13 h 100"/>
                <a:gd name="T8" fmla="*/ 21 w 166"/>
                <a:gd name="T9" fmla="*/ 2 h 100"/>
                <a:gd name="T10" fmla="*/ 21 w 166"/>
                <a:gd name="T11" fmla="*/ 1 h 100"/>
                <a:gd name="T12" fmla="*/ 21 w 166"/>
                <a:gd name="T13" fmla="*/ 2 h 100"/>
                <a:gd name="T14" fmla="*/ 21 w 166"/>
                <a:gd name="T15" fmla="*/ 2 h 100"/>
                <a:gd name="T16" fmla="*/ 21 w 166"/>
                <a:gd name="T17" fmla="*/ 1 h 100"/>
                <a:gd name="T18" fmla="*/ 20 w 166"/>
                <a:gd name="T19" fmla="*/ 0 h 100"/>
                <a:gd name="T20" fmla="*/ 20 w 166"/>
                <a:gd name="T21" fmla="*/ 0 h 100"/>
                <a:gd name="T22" fmla="*/ 19 w 166"/>
                <a:gd name="T23" fmla="*/ 1 h 10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66"/>
                <a:gd name="T37" fmla="*/ 0 h 100"/>
                <a:gd name="T38" fmla="*/ 166 w 166"/>
                <a:gd name="T39" fmla="*/ 100 h 10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66" h="100">
                  <a:moveTo>
                    <a:pt x="150" y="7"/>
                  </a:moveTo>
                  <a:lnTo>
                    <a:pt x="155" y="0"/>
                  </a:lnTo>
                  <a:lnTo>
                    <a:pt x="0" y="86"/>
                  </a:lnTo>
                  <a:lnTo>
                    <a:pt x="7" y="100"/>
                  </a:lnTo>
                  <a:lnTo>
                    <a:pt x="161" y="13"/>
                  </a:lnTo>
                  <a:lnTo>
                    <a:pt x="166" y="7"/>
                  </a:lnTo>
                  <a:lnTo>
                    <a:pt x="161" y="13"/>
                  </a:lnTo>
                  <a:lnTo>
                    <a:pt x="166" y="9"/>
                  </a:lnTo>
                  <a:lnTo>
                    <a:pt x="165" y="3"/>
                  </a:lnTo>
                  <a:lnTo>
                    <a:pt x="160" y="0"/>
                  </a:lnTo>
                  <a:lnTo>
                    <a:pt x="155" y="0"/>
                  </a:lnTo>
                  <a:lnTo>
                    <a:pt x="150" y="7"/>
                  </a:lnTo>
                  <a:close/>
                </a:path>
              </a:pathLst>
            </a:custGeom>
            <a:solidFill>
              <a:srgbClr val="000000"/>
            </a:solidFill>
            <a:ln w="3175">
              <a:solidFill>
                <a:srgbClr val="000000"/>
              </a:solidFill>
              <a:round/>
              <a:headEnd/>
              <a:tailEnd/>
            </a:ln>
          </p:spPr>
          <p:txBody>
            <a:bodyPr/>
            <a:lstStyle/>
            <a:p>
              <a:endParaRPr lang="ko-KR" altLang="en-US"/>
            </a:p>
          </p:txBody>
        </p:sp>
        <p:sp>
          <p:nvSpPr>
            <p:cNvPr id="66580" name="Freeform 129"/>
            <p:cNvSpPr>
              <a:spLocks/>
            </p:cNvSpPr>
            <p:nvPr/>
          </p:nvSpPr>
          <p:spPr bwMode="auto">
            <a:xfrm>
              <a:off x="4369" y="3242"/>
              <a:ext cx="8" cy="89"/>
            </a:xfrm>
            <a:custGeom>
              <a:avLst/>
              <a:gdLst>
                <a:gd name="T0" fmla="*/ 1 w 16"/>
                <a:gd name="T1" fmla="*/ 2 h 178"/>
                <a:gd name="T2" fmla="*/ 0 w 16"/>
                <a:gd name="T3" fmla="*/ 1 h 178"/>
                <a:gd name="T4" fmla="*/ 0 w 16"/>
                <a:gd name="T5" fmla="*/ 23 h 178"/>
                <a:gd name="T6" fmla="*/ 2 w 16"/>
                <a:gd name="T7" fmla="*/ 23 h 178"/>
                <a:gd name="T8" fmla="*/ 2 w 16"/>
                <a:gd name="T9" fmla="*/ 1 h 178"/>
                <a:gd name="T10" fmla="*/ 1 w 16"/>
                <a:gd name="T11" fmla="*/ 1 h 178"/>
                <a:gd name="T12" fmla="*/ 2 w 16"/>
                <a:gd name="T13" fmla="*/ 1 h 178"/>
                <a:gd name="T14" fmla="*/ 2 w 16"/>
                <a:gd name="T15" fmla="*/ 1 h 178"/>
                <a:gd name="T16" fmla="*/ 1 w 16"/>
                <a:gd name="T17" fmla="*/ 0 h 178"/>
                <a:gd name="T18" fmla="*/ 1 w 16"/>
                <a:gd name="T19" fmla="*/ 1 h 178"/>
                <a:gd name="T20" fmla="*/ 0 w 16"/>
                <a:gd name="T21" fmla="*/ 1 h 178"/>
                <a:gd name="T22" fmla="*/ 1 w 16"/>
                <a:gd name="T23" fmla="*/ 2 h 17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6"/>
                <a:gd name="T37" fmla="*/ 0 h 178"/>
                <a:gd name="T38" fmla="*/ 16 w 16"/>
                <a:gd name="T39" fmla="*/ 178 h 17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6" h="178">
                  <a:moveTo>
                    <a:pt x="5" y="15"/>
                  </a:moveTo>
                  <a:lnTo>
                    <a:pt x="0" y="8"/>
                  </a:lnTo>
                  <a:lnTo>
                    <a:pt x="0" y="178"/>
                  </a:lnTo>
                  <a:lnTo>
                    <a:pt x="16" y="178"/>
                  </a:lnTo>
                  <a:lnTo>
                    <a:pt x="16" y="8"/>
                  </a:lnTo>
                  <a:lnTo>
                    <a:pt x="11" y="1"/>
                  </a:lnTo>
                  <a:lnTo>
                    <a:pt x="16" y="8"/>
                  </a:lnTo>
                  <a:lnTo>
                    <a:pt x="14" y="3"/>
                  </a:lnTo>
                  <a:lnTo>
                    <a:pt x="8" y="0"/>
                  </a:lnTo>
                  <a:lnTo>
                    <a:pt x="2" y="3"/>
                  </a:lnTo>
                  <a:lnTo>
                    <a:pt x="0" y="8"/>
                  </a:lnTo>
                  <a:lnTo>
                    <a:pt x="5" y="15"/>
                  </a:lnTo>
                  <a:close/>
                </a:path>
              </a:pathLst>
            </a:custGeom>
            <a:solidFill>
              <a:srgbClr val="000000"/>
            </a:solidFill>
            <a:ln w="3175">
              <a:solidFill>
                <a:srgbClr val="000000"/>
              </a:solidFill>
              <a:round/>
              <a:headEnd/>
              <a:tailEnd/>
            </a:ln>
          </p:spPr>
          <p:txBody>
            <a:bodyPr/>
            <a:lstStyle/>
            <a:p>
              <a:endParaRPr lang="ko-KR" altLang="en-US"/>
            </a:p>
          </p:txBody>
        </p:sp>
        <p:sp>
          <p:nvSpPr>
            <p:cNvPr id="66581" name="Freeform 130"/>
            <p:cNvSpPr>
              <a:spLocks/>
            </p:cNvSpPr>
            <p:nvPr/>
          </p:nvSpPr>
          <p:spPr bwMode="auto">
            <a:xfrm>
              <a:off x="4258" y="3179"/>
              <a:ext cx="117" cy="71"/>
            </a:xfrm>
            <a:custGeom>
              <a:avLst/>
              <a:gdLst>
                <a:gd name="T0" fmla="*/ 2 w 233"/>
                <a:gd name="T1" fmla="*/ 2 h 141"/>
                <a:gd name="T2" fmla="*/ 1 w 233"/>
                <a:gd name="T3" fmla="*/ 2 h 141"/>
                <a:gd name="T4" fmla="*/ 29 w 233"/>
                <a:gd name="T5" fmla="*/ 18 h 141"/>
                <a:gd name="T6" fmla="*/ 30 w 233"/>
                <a:gd name="T7" fmla="*/ 16 h 141"/>
                <a:gd name="T8" fmla="*/ 2 w 233"/>
                <a:gd name="T9" fmla="*/ 0 h 141"/>
                <a:gd name="T10" fmla="*/ 1 w 233"/>
                <a:gd name="T11" fmla="*/ 0 h 141"/>
                <a:gd name="T12" fmla="*/ 2 w 233"/>
                <a:gd name="T13" fmla="*/ 0 h 141"/>
                <a:gd name="T14" fmla="*/ 1 w 233"/>
                <a:gd name="T15" fmla="*/ 0 h 141"/>
                <a:gd name="T16" fmla="*/ 1 w 233"/>
                <a:gd name="T17" fmla="*/ 1 h 141"/>
                <a:gd name="T18" fmla="*/ 0 w 233"/>
                <a:gd name="T19" fmla="*/ 2 h 141"/>
                <a:gd name="T20" fmla="*/ 1 w 233"/>
                <a:gd name="T21" fmla="*/ 2 h 141"/>
                <a:gd name="T22" fmla="*/ 2 w 233"/>
                <a:gd name="T23" fmla="*/ 2 h 14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33"/>
                <a:gd name="T37" fmla="*/ 0 h 141"/>
                <a:gd name="T38" fmla="*/ 233 w 233"/>
                <a:gd name="T39" fmla="*/ 141 h 14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33" h="141">
                  <a:moveTo>
                    <a:pt x="12" y="13"/>
                  </a:moveTo>
                  <a:lnTo>
                    <a:pt x="4" y="13"/>
                  </a:lnTo>
                  <a:lnTo>
                    <a:pt x="227" y="141"/>
                  </a:lnTo>
                  <a:lnTo>
                    <a:pt x="233" y="127"/>
                  </a:lnTo>
                  <a:lnTo>
                    <a:pt x="11" y="0"/>
                  </a:lnTo>
                  <a:lnTo>
                    <a:pt x="3" y="0"/>
                  </a:lnTo>
                  <a:lnTo>
                    <a:pt x="11" y="0"/>
                  </a:lnTo>
                  <a:lnTo>
                    <a:pt x="5" y="0"/>
                  </a:lnTo>
                  <a:lnTo>
                    <a:pt x="1" y="3"/>
                  </a:lnTo>
                  <a:lnTo>
                    <a:pt x="0" y="9"/>
                  </a:lnTo>
                  <a:lnTo>
                    <a:pt x="4" y="13"/>
                  </a:lnTo>
                  <a:lnTo>
                    <a:pt x="12" y="13"/>
                  </a:lnTo>
                  <a:close/>
                </a:path>
              </a:pathLst>
            </a:custGeom>
            <a:solidFill>
              <a:srgbClr val="000000"/>
            </a:solidFill>
            <a:ln w="3175">
              <a:solidFill>
                <a:srgbClr val="000000"/>
              </a:solidFill>
              <a:round/>
              <a:headEnd/>
              <a:tailEnd/>
            </a:ln>
          </p:spPr>
          <p:txBody>
            <a:bodyPr/>
            <a:lstStyle/>
            <a:p>
              <a:endParaRPr lang="ko-KR" altLang="en-US"/>
            </a:p>
          </p:txBody>
        </p:sp>
        <p:sp>
          <p:nvSpPr>
            <p:cNvPr id="66582" name="Freeform 131"/>
            <p:cNvSpPr>
              <a:spLocks/>
            </p:cNvSpPr>
            <p:nvPr/>
          </p:nvSpPr>
          <p:spPr bwMode="auto">
            <a:xfrm>
              <a:off x="4176" y="3179"/>
              <a:ext cx="88" cy="56"/>
            </a:xfrm>
            <a:custGeom>
              <a:avLst/>
              <a:gdLst>
                <a:gd name="T0" fmla="*/ 2 w 176"/>
                <a:gd name="T1" fmla="*/ 13 h 111"/>
                <a:gd name="T2" fmla="*/ 2 w 176"/>
                <a:gd name="T3" fmla="*/ 14 h 111"/>
                <a:gd name="T4" fmla="*/ 22 w 176"/>
                <a:gd name="T5" fmla="*/ 2 h 111"/>
                <a:gd name="T6" fmla="*/ 21 w 176"/>
                <a:gd name="T7" fmla="*/ 0 h 111"/>
                <a:gd name="T8" fmla="*/ 1 w 176"/>
                <a:gd name="T9" fmla="*/ 12 h 111"/>
                <a:gd name="T10" fmla="*/ 0 w 176"/>
                <a:gd name="T11" fmla="*/ 13 h 111"/>
                <a:gd name="T12" fmla="*/ 1 w 176"/>
                <a:gd name="T13" fmla="*/ 12 h 111"/>
                <a:gd name="T14" fmla="*/ 0 w 176"/>
                <a:gd name="T15" fmla="*/ 13 h 111"/>
                <a:gd name="T16" fmla="*/ 1 w 176"/>
                <a:gd name="T17" fmla="*/ 14 h 111"/>
                <a:gd name="T18" fmla="*/ 1 w 176"/>
                <a:gd name="T19" fmla="*/ 14 h 111"/>
                <a:gd name="T20" fmla="*/ 2 w 176"/>
                <a:gd name="T21" fmla="*/ 14 h 111"/>
                <a:gd name="T22" fmla="*/ 2 w 176"/>
                <a:gd name="T23" fmla="*/ 13 h 11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76"/>
                <a:gd name="T37" fmla="*/ 0 h 111"/>
                <a:gd name="T38" fmla="*/ 176 w 176"/>
                <a:gd name="T39" fmla="*/ 111 h 11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76" h="111">
                  <a:moveTo>
                    <a:pt x="16" y="103"/>
                  </a:moveTo>
                  <a:lnTo>
                    <a:pt x="13" y="110"/>
                  </a:lnTo>
                  <a:lnTo>
                    <a:pt x="176" y="13"/>
                  </a:lnTo>
                  <a:lnTo>
                    <a:pt x="167" y="0"/>
                  </a:lnTo>
                  <a:lnTo>
                    <a:pt x="4" y="96"/>
                  </a:lnTo>
                  <a:lnTo>
                    <a:pt x="0" y="103"/>
                  </a:lnTo>
                  <a:lnTo>
                    <a:pt x="4" y="96"/>
                  </a:lnTo>
                  <a:lnTo>
                    <a:pt x="0" y="102"/>
                  </a:lnTo>
                  <a:lnTo>
                    <a:pt x="1" y="108"/>
                  </a:lnTo>
                  <a:lnTo>
                    <a:pt x="6" y="111"/>
                  </a:lnTo>
                  <a:lnTo>
                    <a:pt x="13" y="110"/>
                  </a:lnTo>
                  <a:lnTo>
                    <a:pt x="16" y="103"/>
                  </a:lnTo>
                  <a:close/>
                </a:path>
              </a:pathLst>
            </a:custGeom>
            <a:solidFill>
              <a:srgbClr val="000000"/>
            </a:solidFill>
            <a:ln w="3175">
              <a:solidFill>
                <a:srgbClr val="000000"/>
              </a:solidFill>
              <a:round/>
              <a:headEnd/>
              <a:tailEnd/>
            </a:ln>
          </p:spPr>
          <p:txBody>
            <a:bodyPr/>
            <a:lstStyle/>
            <a:p>
              <a:endParaRPr lang="ko-KR" altLang="en-US"/>
            </a:p>
          </p:txBody>
        </p:sp>
        <p:sp>
          <p:nvSpPr>
            <p:cNvPr id="66583" name="Freeform 132"/>
            <p:cNvSpPr>
              <a:spLocks/>
            </p:cNvSpPr>
            <p:nvPr/>
          </p:nvSpPr>
          <p:spPr bwMode="auto">
            <a:xfrm>
              <a:off x="4176" y="3231"/>
              <a:ext cx="8" cy="85"/>
            </a:xfrm>
            <a:custGeom>
              <a:avLst/>
              <a:gdLst>
                <a:gd name="T0" fmla="*/ 2 w 16"/>
                <a:gd name="T1" fmla="*/ 19 h 172"/>
                <a:gd name="T2" fmla="*/ 2 w 16"/>
                <a:gd name="T3" fmla="*/ 20 h 172"/>
                <a:gd name="T4" fmla="*/ 2 w 16"/>
                <a:gd name="T5" fmla="*/ 0 h 172"/>
                <a:gd name="T6" fmla="*/ 0 w 16"/>
                <a:gd name="T7" fmla="*/ 0 h 172"/>
                <a:gd name="T8" fmla="*/ 0 w 16"/>
                <a:gd name="T9" fmla="*/ 20 h 172"/>
                <a:gd name="T10" fmla="*/ 1 w 16"/>
                <a:gd name="T11" fmla="*/ 21 h 172"/>
                <a:gd name="T12" fmla="*/ 0 w 16"/>
                <a:gd name="T13" fmla="*/ 20 h 172"/>
                <a:gd name="T14" fmla="*/ 1 w 16"/>
                <a:gd name="T15" fmla="*/ 21 h 172"/>
                <a:gd name="T16" fmla="*/ 1 w 16"/>
                <a:gd name="T17" fmla="*/ 21 h 172"/>
                <a:gd name="T18" fmla="*/ 2 w 16"/>
                <a:gd name="T19" fmla="*/ 21 h 172"/>
                <a:gd name="T20" fmla="*/ 2 w 16"/>
                <a:gd name="T21" fmla="*/ 20 h 172"/>
                <a:gd name="T22" fmla="*/ 2 w 16"/>
                <a:gd name="T23" fmla="*/ 19 h 17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6"/>
                <a:gd name="T37" fmla="*/ 0 h 172"/>
                <a:gd name="T38" fmla="*/ 16 w 16"/>
                <a:gd name="T39" fmla="*/ 172 h 17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6" h="172">
                  <a:moveTo>
                    <a:pt x="12" y="157"/>
                  </a:moveTo>
                  <a:lnTo>
                    <a:pt x="16" y="164"/>
                  </a:lnTo>
                  <a:lnTo>
                    <a:pt x="16" y="0"/>
                  </a:lnTo>
                  <a:lnTo>
                    <a:pt x="0" y="0"/>
                  </a:lnTo>
                  <a:lnTo>
                    <a:pt x="0" y="164"/>
                  </a:lnTo>
                  <a:lnTo>
                    <a:pt x="5" y="171"/>
                  </a:lnTo>
                  <a:lnTo>
                    <a:pt x="0" y="164"/>
                  </a:lnTo>
                  <a:lnTo>
                    <a:pt x="2" y="169"/>
                  </a:lnTo>
                  <a:lnTo>
                    <a:pt x="8" y="172"/>
                  </a:lnTo>
                  <a:lnTo>
                    <a:pt x="14" y="169"/>
                  </a:lnTo>
                  <a:lnTo>
                    <a:pt x="16" y="164"/>
                  </a:lnTo>
                  <a:lnTo>
                    <a:pt x="12" y="157"/>
                  </a:lnTo>
                  <a:close/>
                </a:path>
              </a:pathLst>
            </a:custGeom>
            <a:solidFill>
              <a:srgbClr val="000000"/>
            </a:solidFill>
            <a:ln w="3175">
              <a:solidFill>
                <a:srgbClr val="000000"/>
              </a:solidFill>
              <a:round/>
              <a:headEnd/>
              <a:tailEnd/>
            </a:ln>
          </p:spPr>
          <p:txBody>
            <a:bodyPr/>
            <a:lstStyle/>
            <a:p>
              <a:endParaRPr lang="ko-KR" altLang="en-US"/>
            </a:p>
          </p:txBody>
        </p:sp>
        <p:sp>
          <p:nvSpPr>
            <p:cNvPr id="66584" name="Freeform 133"/>
            <p:cNvSpPr>
              <a:spLocks/>
            </p:cNvSpPr>
            <p:nvPr/>
          </p:nvSpPr>
          <p:spPr bwMode="auto">
            <a:xfrm>
              <a:off x="4178" y="3309"/>
              <a:ext cx="122" cy="68"/>
            </a:xfrm>
            <a:custGeom>
              <a:avLst/>
              <a:gdLst>
                <a:gd name="T0" fmla="*/ 29 w 243"/>
                <a:gd name="T1" fmla="*/ 15 h 137"/>
                <a:gd name="T2" fmla="*/ 30 w 243"/>
                <a:gd name="T3" fmla="*/ 15 h 137"/>
                <a:gd name="T4" fmla="*/ 1 w 243"/>
                <a:gd name="T5" fmla="*/ 0 h 137"/>
                <a:gd name="T6" fmla="*/ 0 w 243"/>
                <a:gd name="T7" fmla="*/ 1 h 137"/>
                <a:gd name="T8" fmla="*/ 29 w 243"/>
                <a:gd name="T9" fmla="*/ 17 h 137"/>
                <a:gd name="T10" fmla="*/ 30 w 243"/>
                <a:gd name="T11" fmla="*/ 17 h 137"/>
                <a:gd name="T12" fmla="*/ 29 w 243"/>
                <a:gd name="T13" fmla="*/ 17 h 137"/>
                <a:gd name="T14" fmla="*/ 30 w 243"/>
                <a:gd name="T15" fmla="*/ 17 h 137"/>
                <a:gd name="T16" fmla="*/ 31 w 243"/>
                <a:gd name="T17" fmla="*/ 16 h 137"/>
                <a:gd name="T18" fmla="*/ 31 w 243"/>
                <a:gd name="T19" fmla="*/ 16 h 137"/>
                <a:gd name="T20" fmla="*/ 30 w 243"/>
                <a:gd name="T21" fmla="*/ 15 h 137"/>
                <a:gd name="T22" fmla="*/ 29 w 243"/>
                <a:gd name="T23" fmla="*/ 15 h 13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43"/>
                <a:gd name="T37" fmla="*/ 0 h 137"/>
                <a:gd name="T38" fmla="*/ 243 w 243"/>
                <a:gd name="T39" fmla="*/ 137 h 13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43" h="137">
                  <a:moveTo>
                    <a:pt x="231" y="123"/>
                  </a:moveTo>
                  <a:lnTo>
                    <a:pt x="238" y="123"/>
                  </a:lnTo>
                  <a:lnTo>
                    <a:pt x="7" y="0"/>
                  </a:lnTo>
                  <a:lnTo>
                    <a:pt x="0" y="14"/>
                  </a:lnTo>
                  <a:lnTo>
                    <a:pt x="231" y="137"/>
                  </a:lnTo>
                  <a:lnTo>
                    <a:pt x="238" y="137"/>
                  </a:lnTo>
                  <a:lnTo>
                    <a:pt x="231" y="137"/>
                  </a:lnTo>
                  <a:lnTo>
                    <a:pt x="237" y="137"/>
                  </a:lnTo>
                  <a:lnTo>
                    <a:pt x="242" y="133"/>
                  </a:lnTo>
                  <a:lnTo>
                    <a:pt x="243" y="128"/>
                  </a:lnTo>
                  <a:lnTo>
                    <a:pt x="238" y="123"/>
                  </a:lnTo>
                  <a:lnTo>
                    <a:pt x="231" y="123"/>
                  </a:lnTo>
                  <a:close/>
                </a:path>
              </a:pathLst>
            </a:custGeom>
            <a:solidFill>
              <a:srgbClr val="000000"/>
            </a:solidFill>
            <a:ln w="3175">
              <a:solidFill>
                <a:srgbClr val="000000"/>
              </a:solidFill>
              <a:round/>
              <a:headEnd/>
              <a:tailEnd/>
            </a:ln>
          </p:spPr>
          <p:txBody>
            <a:bodyPr/>
            <a:lstStyle/>
            <a:p>
              <a:endParaRPr lang="ko-KR" altLang="en-US"/>
            </a:p>
          </p:txBody>
        </p:sp>
        <p:sp>
          <p:nvSpPr>
            <p:cNvPr id="66585" name="Freeform 134"/>
            <p:cNvSpPr>
              <a:spLocks/>
            </p:cNvSpPr>
            <p:nvPr/>
          </p:nvSpPr>
          <p:spPr bwMode="auto">
            <a:xfrm>
              <a:off x="4178" y="3227"/>
              <a:ext cx="113" cy="67"/>
            </a:xfrm>
            <a:custGeom>
              <a:avLst/>
              <a:gdLst>
                <a:gd name="T0" fmla="*/ 28 w 225"/>
                <a:gd name="T1" fmla="*/ 16 h 135"/>
                <a:gd name="T2" fmla="*/ 29 w 225"/>
                <a:gd name="T3" fmla="*/ 15 h 135"/>
                <a:gd name="T4" fmla="*/ 1 w 225"/>
                <a:gd name="T5" fmla="*/ 0 h 135"/>
                <a:gd name="T6" fmla="*/ 0 w 225"/>
                <a:gd name="T7" fmla="*/ 1 h 135"/>
                <a:gd name="T8" fmla="*/ 28 w 225"/>
                <a:gd name="T9" fmla="*/ 16 h 135"/>
                <a:gd name="T10" fmla="*/ 28 w 225"/>
                <a:gd name="T11" fmla="*/ 16 h 135"/>
                <a:gd name="T12" fmla="*/ 0 60000 65536"/>
                <a:gd name="T13" fmla="*/ 0 60000 65536"/>
                <a:gd name="T14" fmla="*/ 0 60000 65536"/>
                <a:gd name="T15" fmla="*/ 0 60000 65536"/>
                <a:gd name="T16" fmla="*/ 0 60000 65536"/>
                <a:gd name="T17" fmla="*/ 0 60000 65536"/>
                <a:gd name="T18" fmla="*/ 0 w 225"/>
                <a:gd name="T19" fmla="*/ 0 h 135"/>
                <a:gd name="T20" fmla="*/ 225 w 225"/>
                <a:gd name="T21" fmla="*/ 135 h 135"/>
              </a:gdLst>
              <a:ahLst/>
              <a:cxnLst>
                <a:cxn ang="T12">
                  <a:pos x="T0" y="T1"/>
                </a:cxn>
                <a:cxn ang="T13">
                  <a:pos x="T2" y="T3"/>
                </a:cxn>
                <a:cxn ang="T14">
                  <a:pos x="T4" y="T5"/>
                </a:cxn>
                <a:cxn ang="T15">
                  <a:pos x="T6" y="T7"/>
                </a:cxn>
                <a:cxn ang="T16">
                  <a:pos x="T8" y="T9"/>
                </a:cxn>
                <a:cxn ang="T17">
                  <a:pos x="T10" y="T11"/>
                </a:cxn>
              </a:cxnLst>
              <a:rect l="T18" t="T19" r="T20" b="T21"/>
              <a:pathLst>
                <a:path w="225" h="135">
                  <a:moveTo>
                    <a:pt x="222" y="129"/>
                  </a:moveTo>
                  <a:lnTo>
                    <a:pt x="225" y="123"/>
                  </a:lnTo>
                  <a:lnTo>
                    <a:pt x="7" y="0"/>
                  </a:lnTo>
                  <a:lnTo>
                    <a:pt x="0" y="12"/>
                  </a:lnTo>
                  <a:lnTo>
                    <a:pt x="219" y="135"/>
                  </a:lnTo>
                  <a:lnTo>
                    <a:pt x="222" y="129"/>
                  </a:lnTo>
                  <a:close/>
                </a:path>
              </a:pathLst>
            </a:custGeom>
            <a:solidFill>
              <a:srgbClr val="000000"/>
            </a:solidFill>
            <a:ln w="3175">
              <a:solidFill>
                <a:srgbClr val="000000"/>
              </a:solidFill>
              <a:round/>
              <a:headEnd/>
              <a:tailEnd/>
            </a:ln>
          </p:spPr>
          <p:txBody>
            <a:bodyPr/>
            <a:lstStyle/>
            <a:p>
              <a:endParaRPr lang="ko-KR" altLang="en-US"/>
            </a:p>
          </p:txBody>
        </p:sp>
        <p:sp>
          <p:nvSpPr>
            <p:cNvPr id="66586" name="Freeform 135"/>
            <p:cNvSpPr>
              <a:spLocks/>
            </p:cNvSpPr>
            <p:nvPr/>
          </p:nvSpPr>
          <p:spPr bwMode="auto">
            <a:xfrm>
              <a:off x="4292" y="3302"/>
              <a:ext cx="7" cy="72"/>
            </a:xfrm>
            <a:custGeom>
              <a:avLst/>
              <a:gdLst>
                <a:gd name="T0" fmla="*/ 1 w 14"/>
                <a:gd name="T1" fmla="*/ 0 h 144"/>
                <a:gd name="T2" fmla="*/ 0 w 14"/>
                <a:gd name="T3" fmla="*/ 0 h 144"/>
                <a:gd name="T4" fmla="*/ 0 w 14"/>
                <a:gd name="T5" fmla="*/ 18 h 144"/>
                <a:gd name="T6" fmla="*/ 2 w 14"/>
                <a:gd name="T7" fmla="*/ 18 h 144"/>
                <a:gd name="T8" fmla="*/ 2 w 14"/>
                <a:gd name="T9" fmla="*/ 0 h 144"/>
                <a:gd name="T10" fmla="*/ 1 w 14"/>
                <a:gd name="T11" fmla="*/ 0 h 144"/>
                <a:gd name="T12" fmla="*/ 0 60000 65536"/>
                <a:gd name="T13" fmla="*/ 0 60000 65536"/>
                <a:gd name="T14" fmla="*/ 0 60000 65536"/>
                <a:gd name="T15" fmla="*/ 0 60000 65536"/>
                <a:gd name="T16" fmla="*/ 0 60000 65536"/>
                <a:gd name="T17" fmla="*/ 0 60000 65536"/>
                <a:gd name="T18" fmla="*/ 0 w 14"/>
                <a:gd name="T19" fmla="*/ 0 h 144"/>
                <a:gd name="T20" fmla="*/ 14 w 14"/>
                <a:gd name="T21" fmla="*/ 144 h 144"/>
              </a:gdLst>
              <a:ahLst/>
              <a:cxnLst>
                <a:cxn ang="T12">
                  <a:pos x="T0" y="T1"/>
                </a:cxn>
                <a:cxn ang="T13">
                  <a:pos x="T2" y="T3"/>
                </a:cxn>
                <a:cxn ang="T14">
                  <a:pos x="T4" y="T5"/>
                </a:cxn>
                <a:cxn ang="T15">
                  <a:pos x="T6" y="T7"/>
                </a:cxn>
                <a:cxn ang="T16">
                  <a:pos x="T8" y="T9"/>
                </a:cxn>
                <a:cxn ang="T17">
                  <a:pos x="T10" y="T11"/>
                </a:cxn>
              </a:cxnLst>
              <a:rect l="T18" t="T19" r="T20" b="T21"/>
              <a:pathLst>
                <a:path w="14" h="144">
                  <a:moveTo>
                    <a:pt x="7" y="0"/>
                  </a:moveTo>
                  <a:lnTo>
                    <a:pt x="0" y="0"/>
                  </a:lnTo>
                  <a:lnTo>
                    <a:pt x="0" y="144"/>
                  </a:lnTo>
                  <a:lnTo>
                    <a:pt x="14" y="144"/>
                  </a:lnTo>
                  <a:lnTo>
                    <a:pt x="14" y="0"/>
                  </a:lnTo>
                  <a:lnTo>
                    <a:pt x="7" y="0"/>
                  </a:lnTo>
                  <a:close/>
                </a:path>
              </a:pathLst>
            </a:custGeom>
            <a:solidFill>
              <a:srgbClr val="000000"/>
            </a:solidFill>
            <a:ln w="3175">
              <a:solidFill>
                <a:srgbClr val="000000"/>
              </a:solidFill>
              <a:round/>
              <a:headEnd/>
              <a:tailEnd/>
            </a:ln>
          </p:spPr>
          <p:txBody>
            <a:bodyPr/>
            <a:lstStyle/>
            <a:p>
              <a:endParaRPr lang="ko-KR" altLang="en-US"/>
            </a:p>
          </p:txBody>
        </p:sp>
        <p:sp>
          <p:nvSpPr>
            <p:cNvPr id="66587" name="Freeform 136"/>
            <p:cNvSpPr>
              <a:spLocks/>
            </p:cNvSpPr>
            <p:nvPr/>
          </p:nvSpPr>
          <p:spPr bwMode="auto">
            <a:xfrm>
              <a:off x="4280" y="3318"/>
              <a:ext cx="7" cy="20"/>
            </a:xfrm>
            <a:custGeom>
              <a:avLst/>
              <a:gdLst>
                <a:gd name="T0" fmla="*/ 1 w 14"/>
                <a:gd name="T1" fmla="*/ 2 h 40"/>
                <a:gd name="T2" fmla="*/ 0 w 14"/>
                <a:gd name="T3" fmla="*/ 1 h 40"/>
                <a:gd name="T4" fmla="*/ 0 w 14"/>
                <a:gd name="T5" fmla="*/ 5 h 40"/>
                <a:gd name="T6" fmla="*/ 2 w 14"/>
                <a:gd name="T7" fmla="*/ 5 h 40"/>
                <a:gd name="T8" fmla="*/ 2 w 14"/>
                <a:gd name="T9" fmla="*/ 1 h 40"/>
                <a:gd name="T10" fmla="*/ 2 w 14"/>
                <a:gd name="T11" fmla="*/ 1 h 40"/>
                <a:gd name="T12" fmla="*/ 2 w 14"/>
                <a:gd name="T13" fmla="*/ 1 h 40"/>
                <a:gd name="T14" fmla="*/ 2 w 14"/>
                <a:gd name="T15" fmla="*/ 1 h 40"/>
                <a:gd name="T16" fmla="*/ 1 w 14"/>
                <a:gd name="T17" fmla="*/ 0 h 40"/>
                <a:gd name="T18" fmla="*/ 1 w 14"/>
                <a:gd name="T19" fmla="*/ 1 h 40"/>
                <a:gd name="T20" fmla="*/ 0 w 14"/>
                <a:gd name="T21" fmla="*/ 1 h 40"/>
                <a:gd name="T22" fmla="*/ 1 w 14"/>
                <a:gd name="T23" fmla="*/ 2 h 4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4"/>
                <a:gd name="T37" fmla="*/ 0 h 40"/>
                <a:gd name="T38" fmla="*/ 14 w 14"/>
                <a:gd name="T39" fmla="*/ 40 h 4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4" h="40">
                  <a:moveTo>
                    <a:pt x="4" y="13"/>
                  </a:moveTo>
                  <a:lnTo>
                    <a:pt x="0" y="7"/>
                  </a:lnTo>
                  <a:lnTo>
                    <a:pt x="0" y="40"/>
                  </a:lnTo>
                  <a:lnTo>
                    <a:pt x="14" y="40"/>
                  </a:lnTo>
                  <a:lnTo>
                    <a:pt x="14" y="7"/>
                  </a:lnTo>
                  <a:lnTo>
                    <a:pt x="11" y="1"/>
                  </a:lnTo>
                  <a:lnTo>
                    <a:pt x="14" y="7"/>
                  </a:lnTo>
                  <a:lnTo>
                    <a:pt x="12" y="1"/>
                  </a:lnTo>
                  <a:lnTo>
                    <a:pt x="7" y="0"/>
                  </a:lnTo>
                  <a:lnTo>
                    <a:pt x="3" y="1"/>
                  </a:lnTo>
                  <a:lnTo>
                    <a:pt x="0" y="7"/>
                  </a:lnTo>
                  <a:lnTo>
                    <a:pt x="4" y="13"/>
                  </a:lnTo>
                  <a:close/>
                </a:path>
              </a:pathLst>
            </a:custGeom>
            <a:solidFill>
              <a:srgbClr val="000000"/>
            </a:solidFill>
            <a:ln w="3175">
              <a:solidFill>
                <a:srgbClr val="000000"/>
              </a:solidFill>
              <a:round/>
              <a:headEnd/>
              <a:tailEnd/>
            </a:ln>
          </p:spPr>
          <p:txBody>
            <a:bodyPr/>
            <a:lstStyle/>
            <a:p>
              <a:endParaRPr lang="ko-KR" altLang="en-US"/>
            </a:p>
          </p:txBody>
        </p:sp>
        <p:sp>
          <p:nvSpPr>
            <p:cNvPr id="66588" name="Freeform 137"/>
            <p:cNvSpPr>
              <a:spLocks/>
            </p:cNvSpPr>
            <p:nvPr/>
          </p:nvSpPr>
          <p:spPr bwMode="auto">
            <a:xfrm>
              <a:off x="4189" y="3266"/>
              <a:ext cx="96" cy="58"/>
            </a:xfrm>
            <a:custGeom>
              <a:avLst/>
              <a:gdLst>
                <a:gd name="T0" fmla="*/ 1 w 193"/>
                <a:gd name="T1" fmla="*/ 1 h 116"/>
                <a:gd name="T2" fmla="*/ 0 w 193"/>
                <a:gd name="T3" fmla="*/ 2 h 116"/>
                <a:gd name="T4" fmla="*/ 23 w 193"/>
                <a:gd name="T5" fmla="*/ 15 h 116"/>
                <a:gd name="T6" fmla="*/ 24 w 193"/>
                <a:gd name="T7" fmla="*/ 13 h 116"/>
                <a:gd name="T8" fmla="*/ 1 w 193"/>
                <a:gd name="T9" fmla="*/ 1 h 116"/>
                <a:gd name="T10" fmla="*/ 0 w 193"/>
                <a:gd name="T11" fmla="*/ 1 h 116"/>
                <a:gd name="T12" fmla="*/ 1 w 193"/>
                <a:gd name="T13" fmla="*/ 1 h 116"/>
                <a:gd name="T14" fmla="*/ 0 w 193"/>
                <a:gd name="T15" fmla="*/ 0 h 116"/>
                <a:gd name="T16" fmla="*/ 0 w 193"/>
                <a:gd name="T17" fmla="*/ 1 h 116"/>
                <a:gd name="T18" fmla="*/ 0 w 193"/>
                <a:gd name="T19" fmla="*/ 1 h 116"/>
                <a:gd name="T20" fmla="*/ 0 w 193"/>
                <a:gd name="T21" fmla="*/ 2 h 116"/>
                <a:gd name="T22" fmla="*/ 1 w 193"/>
                <a:gd name="T23" fmla="*/ 1 h 11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93"/>
                <a:gd name="T37" fmla="*/ 0 h 116"/>
                <a:gd name="T38" fmla="*/ 193 w 193"/>
                <a:gd name="T39" fmla="*/ 116 h 11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93" h="116">
                  <a:moveTo>
                    <a:pt x="12" y="6"/>
                  </a:moveTo>
                  <a:lnTo>
                    <a:pt x="3" y="12"/>
                  </a:lnTo>
                  <a:lnTo>
                    <a:pt x="186" y="116"/>
                  </a:lnTo>
                  <a:lnTo>
                    <a:pt x="193" y="104"/>
                  </a:lnTo>
                  <a:lnTo>
                    <a:pt x="10" y="1"/>
                  </a:lnTo>
                  <a:lnTo>
                    <a:pt x="0" y="6"/>
                  </a:lnTo>
                  <a:lnTo>
                    <a:pt x="10" y="1"/>
                  </a:lnTo>
                  <a:lnTo>
                    <a:pt x="5" y="0"/>
                  </a:lnTo>
                  <a:lnTo>
                    <a:pt x="2" y="3"/>
                  </a:lnTo>
                  <a:lnTo>
                    <a:pt x="0" y="8"/>
                  </a:lnTo>
                  <a:lnTo>
                    <a:pt x="3" y="12"/>
                  </a:lnTo>
                  <a:lnTo>
                    <a:pt x="12" y="6"/>
                  </a:lnTo>
                  <a:close/>
                </a:path>
              </a:pathLst>
            </a:custGeom>
            <a:solidFill>
              <a:srgbClr val="000000"/>
            </a:solidFill>
            <a:ln w="3175">
              <a:solidFill>
                <a:srgbClr val="000000"/>
              </a:solidFill>
              <a:round/>
              <a:headEnd/>
              <a:tailEnd/>
            </a:ln>
          </p:spPr>
          <p:txBody>
            <a:bodyPr/>
            <a:lstStyle/>
            <a:p>
              <a:endParaRPr lang="ko-KR" altLang="en-US"/>
            </a:p>
          </p:txBody>
        </p:sp>
        <p:sp>
          <p:nvSpPr>
            <p:cNvPr id="66589" name="Freeform 138"/>
            <p:cNvSpPr>
              <a:spLocks/>
            </p:cNvSpPr>
            <p:nvPr/>
          </p:nvSpPr>
          <p:spPr bwMode="auto">
            <a:xfrm>
              <a:off x="4189" y="3270"/>
              <a:ext cx="5" cy="19"/>
            </a:xfrm>
            <a:custGeom>
              <a:avLst/>
              <a:gdLst>
                <a:gd name="T0" fmla="*/ 1 w 12"/>
                <a:gd name="T1" fmla="*/ 3 h 40"/>
                <a:gd name="T2" fmla="*/ 1 w 12"/>
                <a:gd name="T3" fmla="*/ 4 h 40"/>
                <a:gd name="T4" fmla="*/ 1 w 12"/>
                <a:gd name="T5" fmla="*/ 0 h 40"/>
                <a:gd name="T6" fmla="*/ 0 w 12"/>
                <a:gd name="T7" fmla="*/ 0 h 40"/>
                <a:gd name="T8" fmla="*/ 0 w 12"/>
                <a:gd name="T9" fmla="*/ 4 h 40"/>
                <a:gd name="T10" fmla="*/ 0 w 12"/>
                <a:gd name="T11" fmla="*/ 4 h 40"/>
                <a:gd name="T12" fmla="*/ 0 w 12"/>
                <a:gd name="T13" fmla="*/ 4 h 40"/>
                <a:gd name="T14" fmla="*/ 0 w 12"/>
                <a:gd name="T15" fmla="*/ 4 h 40"/>
                <a:gd name="T16" fmla="*/ 0 w 12"/>
                <a:gd name="T17" fmla="*/ 4 h 40"/>
                <a:gd name="T18" fmla="*/ 1 w 12"/>
                <a:gd name="T19" fmla="*/ 4 h 40"/>
                <a:gd name="T20" fmla="*/ 1 w 12"/>
                <a:gd name="T21" fmla="*/ 4 h 40"/>
                <a:gd name="T22" fmla="*/ 1 w 12"/>
                <a:gd name="T23" fmla="*/ 3 h 4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40"/>
                <a:gd name="T38" fmla="*/ 12 w 12"/>
                <a:gd name="T39" fmla="*/ 40 h 4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40">
                  <a:moveTo>
                    <a:pt x="10" y="28"/>
                  </a:moveTo>
                  <a:lnTo>
                    <a:pt x="12" y="34"/>
                  </a:lnTo>
                  <a:lnTo>
                    <a:pt x="12" y="0"/>
                  </a:lnTo>
                  <a:lnTo>
                    <a:pt x="0" y="0"/>
                  </a:lnTo>
                  <a:lnTo>
                    <a:pt x="0" y="34"/>
                  </a:lnTo>
                  <a:lnTo>
                    <a:pt x="3" y="40"/>
                  </a:lnTo>
                  <a:lnTo>
                    <a:pt x="0" y="34"/>
                  </a:lnTo>
                  <a:lnTo>
                    <a:pt x="3" y="37"/>
                  </a:lnTo>
                  <a:lnTo>
                    <a:pt x="6" y="38"/>
                  </a:lnTo>
                  <a:lnTo>
                    <a:pt x="10" y="37"/>
                  </a:lnTo>
                  <a:lnTo>
                    <a:pt x="12" y="34"/>
                  </a:lnTo>
                  <a:lnTo>
                    <a:pt x="10" y="28"/>
                  </a:lnTo>
                  <a:close/>
                </a:path>
              </a:pathLst>
            </a:custGeom>
            <a:solidFill>
              <a:srgbClr val="000000"/>
            </a:solidFill>
            <a:ln w="3175">
              <a:solidFill>
                <a:srgbClr val="000000"/>
              </a:solidFill>
              <a:round/>
              <a:headEnd/>
              <a:tailEnd/>
            </a:ln>
          </p:spPr>
          <p:txBody>
            <a:bodyPr/>
            <a:lstStyle/>
            <a:p>
              <a:endParaRPr lang="ko-KR" altLang="en-US"/>
            </a:p>
          </p:txBody>
        </p:sp>
        <p:sp>
          <p:nvSpPr>
            <p:cNvPr id="66590" name="Freeform 139"/>
            <p:cNvSpPr>
              <a:spLocks/>
            </p:cNvSpPr>
            <p:nvPr/>
          </p:nvSpPr>
          <p:spPr bwMode="auto">
            <a:xfrm>
              <a:off x="4190" y="3284"/>
              <a:ext cx="97" cy="58"/>
            </a:xfrm>
            <a:custGeom>
              <a:avLst/>
              <a:gdLst>
                <a:gd name="T0" fmla="*/ 23 w 193"/>
                <a:gd name="T1" fmla="*/ 14 h 116"/>
                <a:gd name="T2" fmla="*/ 24 w 193"/>
                <a:gd name="T3" fmla="*/ 13 h 116"/>
                <a:gd name="T4" fmla="*/ 1 w 193"/>
                <a:gd name="T5" fmla="*/ 0 h 116"/>
                <a:gd name="T6" fmla="*/ 0 w 193"/>
                <a:gd name="T7" fmla="*/ 2 h 116"/>
                <a:gd name="T8" fmla="*/ 23 w 193"/>
                <a:gd name="T9" fmla="*/ 15 h 116"/>
                <a:gd name="T10" fmla="*/ 25 w 193"/>
                <a:gd name="T11" fmla="*/ 14 h 116"/>
                <a:gd name="T12" fmla="*/ 23 w 193"/>
                <a:gd name="T13" fmla="*/ 15 h 116"/>
                <a:gd name="T14" fmla="*/ 24 w 193"/>
                <a:gd name="T15" fmla="*/ 15 h 116"/>
                <a:gd name="T16" fmla="*/ 24 w 193"/>
                <a:gd name="T17" fmla="*/ 15 h 116"/>
                <a:gd name="T18" fmla="*/ 24 w 193"/>
                <a:gd name="T19" fmla="*/ 14 h 116"/>
                <a:gd name="T20" fmla="*/ 24 w 193"/>
                <a:gd name="T21" fmla="*/ 13 h 116"/>
                <a:gd name="T22" fmla="*/ 23 w 193"/>
                <a:gd name="T23" fmla="*/ 14 h 11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93"/>
                <a:gd name="T37" fmla="*/ 0 h 116"/>
                <a:gd name="T38" fmla="*/ 193 w 193"/>
                <a:gd name="T39" fmla="*/ 116 h 11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93" h="116">
                  <a:moveTo>
                    <a:pt x="179" y="109"/>
                  </a:moveTo>
                  <a:lnTo>
                    <a:pt x="190" y="104"/>
                  </a:lnTo>
                  <a:lnTo>
                    <a:pt x="7" y="0"/>
                  </a:lnTo>
                  <a:lnTo>
                    <a:pt x="0" y="12"/>
                  </a:lnTo>
                  <a:lnTo>
                    <a:pt x="183" y="115"/>
                  </a:lnTo>
                  <a:lnTo>
                    <a:pt x="193" y="109"/>
                  </a:lnTo>
                  <a:lnTo>
                    <a:pt x="183" y="115"/>
                  </a:lnTo>
                  <a:lnTo>
                    <a:pt x="187" y="116"/>
                  </a:lnTo>
                  <a:lnTo>
                    <a:pt x="192" y="113"/>
                  </a:lnTo>
                  <a:lnTo>
                    <a:pt x="192" y="108"/>
                  </a:lnTo>
                  <a:lnTo>
                    <a:pt x="190" y="104"/>
                  </a:lnTo>
                  <a:lnTo>
                    <a:pt x="179" y="109"/>
                  </a:lnTo>
                  <a:close/>
                </a:path>
              </a:pathLst>
            </a:custGeom>
            <a:solidFill>
              <a:srgbClr val="000000"/>
            </a:solidFill>
            <a:ln w="3175">
              <a:solidFill>
                <a:srgbClr val="000000"/>
              </a:solidFill>
              <a:round/>
              <a:headEnd/>
              <a:tailEnd/>
            </a:ln>
          </p:spPr>
          <p:txBody>
            <a:bodyPr/>
            <a:lstStyle/>
            <a:p>
              <a:endParaRPr lang="ko-KR" altLang="en-US"/>
            </a:p>
          </p:txBody>
        </p:sp>
        <p:sp>
          <p:nvSpPr>
            <p:cNvPr id="66591" name="Freeform 140"/>
            <p:cNvSpPr>
              <a:spLocks/>
            </p:cNvSpPr>
            <p:nvPr/>
          </p:nvSpPr>
          <p:spPr bwMode="auto">
            <a:xfrm>
              <a:off x="4321" y="3310"/>
              <a:ext cx="48" cy="39"/>
            </a:xfrm>
            <a:custGeom>
              <a:avLst/>
              <a:gdLst>
                <a:gd name="T0" fmla="*/ 12 w 96"/>
                <a:gd name="T1" fmla="*/ 3 h 77"/>
                <a:gd name="T2" fmla="*/ 12 w 96"/>
                <a:gd name="T3" fmla="*/ 0 h 77"/>
                <a:gd name="T4" fmla="*/ 0 w 96"/>
                <a:gd name="T5" fmla="*/ 7 h 77"/>
                <a:gd name="T6" fmla="*/ 0 w 96"/>
                <a:gd name="T7" fmla="*/ 10 h 77"/>
                <a:gd name="T8" fmla="*/ 12 w 96"/>
                <a:gd name="T9" fmla="*/ 3 h 77"/>
                <a:gd name="T10" fmla="*/ 0 60000 65536"/>
                <a:gd name="T11" fmla="*/ 0 60000 65536"/>
                <a:gd name="T12" fmla="*/ 0 60000 65536"/>
                <a:gd name="T13" fmla="*/ 0 60000 65536"/>
                <a:gd name="T14" fmla="*/ 0 60000 65536"/>
                <a:gd name="T15" fmla="*/ 0 w 96"/>
                <a:gd name="T16" fmla="*/ 0 h 77"/>
                <a:gd name="T17" fmla="*/ 96 w 96"/>
                <a:gd name="T18" fmla="*/ 77 h 77"/>
              </a:gdLst>
              <a:ahLst/>
              <a:cxnLst>
                <a:cxn ang="T10">
                  <a:pos x="T0" y="T1"/>
                </a:cxn>
                <a:cxn ang="T11">
                  <a:pos x="T2" y="T3"/>
                </a:cxn>
                <a:cxn ang="T12">
                  <a:pos x="T4" y="T5"/>
                </a:cxn>
                <a:cxn ang="T13">
                  <a:pos x="T6" y="T7"/>
                </a:cxn>
                <a:cxn ang="T14">
                  <a:pos x="T8" y="T9"/>
                </a:cxn>
              </a:cxnLst>
              <a:rect l="T15" t="T16" r="T17" b="T18"/>
              <a:pathLst>
                <a:path w="96" h="77">
                  <a:moveTo>
                    <a:pt x="96" y="23"/>
                  </a:moveTo>
                  <a:lnTo>
                    <a:pt x="96" y="0"/>
                  </a:lnTo>
                  <a:lnTo>
                    <a:pt x="0" y="54"/>
                  </a:lnTo>
                  <a:lnTo>
                    <a:pt x="0" y="77"/>
                  </a:lnTo>
                  <a:lnTo>
                    <a:pt x="96" y="23"/>
                  </a:lnTo>
                  <a:close/>
                </a:path>
              </a:pathLst>
            </a:custGeom>
            <a:solidFill>
              <a:srgbClr val="3FF200"/>
            </a:solidFill>
            <a:ln w="3175">
              <a:solidFill>
                <a:srgbClr val="000000"/>
              </a:solidFill>
              <a:round/>
              <a:headEnd/>
              <a:tailEnd/>
            </a:ln>
          </p:spPr>
          <p:txBody>
            <a:bodyPr/>
            <a:lstStyle/>
            <a:p>
              <a:endParaRPr lang="ko-KR" altLang="en-US"/>
            </a:p>
          </p:txBody>
        </p:sp>
        <p:sp>
          <p:nvSpPr>
            <p:cNvPr id="66592" name="Freeform 141"/>
            <p:cNvSpPr>
              <a:spLocks/>
            </p:cNvSpPr>
            <p:nvPr/>
          </p:nvSpPr>
          <p:spPr bwMode="auto">
            <a:xfrm>
              <a:off x="4366" y="3307"/>
              <a:ext cx="6" cy="15"/>
            </a:xfrm>
            <a:custGeom>
              <a:avLst/>
              <a:gdLst>
                <a:gd name="T0" fmla="*/ 1 w 14"/>
                <a:gd name="T1" fmla="*/ 2 h 30"/>
                <a:gd name="T2" fmla="*/ 0 w 14"/>
                <a:gd name="T3" fmla="*/ 1 h 30"/>
                <a:gd name="T4" fmla="*/ 0 w 14"/>
                <a:gd name="T5" fmla="*/ 4 h 30"/>
                <a:gd name="T6" fmla="*/ 1 w 14"/>
                <a:gd name="T7" fmla="*/ 4 h 30"/>
                <a:gd name="T8" fmla="*/ 1 w 14"/>
                <a:gd name="T9" fmla="*/ 1 h 30"/>
                <a:gd name="T10" fmla="*/ 0 w 14"/>
                <a:gd name="T11" fmla="*/ 1 h 30"/>
                <a:gd name="T12" fmla="*/ 1 w 14"/>
                <a:gd name="T13" fmla="*/ 1 h 30"/>
                <a:gd name="T14" fmla="*/ 1 w 14"/>
                <a:gd name="T15" fmla="*/ 1 h 30"/>
                <a:gd name="T16" fmla="*/ 0 w 14"/>
                <a:gd name="T17" fmla="*/ 0 h 30"/>
                <a:gd name="T18" fmla="*/ 0 w 14"/>
                <a:gd name="T19" fmla="*/ 1 h 30"/>
                <a:gd name="T20" fmla="*/ 0 w 14"/>
                <a:gd name="T21" fmla="*/ 1 h 30"/>
                <a:gd name="T22" fmla="*/ 1 w 14"/>
                <a:gd name="T23" fmla="*/ 2 h 3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4"/>
                <a:gd name="T37" fmla="*/ 0 h 30"/>
                <a:gd name="T38" fmla="*/ 14 w 14"/>
                <a:gd name="T39" fmla="*/ 30 h 3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4" h="30">
                  <a:moveTo>
                    <a:pt x="10" y="13"/>
                  </a:moveTo>
                  <a:lnTo>
                    <a:pt x="0" y="7"/>
                  </a:lnTo>
                  <a:lnTo>
                    <a:pt x="0" y="30"/>
                  </a:lnTo>
                  <a:lnTo>
                    <a:pt x="14" y="30"/>
                  </a:lnTo>
                  <a:lnTo>
                    <a:pt x="14" y="7"/>
                  </a:lnTo>
                  <a:lnTo>
                    <a:pt x="3" y="1"/>
                  </a:lnTo>
                  <a:lnTo>
                    <a:pt x="14" y="7"/>
                  </a:lnTo>
                  <a:lnTo>
                    <a:pt x="12" y="1"/>
                  </a:lnTo>
                  <a:lnTo>
                    <a:pt x="7" y="0"/>
                  </a:lnTo>
                  <a:lnTo>
                    <a:pt x="2" y="1"/>
                  </a:lnTo>
                  <a:lnTo>
                    <a:pt x="0" y="7"/>
                  </a:lnTo>
                  <a:lnTo>
                    <a:pt x="10" y="13"/>
                  </a:lnTo>
                  <a:close/>
                </a:path>
              </a:pathLst>
            </a:custGeom>
            <a:solidFill>
              <a:srgbClr val="000000"/>
            </a:solidFill>
            <a:ln w="3175">
              <a:solidFill>
                <a:srgbClr val="000000"/>
              </a:solidFill>
              <a:round/>
              <a:headEnd/>
              <a:tailEnd/>
            </a:ln>
          </p:spPr>
          <p:txBody>
            <a:bodyPr/>
            <a:lstStyle/>
            <a:p>
              <a:endParaRPr lang="ko-KR" altLang="en-US"/>
            </a:p>
          </p:txBody>
        </p:sp>
        <p:sp>
          <p:nvSpPr>
            <p:cNvPr id="66593" name="Freeform 142"/>
            <p:cNvSpPr>
              <a:spLocks/>
            </p:cNvSpPr>
            <p:nvPr/>
          </p:nvSpPr>
          <p:spPr bwMode="auto">
            <a:xfrm>
              <a:off x="4318" y="3307"/>
              <a:ext cx="53" cy="34"/>
            </a:xfrm>
            <a:custGeom>
              <a:avLst/>
              <a:gdLst>
                <a:gd name="T0" fmla="*/ 2 w 104"/>
                <a:gd name="T1" fmla="*/ 8 h 67"/>
                <a:gd name="T2" fmla="*/ 2 w 104"/>
                <a:gd name="T3" fmla="*/ 9 h 67"/>
                <a:gd name="T4" fmla="*/ 14 w 104"/>
                <a:gd name="T5" fmla="*/ 2 h 67"/>
                <a:gd name="T6" fmla="*/ 13 w 104"/>
                <a:gd name="T7" fmla="*/ 0 h 67"/>
                <a:gd name="T8" fmla="*/ 1 w 104"/>
                <a:gd name="T9" fmla="*/ 7 h 67"/>
                <a:gd name="T10" fmla="*/ 0 w 104"/>
                <a:gd name="T11" fmla="*/ 8 h 67"/>
                <a:gd name="T12" fmla="*/ 1 w 104"/>
                <a:gd name="T13" fmla="*/ 7 h 67"/>
                <a:gd name="T14" fmla="*/ 0 w 104"/>
                <a:gd name="T15" fmla="*/ 8 h 67"/>
                <a:gd name="T16" fmla="*/ 1 w 104"/>
                <a:gd name="T17" fmla="*/ 8 h 67"/>
                <a:gd name="T18" fmla="*/ 1 w 104"/>
                <a:gd name="T19" fmla="*/ 9 h 67"/>
                <a:gd name="T20" fmla="*/ 2 w 104"/>
                <a:gd name="T21" fmla="*/ 9 h 67"/>
                <a:gd name="T22" fmla="*/ 2 w 104"/>
                <a:gd name="T23" fmla="*/ 8 h 6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04"/>
                <a:gd name="T37" fmla="*/ 0 h 67"/>
                <a:gd name="T38" fmla="*/ 104 w 104"/>
                <a:gd name="T39" fmla="*/ 67 h 6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04" h="67">
                  <a:moveTo>
                    <a:pt x="11" y="60"/>
                  </a:moveTo>
                  <a:lnTo>
                    <a:pt x="9" y="66"/>
                  </a:lnTo>
                  <a:lnTo>
                    <a:pt x="104" y="12"/>
                  </a:lnTo>
                  <a:lnTo>
                    <a:pt x="97" y="0"/>
                  </a:lnTo>
                  <a:lnTo>
                    <a:pt x="2" y="54"/>
                  </a:lnTo>
                  <a:lnTo>
                    <a:pt x="0" y="60"/>
                  </a:lnTo>
                  <a:lnTo>
                    <a:pt x="2" y="54"/>
                  </a:lnTo>
                  <a:lnTo>
                    <a:pt x="0" y="59"/>
                  </a:lnTo>
                  <a:lnTo>
                    <a:pt x="1" y="64"/>
                  </a:lnTo>
                  <a:lnTo>
                    <a:pt x="4" y="67"/>
                  </a:lnTo>
                  <a:lnTo>
                    <a:pt x="9" y="66"/>
                  </a:lnTo>
                  <a:lnTo>
                    <a:pt x="11" y="60"/>
                  </a:lnTo>
                  <a:close/>
                </a:path>
              </a:pathLst>
            </a:custGeom>
            <a:solidFill>
              <a:srgbClr val="000000"/>
            </a:solidFill>
            <a:ln w="3175">
              <a:solidFill>
                <a:srgbClr val="000000"/>
              </a:solidFill>
              <a:round/>
              <a:headEnd/>
              <a:tailEnd/>
            </a:ln>
          </p:spPr>
          <p:txBody>
            <a:bodyPr/>
            <a:lstStyle/>
            <a:p>
              <a:endParaRPr lang="ko-KR" altLang="en-US"/>
            </a:p>
          </p:txBody>
        </p:sp>
        <p:sp>
          <p:nvSpPr>
            <p:cNvPr id="66594" name="Freeform 143"/>
            <p:cNvSpPr>
              <a:spLocks/>
            </p:cNvSpPr>
            <p:nvPr/>
          </p:nvSpPr>
          <p:spPr bwMode="auto">
            <a:xfrm>
              <a:off x="4318" y="3337"/>
              <a:ext cx="6" cy="14"/>
            </a:xfrm>
            <a:custGeom>
              <a:avLst/>
              <a:gdLst>
                <a:gd name="T0" fmla="*/ 1 w 11"/>
                <a:gd name="T1" fmla="*/ 2 h 29"/>
                <a:gd name="T2" fmla="*/ 2 w 11"/>
                <a:gd name="T3" fmla="*/ 2 h 29"/>
                <a:gd name="T4" fmla="*/ 2 w 11"/>
                <a:gd name="T5" fmla="*/ 0 h 29"/>
                <a:gd name="T6" fmla="*/ 0 w 11"/>
                <a:gd name="T7" fmla="*/ 0 h 29"/>
                <a:gd name="T8" fmla="*/ 0 w 11"/>
                <a:gd name="T9" fmla="*/ 2 h 29"/>
                <a:gd name="T10" fmla="*/ 2 w 11"/>
                <a:gd name="T11" fmla="*/ 3 h 29"/>
                <a:gd name="T12" fmla="*/ 0 w 11"/>
                <a:gd name="T13" fmla="*/ 2 h 29"/>
                <a:gd name="T14" fmla="*/ 1 w 11"/>
                <a:gd name="T15" fmla="*/ 3 h 29"/>
                <a:gd name="T16" fmla="*/ 1 w 11"/>
                <a:gd name="T17" fmla="*/ 3 h 29"/>
                <a:gd name="T18" fmla="*/ 2 w 11"/>
                <a:gd name="T19" fmla="*/ 3 h 29"/>
                <a:gd name="T20" fmla="*/ 2 w 11"/>
                <a:gd name="T21" fmla="*/ 2 h 29"/>
                <a:gd name="T22" fmla="*/ 1 w 11"/>
                <a:gd name="T23" fmla="*/ 2 h 2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1"/>
                <a:gd name="T37" fmla="*/ 0 h 29"/>
                <a:gd name="T38" fmla="*/ 11 w 11"/>
                <a:gd name="T39" fmla="*/ 29 h 2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1" h="29">
                  <a:moveTo>
                    <a:pt x="2" y="17"/>
                  </a:moveTo>
                  <a:lnTo>
                    <a:pt x="11" y="23"/>
                  </a:lnTo>
                  <a:lnTo>
                    <a:pt x="11" y="0"/>
                  </a:lnTo>
                  <a:lnTo>
                    <a:pt x="0" y="0"/>
                  </a:lnTo>
                  <a:lnTo>
                    <a:pt x="0" y="23"/>
                  </a:lnTo>
                  <a:lnTo>
                    <a:pt x="9" y="29"/>
                  </a:lnTo>
                  <a:lnTo>
                    <a:pt x="0" y="23"/>
                  </a:lnTo>
                  <a:lnTo>
                    <a:pt x="2" y="27"/>
                  </a:lnTo>
                  <a:lnTo>
                    <a:pt x="5" y="28"/>
                  </a:lnTo>
                  <a:lnTo>
                    <a:pt x="9" y="27"/>
                  </a:lnTo>
                  <a:lnTo>
                    <a:pt x="11" y="23"/>
                  </a:lnTo>
                  <a:lnTo>
                    <a:pt x="2" y="17"/>
                  </a:lnTo>
                  <a:close/>
                </a:path>
              </a:pathLst>
            </a:custGeom>
            <a:solidFill>
              <a:srgbClr val="000000"/>
            </a:solidFill>
            <a:ln w="3175">
              <a:solidFill>
                <a:srgbClr val="000000"/>
              </a:solidFill>
              <a:round/>
              <a:headEnd/>
              <a:tailEnd/>
            </a:ln>
          </p:spPr>
          <p:txBody>
            <a:bodyPr/>
            <a:lstStyle/>
            <a:p>
              <a:endParaRPr lang="ko-KR" altLang="en-US"/>
            </a:p>
          </p:txBody>
        </p:sp>
        <p:sp>
          <p:nvSpPr>
            <p:cNvPr id="66595" name="Freeform 144"/>
            <p:cNvSpPr>
              <a:spLocks/>
            </p:cNvSpPr>
            <p:nvPr/>
          </p:nvSpPr>
          <p:spPr bwMode="auto">
            <a:xfrm>
              <a:off x="4319" y="3318"/>
              <a:ext cx="53" cy="33"/>
            </a:xfrm>
            <a:custGeom>
              <a:avLst/>
              <a:gdLst>
                <a:gd name="T0" fmla="*/ 12 w 106"/>
                <a:gd name="T1" fmla="*/ 0 h 67"/>
                <a:gd name="T2" fmla="*/ 12 w 106"/>
                <a:gd name="T3" fmla="*/ 0 h 67"/>
                <a:gd name="T4" fmla="*/ 0 w 106"/>
                <a:gd name="T5" fmla="*/ 6 h 67"/>
                <a:gd name="T6" fmla="*/ 1 w 106"/>
                <a:gd name="T7" fmla="*/ 8 h 67"/>
                <a:gd name="T8" fmla="*/ 13 w 106"/>
                <a:gd name="T9" fmla="*/ 1 h 67"/>
                <a:gd name="T10" fmla="*/ 14 w 106"/>
                <a:gd name="T11" fmla="*/ 0 h 67"/>
                <a:gd name="T12" fmla="*/ 13 w 106"/>
                <a:gd name="T13" fmla="*/ 1 h 67"/>
                <a:gd name="T14" fmla="*/ 14 w 106"/>
                <a:gd name="T15" fmla="*/ 1 h 67"/>
                <a:gd name="T16" fmla="*/ 14 w 106"/>
                <a:gd name="T17" fmla="*/ 0 h 67"/>
                <a:gd name="T18" fmla="*/ 13 w 106"/>
                <a:gd name="T19" fmla="*/ 0 h 67"/>
                <a:gd name="T20" fmla="*/ 12 w 106"/>
                <a:gd name="T21" fmla="*/ 0 h 67"/>
                <a:gd name="T22" fmla="*/ 12 w 106"/>
                <a:gd name="T23" fmla="*/ 0 h 6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06"/>
                <a:gd name="T37" fmla="*/ 0 h 67"/>
                <a:gd name="T38" fmla="*/ 106 w 106"/>
                <a:gd name="T39" fmla="*/ 67 h 6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06" h="67">
                  <a:moveTo>
                    <a:pt x="92" y="7"/>
                  </a:moveTo>
                  <a:lnTo>
                    <a:pt x="95" y="1"/>
                  </a:lnTo>
                  <a:lnTo>
                    <a:pt x="0" y="55"/>
                  </a:lnTo>
                  <a:lnTo>
                    <a:pt x="7" y="67"/>
                  </a:lnTo>
                  <a:lnTo>
                    <a:pt x="102" y="13"/>
                  </a:lnTo>
                  <a:lnTo>
                    <a:pt x="106" y="7"/>
                  </a:lnTo>
                  <a:lnTo>
                    <a:pt x="102" y="13"/>
                  </a:lnTo>
                  <a:lnTo>
                    <a:pt x="105" y="8"/>
                  </a:lnTo>
                  <a:lnTo>
                    <a:pt x="105" y="4"/>
                  </a:lnTo>
                  <a:lnTo>
                    <a:pt x="100" y="0"/>
                  </a:lnTo>
                  <a:lnTo>
                    <a:pt x="95" y="1"/>
                  </a:lnTo>
                  <a:lnTo>
                    <a:pt x="92" y="7"/>
                  </a:lnTo>
                  <a:close/>
                </a:path>
              </a:pathLst>
            </a:custGeom>
            <a:solidFill>
              <a:srgbClr val="000000"/>
            </a:solidFill>
            <a:ln w="3175">
              <a:solidFill>
                <a:srgbClr val="000000"/>
              </a:solidFill>
              <a:round/>
              <a:headEnd/>
              <a:tailEnd/>
            </a:ln>
          </p:spPr>
          <p:txBody>
            <a:bodyPr/>
            <a:lstStyle/>
            <a:p>
              <a:endParaRPr lang="ko-KR" altLang="en-US"/>
            </a:p>
          </p:txBody>
        </p:sp>
        <p:sp>
          <p:nvSpPr>
            <p:cNvPr id="66596" name="Freeform 145"/>
            <p:cNvSpPr>
              <a:spLocks/>
            </p:cNvSpPr>
            <p:nvPr/>
          </p:nvSpPr>
          <p:spPr bwMode="auto">
            <a:xfrm>
              <a:off x="4302" y="3221"/>
              <a:ext cx="59" cy="38"/>
            </a:xfrm>
            <a:custGeom>
              <a:avLst/>
              <a:gdLst>
                <a:gd name="T0" fmla="*/ 1 w 119"/>
                <a:gd name="T1" fmla="*/ 2 h 76"/>
                <a:gd name="T2" fmla="*/ 0 w 119"/>
                <a:gd name="T3" fmla="*/ 2 h 76"/>
                <a:gd name="T4" fmla="*/ 14 w 119"/>
                <a:gd name="T5" fmla="*/ 10 h 76"/>
                <a:gd name="T6" fmla="*/ 14 w 119"/>
                <a:gd name="T7" fmla="*/ 8 h 76"/>
                <a:gd name="T8" fmla="*/ 1 w 119"/>
                <a:gd name="T9" fmla="*/ 1 h 76"/>
                <a:gd name="T10" fmla="*/ 0 w 119"/>
                <a:gd name="T11" fmla="*/ 1 h 76"/>
                <a:gd name="T12" fmla="*/ 1 w 119"/>
                <a:gd name="T13" fmla="*/ 1 h 76"/>
                <a:gd name="T14" fmla="*/ 0 w 119"/>
                <a:gd name="T15" fmla="*/ 0 h 76"/>
                <a:gd name="T16" fmla="*/ 0 w 119"/>
                <a:gd name="T17" fmla="*/ 1 h 76"/>
                <a:gd name="T18" fmla="*/ 0 w 119"/>
                <a:gd name="T19" fmla="*/ 1 h 76"/>
                <a:gd name="T20" fmla="*/ 0 w 119"/>
                <a:gd name="T21" fmla="*/ 2 h 76"/>
                <a:gd name="T22" fmla="*/ 1 w 119"/>
                <a:gd name="T23" fmla="*/ 2 h 7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19"/>
                <a:gd name="T37" fmla="*/ 0 h 76"/>
                <a:gd name="T38" fmla="*/ 119 w 119"/>
                <a:gd name="T39" fmla="*/ 76 h 7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19" h="76">
                  <a:moveTo>
                    <a:pt x="9" y="12"/>
                  </a:moveTo>
                  <a:lnTo>
                    <a:pt x="3" y="12"/>
                  </a:lnTo>
                  <a:lnTo>
                    <a:pt x="112" y="76"/>
                  </a:lnTo>
                  <a:lnTo>
                    <a:pt x="119" y="64"/>
                  </a:lnTo>
                  <a:lnTo>
                    <a:pt x="9" y="1"/>
                  </a:lnTo>
                  <a:lnTo>
                    <a:pt x="3" y="1"/>
                  </a:lnTo>
                  <a:lnTo>
                    <a:pt x="9" y="1"/>
                  </a:lnTo>
                  <a:lnTo>
                    <a:pt x="5" y="0"/>
                  </a:lnTo>
                  <a:lnTo>
                    <a:pt x="1" y="3"/>
                  </a:lnTo>
                  <a:lnTo>
                    <a:pt x="0" y="8"/>
                  </a:lnTo>
                  <a:lnTo>
                    <a:pt x="3" y="12"/>
                  </a:lnTo>
                  <a:lnTo>
                    <a:pt x="9" y="12"/>
                  </a:lnTo>
                  <a:close/>
                </a:path>
              </a:pathLst>
            </a:custGeom>
            <a:solidFill>
              <a:srgbClr val="000000"/>
            </a:solidFill>
            <a:ln w="3175">
              <a:solidFill>
                <a:srgbClr val="000000"/>
              </a:solidFill>
              <a:round/>
              <a:headEnd/>
              <a:tailEnd/>
            </a:ln>
          </p:spPr>
          <p:txBody>
            <a:bodyPr/>
            <a:lstStyle/>
            <a:p>
              <a:endParaRPr lang="ko-KR" altLang="en-US"/>
            </a:p>
          </p:txBody>
        </p:sp>
        <p:sp>
          <p:nvSpPr>
            <p:cNvPr id="66597" name="Freeform 146"/>
            <p:cNvSpPr>
              <a:spLocks/>
            </p:cNvSpPr>
            <p:nvPr/>
          </p:nvSpPr>
          <p:spPr bwMode="auto">
            <a:xfrm>
              <a:off x="4258" y="3221"/>
              <a:ext cx="48" cy="33"/>
            </a:xfrm>
            <a:custGeom>
              <a:avLst/>
              <a:gdLst>
                <a:gd name="T0" fmla="*/ 2 w 96"/>
                <a:gd name="T1" fmla="*/ 7 h 65"/>
                <a:gd name="T2" fmla="*/ 2 w 96"/>
                <a:gd name="T3" fmla="*/ 8 h 65"/>
                <a:gd name="T4" fmla="*/ 12 w 96"/>
                <a:gd name="T5" fmla="*/ 2 h 65"/>
                <a:gd name="T6" fmla="*/ 12 w 96"/>
                <a:gd name="T7" fmla="*/ 0 h 65"/>
                <a:gd name="T8" fmla="*/ 1 w 96"/>
                <a:gd name="T9" fmla="*/ 7 h 65"/>
                <a:gd name="T10" fmla="*/ 1 w 96"/>
                <a:gd name="T11" fmla="*/ 8 h 65"/>
                <a:gd name="T12" fmla="*/ 1 w 96"/>
                <a:gd name="T13" fmla="*/ 7 h 65"/>
                <a:gd name="T14" fmla="*/ 0 w 96"/>
                <a:gd name="T15" fmla="*/ 8 h 65"/>
                <a:gd name="T16" fmla="*/ 1 w 96"/>
                <a:gd name="T17" fmla="*/ 8 h 65"/>
                <a:gd name="T18" fmla="*/ 1 w 96"/>
                <a:gd name="T19" fmla="*/ 9 h 65"/>
                <a:gd name="T20" fmla="*/ 2 w 96"/>
                <a:gd name="T21" fmla="*/ 8 h 65"/>
                <a:gd name="T22" fmla="*/ 2 w 96"/>
                <a:gd name="T23" fmla="*/ 7 h 6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96"/>
                <a:gd name="T37" fmla="*/ 0 h 65"/>
                <a:gd name="T38" fmla="*/ 96 w 96"/>
                <a:gd name="T39" fmla="*/ 65 h 6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96" h="65">
                  <a:moveTo>
                    <a:pt x="9" y="53"/>
                  </a:moveTo>
                  <a:lnTo>
                    <a:pt x="9" y="64"/>
                  </a:lnTo>
                  <a:lnTo>
                    <a:pt x="96" y="11"/>
                  </a:lnTo>
                  <a:lnTo>
                    <a:pt x="90" y="0"/>
                  </a:lnTo>
                  <a:lnTo>
                    <a:pt x="2" y="53"/>
                  </a:lnTo>
                  <a:lnTo>
                    <a:pt x="2" y="64"/>
                  </a:lnTo>
                  <a:lnTo>
                    <a:pt x="2" y="53"/>
                  </a:lnTo>
                  <a:lnTo>
                    <a:pt x="0" y="57"/>
                  </a:lnTo>
                  <a:lnTo>
                    <a:pt x="1" y="62"/>
                  </a:lnTo>
                  <a:lnTo>
                    <a:pt x="4" y="65"/>
                  </a:lnTo>
                  <a:lnTo>
                    <a:pt x="9" y="64"/>
                  </a:lnTo>
                  <a:lnTo>
                    <a:pt x="9" y="53"/>
                  </a:lnTo>
                  <a:close/>
                </a:path>
              </a:pathLst>
            </a:custGeom>
            <a:solidFill>
              <a:srgbClr val="000000"/>
            </a:solidFill>
            <a:ln w="3175">
              <a:solidFill>
                <a:srgbClr val="000000"/>
              </a:solidFill>
              <a:round/>
              <a:headEnd/>
              <a:tailEnd/>
            </a:ln>
          </p:spPr>
          <p:txBody>
            <a:bodyPr/>
            <a:lstStyle/>
            <a:p>
              <a:endParaRPr lang="ko-KR" altLang="en-US"/>
            </a:p>
          </p:txBody>
        </p:sp>
        <p:sp>
          <p:nvSpPr>
            <p:cNvPr id="66598" name="Freeform 147"/>
            <p:cNvSpPr>
              <a:spLocks/>
            </p:cNvSpPr>
            <p:nvPr/>
          </p:nvSpPr>
          <p:spPr bwMode="auto">
            <a:xfrm>
              <a:off x="4259" y="3248"/>
              <a:ext cx="58" cy="38"/>
            </a:xfrm>
            <a:custGeom>
              <a:avLst/>
              <a:gdLst>
                <a:gd name="T0" fmla="*/ 15 w 116"/>
                <a:gd name="T1" fmla="*/ 10 h 76"/>
                <a:gd name="T2" fmla="*/ 15 w 116"/>
                <a:gd name="T3" fmla="*/ 8 h 76"/>
                <a:gd name="T4" fmla="*/ 1 w 116"/>
                <a:gd name="T5" fmla="*/ 0 h 76"/>
                <a:gd name="T6" fmla="*/ 0 w 116"/>
                <a:gd name="T7" fmla="*/ 1 h 76"/>
                <a:gd name="T8" fmla="*/ 14 w 116"/>
                <a:gd name="T9" fmla="*/ 10 h 76"/>
                <a:gd name="T10" fmla="*/ 14 w 116"/>
                <a:gd name="T11" fmla="*/ 8 h 76"/>
                <a:gd name="T12" fmla="*/ 14 w 116"/>
                <a:gd name="T13" fmla="*/ 10 h 76"/>
                <a:gd name="T14" fmla="*/ 14 w 116"/>
                <a:gd name="T15" fmla="*/ 10 h 76"/>
                <a:gd name="T16" fmla="*/ 15 w 116"/>
                <a:gd name="T17" fmla="*/ 9 h 76"/>
                <a:gd name="T18" fmla="*/ 15 w 116"/>
                <a:gd name="T19" fmla="*/ 9 h 76"/>
                <a:gd name="T20" fmla="*/ 15 w 116"/>
                <a:gd name="T21" fmla="*/ 8 h 76"/>
                <a:gd name="T22" fmla="*/ 15 w 116"/>
                <a:gd name="T23" fmla="*/ 10 h 7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16"/>
                <a:gd name="T37" fmla="*/ 0 h 76"/>
                <a:gd name="T38" fmla="*/ 116 w 116"/>
                <a:gd name="T39" fmla="*/ 76 h 7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16" h="76">
                  <a:moveTo>
                    <a:pt x="114" y="75"/>
                  </a:moveTo>
                  <a:lnTo>
                    <a:pt x="114" y="63"/>
                  </a:lnTo>
                  <a:lnTo>
                    <a:pt x="7" y="0"/>
                  </a:lnTo>
                  <a:lnTo>
                    <a:pt x="0" y="11"/>
                  </a:lnTo>
                  <a:lnTo>
                    <a:pt x="107" y="75"/>
                  </a:lnTo>
                  <a:lnTo>
                    <a:pt x="107" y="63"/>
                  </a:lnTo>
                  <a:lnTo>
                    <a:pt x="107" y="75"/>
                  </a:lnTo>
                  <a:lnTo>
                    <a:pt x="112" y="76"/>
                  </a:lnTo>
                  <a:lnTo>
                    <a:pt x="116" y="72"/>
                  </a:lnTo>
                  <a:lnTo>
                    <a:pt x="116" y="68"/>
                  </a:lnTo>
                  <a:lnTo>
                    <a:pt x="114" y="63"/>
                  </a:lnTo>
                  <a:lnTo>
                    <a:pt x="114" y="75"/>
                  </a:lnTo>
                  <a:close/>
                </a:path>
              </a:pathLst>
            </a:custGeom>
            <a:solidFill>
              <a:srgbClr val="000000"/>
            </a:solidFill>
            <a:ln w="3175">
              <a:solidFill>
                <a:srgbClr val="000000"/>
              </a:solidFill>
              <a:round/>
              <a:headEnd/>
              <a:tailEnd/>
            </a:ln>
          </p:spPr>
          <p:txBody>
            <a:bodyPr/>
            <a:lstStyle/>
            <a:p>
              <a:endParaRPr lang="ko-KR" altLang="en-US"/>
            </a:p>
          </p:txBody>
        </p:sp>
        <p:sp>
          <p:nvSpPr>
            <p:cNvPr id="66599" name="Freeform 148"/>
            <p:cNvSpPr>
              <a:spLocks/>
            </p:cNvSpPr>
            <p:nvPr/>
          </p:nvSpPr>
          <p:spPr bwMode="auto">
            <a:xfrm>
              <a:off x="4298" y="3280"/>
              <a:ext cx="18" cy="14"/>
            </a:xfrm>
            <a:custGeom>
              <a:avLst/>
              <a:gdLst>
                <a:gd name="T0" fmla="*/ 1 w 36"/>
                <a:gd name="T1" fmla="*/ 2 h 29"/>
                <a:gd name="T2" fmla="*/ 1 w 36"/>
                <a:gd name="T3" fmla="*/ 3 h 29"/>
                <a:gd name="T4" fmla="*/ 5 w 36"/>
                <a:gd name="T5" fmla="*/ 1 h 29"/>
                <a:gd name="T6" fmla="*/ 4 w 36"/>
                <a:gd name="T7" fmla="*/ 0 h 29"/>
                <a:gd name="T8" fmla="*/ 0 w 36"/>
                <a:gd name="T9" fmla="*/ 2 h 29"/>
                <a:gd name="T10" fmla="*/ 1 w 36"/>
                <a:gd name="T11" fmla="*/ 2 h 29"/>
                <a:gd name="T12" fmla="*/ 0 60000 65536"/>
                <a:gd name="T13" fmla="*/ 0 60000 65536"/>
                <a:gd name="T14" fmla="*/ 0 60000 65536"/>
                <a:gd name="T15" fmla="*/ 0 60000 65536"/>
                <a:gd name="T16" fmla="*/ 0 60000 65536"/>
                <a:gd name="T17" fmla="*/ 0 60000 65536"/>
                <a:gd name="T18" fmla="*/ 0 w 36"/>
                <a:gd name="T19" fmla="*/ 0 h 29"/>
                <a:gd name="T20" fmla="*/ 36 w 36"/>
                <a:gd name="T21" fmla="*/ 29 h 29"/>
              </a:gdLst>
              <a:ahLst/>
              <a:cxnLst>
                <a:cxn ang="T12">
                  <a:pos x="T0" y="T1"/>
                </a:cxn>
                <a:cxn ang="T13">
                  <a:pos x="T2" y="T3"/>
                </a:cxn>
                <a:cxn ang="T14">
                  <a:pos x="T4" y="T5"/>
                </a:cxn>
                <a:cxn ang="T15">
                  <a:pos x="T6" y="T7"/>
                </a:cxn>
                <a:cxn ang="T16">
                  <a:pos x="T8" y="T9"/>
                </a:cxn>
                <a:cxn ang="T17">
                  <a:pos x="T10" y="T11"/>
                </a:cxn>
              </a:cxnLst>
              <a:rect l="T18" t="T19" r="T20" b="T21"/>
              <a:pathLst>
                <a:path w="36" h="29">
                  <a:moveTo>
                    <a:pt x="4" y="23"/>
                  </a:moveTo>
                  <a:lnTo>
                    <a:pt x="7" y="29"/>
                  </a:lnTo>
                  <a:lnTo>
                    <a:pt x="36" y="12"/>
                  </a:lnTo>
                  <a:lnTo>
                    <a:pt x="29" y="0"/>
                  </a:lnTo>
                  <a:lnTo>
                    <a:pt x="0" y="17"/>
                  </a:lnTo>
                  <a:lnTo>
                    <a:pt x="4" y="23"/>
                  </a:lnTo>
                  <a:close/>
                </a:path>
              </a:pathLst>
            </a:custGeom>
            <a:solidFill>
              <a:srgbClr val="000000"/>
            </a:solidFill>
            <a:ln w="3175">
              <a:solidFill>
                <a:srgbClr val="000000"/>
              </a:solidFill>
              <a:round/>
              <a:headEnd/>
              <a:tailEnd/>
            </a:ln>
          </p:spPr>
          <p:txBody>
            <a:bodyPr/>
            <a:lstStyle/>
            <a:p>
              <a:endParaRPr lang="ko-KR" altLang="en-US"/>
            </a:p>
          </p:txBody>
        </p:sp>
        <p:sp>
          <p:nvSpPr>
            <p:cNvPr id="66600" name="Freeform 149"/>
            <p:cNvSpPr>
              <a:spLocks/>
            </p:cNvSpPr>
            <p:nvPr/>
          </p:nvSpPr>
          <p:spPr bwMode="auto">
            <a:xfrm>
              <a:off x="4311" y="3283"/>
              <a:ext cx="6" cy="34"/>
            </a:xfrm>
            <a:custGeom>
              <a:avLst/>
              <a:gdLst>
                <a:gd name="T0" fmla="*/ 1 w 11"/>
                <a:gd name="T1" fmla="*/ 7 h 68"/>
                <a:gd name="T2" fmla="*/ 2 w 11"/>
                <a:gd name="T3" fmla="*/ 8 h 68"/>
                <a:gd name="T4" fmla="*/ 2 w 11"/>
                <a:gd name="T5" fmla="*/ 0 h 68"/>
                <a:gd name="T6" fmla="*/ 0 w 11"/>
                <a:gd name="T7" fmla="*/ 0 h 68"/>
                <a:gd name="T8" fmla="*/ 0 w 11"/>
                <a:gd name="T9" fmla="*/ 8 h 68"/>
                <a:gd name="T10" fmla="*/ 2 w 11"/>
                <a:gd name="T11" fmla="*/ 9 h 68"/>
                <a:gd name="T12" fmla="*/ 0 w 11"/>
                <a:gd name="T13" fmla="*/ 8 h 68"/>
                <a:gd name="T14" fmla="*/ 1 w 11"/>
                <a:gd name="T15" fmla="*/ 9 h 68"/>
                <a:gd name="T16" fmla="*/ 1 w 11"/>
                <a:gd name="T17" fmla="*/ 9 h 68"/>
                <a:gd name="T18" fmla="*/ 2 w 11"/>
                <a:gd name="T19" fmla="*/ 9 h 68"/>
                <a:gd name="T20" fmla="*/ 2 w 11"/>
                <a:gd name="T21" fmla="*/ 8 h 68"/>
                <a:gd name="T22" fmla="*/ 1 w 11"/>
                <a:gd name="T23" fmla="*/ 7 h 6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1"/>
                <a:gd name="T37" fmla="*/ 0 h 68"/>
                <a:gd name="T38" fmla="*/ 11 w 11"/>
                <a:gd name="T39" fmla="*/ 68 h 6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1" h="68">
                  <a:moveTo>
                    <a:pt x="2" y="56"/>
                  </a:moveTo>
                  <a:lnTo>
                    <a:pt x="11" y="62"/>
                  </a:lnTo>
                  <a:lnTo>
                    <a:pt x="11" y="0"/>
                  </a:lnTo>
                  <a:lnTo>
                    <a:pt x="0" y="0"/>
                  </a:lnTo>
                  <a:lnTo>
                    <a:pt x="0" y="62"/>
                  </a:lnTo>
                  <a:lnTo>
                    <a:pt x="9" y="68"/>
                  </a:lnTo>
                  <a:lnTo>
                    <a:pt x="0" y="62"/>
                  </a:lnTo>
                  <a:lnTo>
                    <a:pt x="2" y="66"/>
                  </a:lnTo>
                  <a:lnTo>
                    <a:pt x="6" y="67"/>
                  </a:lnTo>
                  <a:lnTo>
                    <a:pt x="9" y="66"/>
                  </a:lnTo>
                  <a:lnTo>
                    <a:pt x="11" y="62"/>
                  </a:lnTo>
                  <a:lnTo>
                    <a:pt x="2" y="56"/>
                  </a:lnTo>
                  <a:close/>
                </a:path>
              </a:pathLst>
            </a:custGeom>
            <a:solidFill>
              <a:srgbClr val="000000"/>
            </a:solidFill>
            <a:ln w="3175">
              <a:solidFill>
                <a:srgbClr val="000000"/>
              </a:solidFill>
              <a:round/>
              <a:headEnd/>
              <a:tailEnd/>
            </a:ln>
          </p:spPr>
          <p:txBody>
            <a:bodyPr/>
            <a:lstStyle/>
            <a:p>
              <a:endParaRPr lang="ko-KR" altLang="en-US"/>
            </a:p>
          </p:txBody>
        </p:sp>
        <p:sp>
          <p:nvSpPr>
            <p:cNvPr id="66601" name="Freeform 150"/>
            <p:cNvSpPr>
              <a:spLocks/>
            </p:cNvSpPr>
            <p:nvPr/>
          </p:nvSpPr>
          <p:spPr bwMode="auto">
            <a:xfrm>
              <a:off x="4313" y="3285"/>
              <a:ext cx="50" cy="32"/>
            </a:xfrm>
            <a:custGeom>
              <a:avLst/>
              <a:gdLst>
                <a:gd name="T0" fmla="*/ 12 w 100"/>
                <a:gd name="T1" fmla="*/ 1 h 63"/>
                <a:gd name="T2" fmla="*/ 12 w 100"/>
                <a:gd name="T3" fmla="*/ 1 h 63"/>
                <a:gd name="T4" fmla="*/ 0 w 100"/>
                <a:gd name="T5" fmla="*/ 7 h 63"/>
                <a:gd name="T6" fmla="*/ 1 w 100"/>
                <a:gd name="T7" fmla="*/ 8 h 63"/>
                <a:gd name="T8" fmla="*/ 13 w 100"/>
                <a:gd name="T9" fmla="*/ 2 h 63"/>
                <a:gd name="T10" fmla="*/ 13 w 100"/>
                <a:gd name="T11" fmla="*/ 1 h 63"/>
                <a:gd name="T12" fmla="*/ 13 w 100"/>
                <a:gd name="T13" fmla="*/ 2 h 63"/>
                <a:gd name="T14" fmla="*/ 13 w 100"/>
                <a:gd name="T15" fmla="*/ 1 h 63"/>
                <a:gd name="T16" fmla="*/ 13 w 100"/>
                <a:gd name="T17" fmla="*/ 1 h 63"/>
                <a:gd name="T18" fmla="*/ 12 w 100"/>
                <a:gd name="T19" fmla="*/ 0 h 63"/>
                <a:gd name="T20" fmla="*/ 12 w 100"/>
                <a:gd name="T21" fmla="*/ 1 h 63"/>
                <a:gd name="T22" fmla="*/ 12 w 100"/>
                <a:gd name="T23" fmla="*/ 1 h 6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00"/>
                <a:gd name="T37" fmla="*/ 0 h 63"/>
                <a:gd name="T38" fmla="*/ 100 w 100"/>
                <a:gd name="T39" fmla="*/ 63 h 6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00" h="63">
                  <a:moveTo>
                    <a:pt x="89" y="6"/>
                  </a:moveTo>
                  <a:lnTo>
                    <a:pt x="91" y="1"/>
                  </a:lnTo>
                  <a:lnTo>
                    <a:pt x="0" y="51"/>
                  </a:lnTo>
                  <a:lnTo>
                    <a:pt x="7" y="63"/>
                  </a:lnTo>
                  <a:lnTo>
                    <a:pt x="98" y="12"/>
                  </a:lnTo>
                  <a:lnTo>
                    <a:pt x="100" y="6"/>
                  </a:lnTo>
                  <a:lnTo>
                    <a:pt x="98" y="12"/>
                  </a:lnTo>
                  <a:lnTo>
                    <a:pt x="100" y="8"/>
                  </a:lnTo>
                  <a:lnTo>
                    <a:pt x="100" y="3"/>
                  </a:lnTo>
                  <a:lnTo>
                    <a:pt x="96" y="0"/>
                  </a:lnTo>
                  <a:lnTo>
                    <a:pt x="91" y="1"/>
                  </a:lnTo>
                  <a:lnTo>
                    <a:pt x="89" y="6"/>
                  </a:lnTo>
                  <a:close/>
                </a:path>
              </a:pathLst>
            </a:custGeom>
            <a:solidFill>
              <a:srgbClr val="000000"/>
            </a:solidFill>
            <a:ln w="3175">
              <a:solidFill>
                <a:srgbClr val="000000"/>
              </a:solidFill>
              <a:round/>
              <a:headEnd/>
              <a:tailEnd/>
            </a:ln>
          </p:spPr>
          <p:txBody>
            <a:bodyPr/>
            <a:lstStyle/>
            <a:p>
              <a:endParaRPr lang="ko-KR" altLang="en-US"/>
            </a:p>
          </p:txBody>
        </p:sp>
        <p:sp>
          <p:nvSpPr>
            <p:cNvPr id="66602" name="Freeform 151"/>
            <p:cNvSpPr>
              <a:spLocks/>
            </p:cNvSpPr>
            <p:nvPr/>
          </p:nvSpPr>
          <p:spPr bwMode="auto">
            <a:xfrm>
              <a:off x="4356" y="3252"/>
              <a:ext cx="7" cy="37"/>
            </a:xfrm>
            <a:custGeom>
              <a:avLst/>
              <a:gdLst>
                <a:gd name="T0" fmla="*/ 1 w 14"/>
                <a:gd name="T1" fmla="*/ 1 h 73"/>
                <a:gd name="T2" fmla="*/ 1 w 14"/>
                <a:gd name="T3" fmla="*/ 1 h 73"/>
                <a:gd name="T4" fmla="*/ 1 w 14"/>
                <a:gd name="T5" fmla="*/ 10 h 73"/>
                <a:gd name="T6" fmla="*/ 2 w 14"/>
                <a:gd name="T7" fmla="*/ 10 h 73"/>
                <a:gd name="T8" fmla="*/ 2 w 14"/>
                <a:gd name="T9" fmla="*/ 1 h 73"/>
                <a:gd name="T10" fmla="*/ 2 w 14"/>
                <a:gd name="T11" fmla="*/ 2 h 73"/>
                <a:gd name="T12" fmla="*/ 2 w 14"/>
                <a:gd name="T13" fmla="*/ 1 h 73"/>
                <a:gd name="T14" fmla="*/ 2 w 14"/>
                <a:gd name="T15" fmla="*/ 1 h 73"/>
                <a:gd name="T16" fmla="*/ 1 w 14"/>
                <a:gd name="T17" fmla="*/ 0 h 73"/>
                <a:gd name="T18" fmla="*/ 1 w 14"/>
                <a:gd name="T19" fmla="*/ 1 h 73"/>
                <a:gd name="T20" fmla="*/ 0 w 14"/>
                <a:gd name="T21" fmla="*/ 1 h 73"/>
                <a:gd name="T22" fmla="*/ 1 w 14"/>
                <a:gd name="T23" fmla="*/ 1 h 7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4"/>
                <a:gd name="T37" fmla="*/ 0 h 73"/>
                <a:gd name="T38" fmla="*/ 14 w 14"/>
                <a:gd name="T39" fmla="*/ 73 h 7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4" h="73">
                  <a:moveTo>
                    <a:pt x="4" y="1"/>
                  </a:moveTo>
                  <a:lnTo>
                    <a:pt x="2" y="7"/>
                  </a:lnTo>
                  <a:lnTo>
                    <a:pt x="3" y="73"/>
                  </a:lnTo>
                  <a:lnTo>
                    <a:pt x="14" y="73"/>
                  </a:lnTo>
                  <a:lnTo>
                    <a:pt x="13" y="7"/>
                  </a:lnTo>
                  <a:lnTo>
                    <a:pt x="11" y="12"/>
                  </a:lnTo>
                  <a:lnTo>
                    <a:pt x="14" y="7"/>
                  </a:lnTo>
                  <a:lnTo>
                    <a:pt x="12" y="1"/>
                  </a:lnTo>
                  <a:lnTo>
                    <a:pt x="7" y="0"/>
                  </a:lnTo>
                  <a:lnTo>
                    <a:pt x="3" y="1"/>
                  </a:lnTo>
                  <a:lnTo>
                    <a:pt x="0" y="7"/>
                  </a:lnTo>
                  <a:lnTo>
                    <a:pt x="4" y="1"/>
                  </a:lnTo>
                  <a:close/>
                </a:path>
              </a:pathLst>
            </a:custGeom>
            <a:solidFill>
              <a:srgbClr val="000000"/>
            </a:solidFill>
            <a:ln w="3175">
              <a:solidFill>
                <a:srgbClr val="000000"/>
              </a:solidFill>
              <a:round/>
              <a:headEnd/>
              <a:tailEnd/>
            </a:ln>
          </p:spPr>
          <p:txBody>
            <a:bodyPr/>
            <a:lstStyle/>
            <a:p>
              <a:endParaRPr lang="ko-KR" altLang="en-US"/>
            </a:p>
          </p:txBody>
        </p:sp>
        <p:sp>
          <p:nvSpPr>
            <p:cNvPr id="66603" name="Freeform 152"/>
            <p:cNvSpPr>
              <a:spLocks/>
            </p:cNvSpPr>
            <p:nvPr/>
          </p:nvSpPr>
          <p:spPr bwMode="auto">
            <a:xfrm>
              <a:off x="4357" y="3244"/>
              <a:ext cx="18" cy="14"/>
            </a:xfrm>
            <a:custGeom>
              <a:avLst/>
              <a:gdLst>
                <a:gd name="T0" fmla="*/ 4 w 34"/>
                <a:gd name="T1" fmla="*/ 1 h 27"/>
                <a:gd name="T2" fmla="*/ 4 w 34"/>
                <a:gd name="T3" fmla="*/ 0 h 27"/>
                <a:gd name="T4" fmla="*/ 0 w 34"/>
                <a:gd name="T5" fmla="*/ 2 h 27"/>
                <a:gd name="T6" fmla="*/ 1 w 34"/>
                <a:gd name="T7" fmla="*/ 4 h 27"/>
                <a:gd name="T8" fmla="*/ 5 w 34"/>
                <a:gd name="T9" fmla="*/ 2 h 27"/>
                <a:gd name="T10" fmla="*/ 4 w 34"/>
                <a:gd name="T11" fmla="*/ 1 h 27"/>
                <a:gd name="T12" fmla="*/ 0 60000 65536"/>
                <a:gd name="T13" fmla="*/ 0 60000 65536"/>
                <a:gd name="T14" fmla="*/ 0 60000 65536"/>
                <a:gd name="T15" fmla="*/ 0 60000 65536"/>
                <a:gd name="T16" fmla="*/ 0 60000 65536"/>
                <a:gd name="T17" fmla="*/ 0 60000 65536"/>
                <a:gd name="T18" fmla="*/ 0 w 34"/>
                <a:gd name="T19" fmla="*/ 0 h 27"/>
                <a:gd name="T20" fmla="*/ 34 w 34"/>
                <a:gd name="T21" fmla="*/ 27 h 27"/>
              </a:gdLst>
              <a:ahLst/>
              <a:cxnLst>
                <a:cxn ang="T12">
                  <a:pos x="T0" y="T1"/>
                </a:cxn>
                <a:cxn ang="T13">
                  <a:pos x="T2" y="T3"/>
                </a:cxn>
                <a:cxn ang="T14">
                  <a:pos x="T4" y="T5"/>
                </a:cxn>
                <a:cxn ang="T15">
                  <a:pos x="T6" y="T7"/>
                </a:cxn>
                <a:cxn ang="T16">
                  <a:pos x="T8" y="T9"/>
                </a:cxn>
                <a:cxn ang="T17">
                  <a:pos x="T10" y="T11"/>
                </a:cxn>
              </a:cxnLst>
              <a:rect l="T18" t="T19" r="T20" b="T21"/>
              <a:pathLst>
                <a:path w="34" h="27">
                  <a:moveTo>
                    <a:pt x="31" y="6"/>
                  </a:moveTo>
                  <a:lnTo>
                    <a:pt x="28" y="0"/>
                  </a:lnTo>
                  <a:lnTo>
                    <a:pt x="0" y="16"/>
                  </a:lnTo>
                  <a:lnTo>
                    <a:pt x="7" y="27"/>
                  </a:lnTo>
                  <a:lnTo>
                    <a:pt x="34" y="11"/>
                  </a:lnTo>
                  <a:lnTo>
                    <a:pt x="31" y="6"/>
                  </a:lnTo>
                  <a:close/>
                </a:path>
              </a:pathLst>
            </a:custGeom>
            <a:solidFill>
              <a:srgbClr val="000000"/>
            </a:solidFill>
            <a:ln w="3175">
              <a:solidFill>
                <a:srgbClr val="000000"/>
              </a:solidFill>
              <a:round/>
              <a:headEnd/>
              <a:tailEnd/>
            </a:ln>
          </p:spPr>
          <p:txBody>
            <a:bodyPr/>
            <a:lstStyle/>
            <a:p>
              <a:endParaRPr lang="ko-KR" altLang="en-US"/>
            </a:p>
          </p:txBody>
        </p:sp>
        <p:sp>
          <p:nvSpPr>
            <p:cNvPr id="66604" name="Freeform 153"/>
            <p:cNvSpPr>
              <a:spLocks/>
            </p:cNvSpPr>
            <p:nvPr/>
          </p:nvSpPr>
          <p:spPr bwMode="auto">
            <a:xfrm>
              <a:off x="4271" y="3246"/>
              <a:ext cx="52" cy="62"/>
            </a:xfrm>
            <a:custGeom>
              <a:avLst/>
              <a:gdLst>
                <a:gd name="T0" fmla="*/ 0 w 105"/>
                <a:gd name="T1" fmla="*/ 0 h 126"/>
                <a:gd name="T2" fmla="*/ 13 w 105"/>
                <a:gd name="T3" fmla="*/ 7 h 126"/>
                <a:gd name="T4" fmla="*/ 13 w 105"/>
                <a:gd name="T5" fmla="*/ 15 h 126"/>
                <a:gd name="T6" fmla="*/ 0 60000 65536"/>
                <a:gd name="T7" fmla="*/ 0 60000 65536"/>
                <a:gd name="T8" fmla="*/ 0 60000 65536"/>
                <a:gd name="T9" fmla="*/ 0 w 105"/>
                <a:gd name="T10" fmla="*/ 0 h 126"/>
                <a:gd name="T11" fmla="*/ 105 w 105"/>
                <a:gd name="T12" fmla="*/ 126 h 126"/>
              </a:gdLst>
              <a:ahLst/>
              <a:cxnLst>
                <a:cxn ang="T6">
                  <a:pos x="T0" y="T1"/>
                </a:cxn>
                <a:cxn ang="T7">
                  <a:pos x="T2" y="T3"/>
                </a:cxn>
                <a:cxn ang="T8">
                  <a:pos x="T4" y="T5"/>
                </a:cxn>
              </a:cxnLst>
              <a:rect l="T9" t="T10" r="T11" b="T12"/>
              <a:pathLst>
                <a:path w="105" h="126">
                  <a:moveTo>
                    <a:pt x="0" y="0"/>
                  </a:moveTo>
                  <a:lnTo>
                    <a:pt x="105" y="61"/>
                  </a:lnTo>
                  <a:lnTo>
                    <a:pt x="105" y="126"/>
                  </a:lnTo>
                </a:path>
              </a:pathLst>
            </a:custGeom>
            <a:noFill/>
            <a:ln w="31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ko-KR" altLang="en-US"/>
            </a:p>
          </p:txBody>
        </p:sp>
        <p:sp>
          <p:nvSpPr>
            <p:cNvPr id="66605" name="Freeform 154"/>
            <p:cNvSpPr>
              <a:spLocks/>
            </p:cNvSpPr>
            <p:nvPr/>
          </p:nvSpPr>
          <p:spPr bwMode="auto">
            <a:xfrm>
              <a:off x="4279" y="3241"/>
              <a:ext cx="55" cy="63"/>
            </a:xfrm>
            <a:custGeom>
              <a:avLst/>
              <a:gdLst>
                <a:gd name="T0" fmla="*/ 0 w 111"/>
                <a:gd name="T1" fmla="*/ 0 h 125"/>
                <a:gd name="T2" fmla="*/ 13 w 111"/>
                <a:gd name="T3" fmla="*/ 8 h 125"/>
                <a:gd name="T4" fmla="*/ 13 w 111"/>
                <a:gd name="T5" fmla="*/ 16 h 125"/>
                <a:gd name="T6" fmla="*/ 0 60000 65536"/>
                <a:gd name="T7" fmla="*/ 0 60000 65536"/>
                <a:gd name="T8" fmla="*/ 0 60000 65536"/>
                <a:gd name="T9" fmla="*/ 0 w 111"/>
                <a:gd name="T10" fmla="*/ 0 h 125"/>
                <a:gd name="T11" fmla="*/ 111 w 111"/>
                <a:gd name="T12" fmla="*/ 125 h 125"/>
              </a:gdLst>
              <a:ahLst/>
              <a:cxnLst>
                <a:cxn ang="T6">
                  <a:pos x="T0" y="T1"/>
                </a:cxn>
                <a:cxn ang="T7">
                  <a:pos x="T2" y="T3"/>
                </a:cxn>
                <a:cxn ang="T8">
                  <a:pos x="T4" y="T5"/>
                </a:cxn>
              </a:cxnLst>
              <a:rect l="T9" t="T10" r="T11" b="T12"/>
              <a:pathLst>
                <a:path w="111" h="125">
                  <a:moveTo>
                    <a:pt x="0" y="0"/>
                  </a:moveTo>
                  <a:lnTo>
                    <a:pt x="111" y="61"/>
                  </a:lnTo>
                  <a:lnTo>
                    <a:pt x="111" y="125"/>
                  </a:lnTo>
                </a:path>
              </a:pathLst>
            </a:custGeom>
            <a:noFill/>
            <a:ln w="31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ko-KR" altLang="en-US"/>
            </a:p>
          </p:txBody>
        </p:sp>
        <p:sp>
          <p:nvSpPr>
            <p:cNvPr id="66606" name="Freeform 155"/>
            <p:cNvSpPr>
              <a:spLocks/>
            </p:cNvSpPr>
            <p:nvPr/>
          </p:nvSpPr>
          <p:spPr bwMode="auto">
            <a:xfrm>
              <a:off x="4288" y="3235"/>
              <a:ext cx="56" cy="62"/>
            </a:xfrm>
            <a:custGeom>
              <a:avLst/>
              <a:gdLst>
                <a:gd name="T0" fmla="*/ 0 w 111"/>
                <a:gd name="T1" fmla="*/ 0 h 125"/>
                <a:gd name="T2" fmla="*/ 14 w 111"/>
                <a:gd name="T3" fmla="*/ 7 h 125"/>
                <a:gd name="T4" fmla="*/ 14 w 111"/>
                <a:gd name="T5" fmla="*/ 15 h 125"/>
                <a:gd name="T6" fmla="*/ 0 60000 65536"/>
                <a:gd name="T7" fmla="*/ 0 60000 65536"/>
                <a:gd name="T8" fmla="*/ 0 60000 65536"/>
                <a:gd name="T9" fmla="*/ 0 w 111"/>
                <a:gd name="T10" fmla="*/ 0 h 125"/>
                <a:gd name="T11" fmla="*/ 111 w 111"/>
                <a:gd name="T12" fmla="*/ 125 h 125"/>
              </a:gdLst>
              <a:ahLst/>
              <a:cxnLst>
                <a:cxn ang="T6">
                  <a:pos x="T0" y="T1"/>
                </a:cxn>
                <a:cxn ang="T7">
                  <a:pos x="T2" y="T3"/>
                </a:cxn>
                <a:cxn ang="T8">
                  <a:pos x="T4" y="T5"/>
                </a:cxn>
              </a:cxnLst>
              <a:rect l="T9" t="T10" r="T11" b="T12"/>
              <a:pathLst>
                <a:path w="111" h="125">
                  <a:moveTo>
                    <a:pt x="0" y="0"/>
                  </a:moveTo>
                  <a:lnTo>
                    <a:pt x="111" y="61"/>
                  </a:lnTo>
                  <a:lnTo>
                    <a:pt x="111" y="125"/>
                  </a:lnTo>
                </a:path>
              </a:pathLst>
            </a:custGeom>
            <a:noFill/>
            <a:ln w="31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ko-KR" altLang="en-US"/>
            </a:p>
          </p:txBody>
        </p:sp>
        <p:sp>
          <p:nvSpPr>
            <p:cNvPr id="66607" name="Freeform 156"/>
            <p:cNvSpPr>
              <a:spLocks/>
            </p:cNvSpPr>
            <p:nvPr/>
          </p:nvSpPr>
          <p:spPr bwMode="auto">
            <a:xfrm>
              <a:off x="4298" y="3230"/>
              <a:ext cx="55" cy="63"/>
            </a:xfrm>
            <a:custGeom>
              <a:avLst/>
              <a:gdLst>
                <a:gd name="T0" fmla="*/ 0 w 112"/>
                <a:gd name="T1" fmla="*/ 0 h 127"/>
                <a:gd name="T2" fmla="*/ 13 w 112"/>
                <a:gd name="T3" fmla="*/ 7 h 127"/>
                <a:gd name="T4" fmla="*/ 13 w 112"/>
                <a:gd name="T5" fmla="*/ 15 h 127"/>
                <a:gd name="T6" fmla="*/ 0 60000 65536"/>
                <a:gd name="T7" fmla="*/ 0 60000 65536"/>
                <a:gd name="T8" fmla="*/ 0 60000 65536"/>
                <a:gd name="T9" fmla="*/ 0 w 112"/>
                <a:gd name="T10" fmla="*/ 0 h 127"/>
                <a:gd name="T11" fmla="*/ 112 w 112"/>
                <a:gd name="T12" fmla="*/ 127 h 127"/>
              </a:gdLst>
              <a:ahLst/>
              <a:cxnLst>
                <a:cxn ang="T6">
                  <a:pos x="T0" y="T1"/>
                </a:cxn>
                <a:cxn ang="T7">
                  <a:pos x="T2" y="T3"/>
                </a:cxn>
                <a:cxn ang="T8">
                  <a:pos x="T4" y="T5"/>
                </a:cxn>
              </a:cxnLst>
              <a:rect l="T9" t="T10" r="T11" b="T12"/>
              <a:pathLst>
                <a:path w="112" h="127">
                  <a:moveTo>
                    <a:pt x="0" y="0"/>
                  </a:moveTo>
                  <a:lnTo>
                    <a:pt x="112" y="62"/>
                  </a:lnTo>
                  <a:lnTo>
                    <a:pt x="112" y="127"/>
                  </a:lnTo>
                </a:path>
              </a:pathLst>
            </a:custGeom>
            <a:noFill/>
            <a:ln w="31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ko-KR" altLang="en-US"/>
            </a:p>
          </p:txBody>
        </p:sp>
        <p:sp>
          <p:nvSpPr>
            <p:cNvPr id="66608" name="Freeform 157"/>
            <p:cNvSpPr>
              <a:spLocks/>
            </p:cNvSpPr>
            <p:nvPr/>
          </p:nvSpPr>
          <p:spPr bwMode="auto">
            <a:xfrm>
              <a:off x="3920" y="3027"/>
              <a:ext cx="49" cy="24"/>
            </a:xfrm>
            <a:custGeom>
              <a:avLst/>
              <a:gdLst>
                <a:gd name="T0" fmla="*/ 13 w 97"/>
                <a:gd name="T1" fmla="*/ 4 h 48"/>
                <a:gd name="T2" fmla="*/ 13 w 97"/>
                <a:gd name="T3" fmla="*/ 4 h 48"/>
                <a:gd name="T4" fmla="*/ 11 w 97"/>
                <a:gd name="T5" fmla="*/ 4 h 48"/>
                <a:gd name="T6" fmla="*/ 9 w 97"/>
                <a:gd name="T7" fmla="*/ 3 h 48"/>
                <a:gd name="T8" fmla="*/ 7 w 97"/>
                <a:gd name="T9" fmla="*/ 3 h 48"/>
                <a:gd name="T10" fmla="*/ 5 w 97"/>
                <a:gd name="T11" fmla="*/ 3 h 48"/>
                <a:gd name="T12" fmla="*/ 4 w 97"/>
                <a:gd name="T13" fmla="*/ 2 h 48"/>
                <a:gd name="T14" fmla="*/ 3 w 97"/>
                <a:gd name="T15" fmla="*/ 1 h 48"/>
                <a:gd name="T16" fmla="*/ 2 w 97"/>
                <a:gd name="T17" fmla="*/ 1 h 48"/>
                <a:gd name="T18" fmla="*/ 2 w 97"/>
                <a:gd name="T19" fmla="*/ 0 h 48"/>
                <a:gd name="T20" fmla="*/ 0 w 97"/>
                <a:gd name="T21" fmla="*/ 2 h 48"/>
                <a:gd name="T22" fmla="*/ 1 w 97"/>
                <a:gd name="T23" fmla="*/ 2 h 48"/>
                <a:gd name="T24" fmla="*/ 2 w 97"/>
                <a:gd name="T25" fmla="*/ 3 h 48"/>
                <a:gd name="T26" fmla="*/ 3 w 97"/>
                <a:gd name="T27" fmla="*/ 3 h 48"/>
                <a:gd name="T28" fmla="*/ 4 w 97"/>
                <a:gd name="T29" fmla="*/ 4 h 48"/>
                <a:gd name="T30" fmla="*/ 6 w 97"/>
                <a:gd name="T31" fmla="*/ 5 h 48"/>
                <a:gd name="T32" fmla="*/ 8 w 97"/>
                <a:gd name="T33" fmla="*/ 6 h 48"/>
                <a:gd name="T34" fmla="*/ 10 w 97"/>
                <a:gd name="T35" fmla="*/ 6 h 48"/>
                <a:gd name="T36" fmla="*/ 13 w 97"/>
                <a:gd name="T37" fmla="*/ 6 h 48"/>
                <a:gd name="T38" fmla="*/ 13 w 97"/>
                <a:gd name="T39" fmla="*/ 6 h 48"/>
                <a:gd name="T40" fmla="*/ 13 w 97"/>
                <a:gd name="T41" fmla="*/ 4 h 4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97"/>
                <a:gd name="T64" fmla="*/ 0 h 48"/>
                <a:gd name="T65" fmla="*/ 97 w 97"/>
                <a:gd name="T66" fmla="*/ 48 h 48"/>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97" h="48">
                  <a:moveTo>
                    <a:pt x="97" y="32"/>
                  </a:moveTo>
                  <a:lnTo>
                    <a:pt x="97" y="32"/>
                  </a:lnTo>
                  <a:lnTo>
                    <a:pt x="83" y="31"/>
                  </a:lnTo>
                  <a:lnTo>
                    <a:pt x="68" y="27"/>
                  </a:lnTo>
                  <a:lnTo>
                    <a:pt x="53" y="22"/>
                  </a:lnTo>
                  <a:lnTo>
                    <a:pt x="39" y="17"/>
                  </a:lnTo>
                  <a:lnTo>
                    <a:pt x="26" y="10"/>
                  </a:lnTo>
                  <a:lnTo>
                    <a:pt x="17" y="6"/>
                  </a:lnTo>
                  <a:lnTo>
                    <a:pt x="11" y="1"/>
                  </a:lnTo>
                  <a:lnTo>
                    <a:pt x="9" y="0"/>
                  </a:lnTo>
                  <a:lnTo>
                    <a:pt x="0" y="14"/>
                  </a:lnTo>
                  <a:lnTo>
                    <a:pt x="2" y="15"/>
                  </a:lnTo>
                  <a:lnTo>
                    <a:pt x="10" y="19"/>
                  </a:lnTo>
                  <a:lnTo>
                    <a:pt x="19" y="24"/>
                  </a:lnTo>
                  <a:lnTo>
                    <a:pt x="32" y="31"/>
                  </a:lnTo>
                  <a:lnTo>
                    <a:pt x="48" y="38"/>
                  </a:lnTo>
                  <a:lnTo>
                    <a:pt x="63" y="43"/>
                  </a:lnTo>
                  <a:lnTo>
                    <a:pt x="80" y="47"/>
                  </a:lnTo>
                  <a:lnTo>
                    <a:pt x="97" y="48"/>
                  </a:lnTo>
                  <a:lnTo>
                    <a:pt x="97" y="32"/>
                  </a:lnTo>
                  <a:close/>
                </a:path>
              </a:pathLst>
            </a:custGeom>
            <a:solidFill>
              <a:srgbClr val="000000"/>
            </a:solidFill>
            <a:ln w="3175">
              <a:solidFill>
                <a:srgbClr val="000000"/>
              </a:solidFill>
              <a:round/>
              <a:headEnd/>
              <a:tailEnd/>
            </a:ln>
          </p:spPr>
          <p:txBody>
            <a:bodyPr/>
            <a:lstStyle/>
            <a:p>
              <a:endParaRPr lang="ko-KR" altLang="en-US"/>
            </a:p>
          </p:txBody>
        </p:sp>
        <p:sp>
          <p:nvSpPr>
            <p:cNvPr id="66609" name="Freeform 158"/>
            <p:cNvSpPr>
              <a:spLocks/>
            </p:cNvSpPr>
            <p:nvPr/>
          </p:nvSpPr>
          <p:spPr bwMode="auto">
            <a:xfrm>
              <a:off x="3969" y="3042"/>
              <a:ext cx="83" cy="26"/>
            </a:xfrm>
            <a:custGeom>
              <a:avLst/>
              <a:gdLst>
                <a:gd name="T0" fmla="*/ 21 w 165"/>
                <a:gd name="T1" fmla="*/ 6 h 52"/>
                <a:gd name="T2" fmla="*/ 21 w 165"/>
                <a:gd name="T3" fmla="*/ 6 h 52"/>
                <a:gd name="T4" fmla="*/ 20 w 165"/>
                <a:gd name="T5" fmla="*/ 5 h 52"/>
                <a:gd name="T6" fmla="*/ 19 w 165"/>
                <a:gd name="T7" fmla="*/ 3 h 52"/>
                <a:gd name="T8" fmla="*/ 17 w 165"/>
                <a:gd name="T9" fmla="*/ 2 h 52"/>
                <a:gd name="T10" fmla="*/ 15 w 165"/>
                <a:gd name="T11" fmla="*/ 1 h 52"/>
                <a:gd name="T12" fmla="*/ 12 w 165"/>
                <a:gd name="T13" fmla="*/ 1 h 52"/>
                <a:gd name="T14" fmla="*/ 9 w 165"/>
                <a:gd name="T15" fmla="*/ 0 h 52"/>
                <a:gd name="T16" fmla="*/ 5 w 165"/>
                <a:gd name="T17" fmla="*/ 0 h 52"/>
                <a:gd name="T18" fmla="*/ 0 w 165"/>
                <a:gd name="T19" fmla="*/ 1 h 52"/>
                <a:gd name="T20" fmla="*/ 0 w 165"/>
                <a:gd name="T21" fmla="*/ 3 h 52"/>
                <a:gd name="T22" fmla="*/ 5 w 165"/>
                <a:gd name="T23" fmla="*/ 2 h 52"/>
                <a:gd name="T24" fmla="*/ 9 w 165"/>
                <a:gd name="T25" fmla="*/ 2 h 52"/>
                <a:gd name="T26" fmla="*/ 12 w 165"/>
                <a:gd name="T27" fmla="*/ 3 h 52"/>
                <a:gd name="T28" fmla="*/ 15 w 165"/>
                <a:gd name="T29" fmla="*/ 3 h 52"/>
                <a:gd name="T30" fmla="*/ 17 w 165"/>
                <a:gd name="T31" fmla="*/ 4 h 52"/>
                <a:gd name="T32" fmla="*/ 18 w 165"/>
                <a:gd name="T33" fmla="*/ 5 h 52"/>
                <a:gd name="T34" fmla="*/ 19 w 165"/>
                <a:gd name="T35" fmla="*/ 6 h 52"/>
                <a:gd name="T36" fmla="*/ 19 w 165"/>
                <a:gd name="T37" fmla="*/ 7 h 52"/>
                <a:gd name="T38" fmla="*/ 19 w 165"/>
                <a:gd name="T39" fmla="*/ 7 h 52"/>
                <a:gd name="T40" fmla="*/ 21 w 165"/>
                <a:gd name="T41" fmla="*/ 6 h 5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65"/>
                <a:gd name="T64" fmla="*/ 0 h 52"/>
                <a:gd name="T65" fmla="*/ 165 w 165"/>
                <a:gd name="T66" fmla="*/ 52 h 52"/>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65" h="52">
                  <a:moveTo>
                    <a:pt x="165" y="47"/>
                  </a:moveTo>
                  <a:lnTo>
                    <a:pt x="165" y="47"/>
                  </a:lnTo>
                  <a:lnTo>
                    <a:pt x="158" y="33"/>
                  </a:lnTo>
                  <a:lnTo>
                    <a:pt x="149" y="23"/>
                  </a:lnTo>
                  <a:lnTo>
                    <a:pt x="135" y="14"/>
                  </a:lnTo>
                  <a:lnTo>
                    <a:pt x="118" y="7"/>
                  </a:lnTo>
                  <a:lnTo>
                    <a:pt x="96" y="2"/>
                  </a:lnTo>
                  <a:lnTo>
                    <a:pt x="69" y="0"/>
                  </a:lnTo>
                  <a:lnTo>
                    <a:pt x="38" y="0"/>
                  </a:lnTo>
                  <a:lnTo>
                    <a:pt x="0" y="1"/>
                  </a:lnTo>
                  <a:lnTo>
                    <a:pt x="0" y="17"/>
                  </a:lnTo>
                  <a:lnTo>
                    <a:pt x="38" y="16"/>
                  </a:lnTo>
                  <a:lnTo>
                    <a:pt x="69" y="16"/>
                  </a:lnTo>
                  <a:lnTo>
                    <a:pt x="94" y="18"/>
                  </a:lnTo>
                  <a:lnTo>
                    <a:pt x="114" y="23"/>
                  </a:lnTo>
                  <a:lnTo>
                    <a:pt x="129" y="27"/>
                  </a:lnTo>
                  <a:lnTo>
                    <a:pt x="138" y="34"/>
                  </a:lnTo>
                  <a:lnTo>
                    <a:pt x="145" y="42"/>
                  </a:lnTo>
                  <a:lnTo>
                    <a:pt x="149" y="52"/>
                  </a:lnTo>
                  <a:lnTo>
                    <a:pt x="165" y="47"/>
                  </a:lnTo>
                  <a:close/>
                </a:path>
              </a:pathLst>
            </a:custGeom>
            <a:solidFill>
              <a:srgbClr val="000000"/>
            </a:solidFill>
            <a:ln w="3175">
              <a:solidFill>
                <a:srgbClr val="000000"/>
              </a:solidFill>
              <a:round/>
              <a:headEnd/>
              <a:tailEnd/>
            </a:ln>
          </p:spPr>
          <p:txBody>
            <a:bodyPr/>
            <a:lstStyle/>
            <a:p>
              <a:endParaRPr lang="ko-KR" altLang="en-US"/>
            </a:p>
          </p:txBody>
        </p:sp>
        <p:sp>
          <p:nvSpPr>
            <p:cNvPr id="66610" name="Freeform 159"/>
            <p:cNvSpPr>
              <a:spLocks/>
            </p:cNvSpPr>
            <p:nvPr/>
          </p:nvSpPr>
          <p:spPr bwMode="auto">
            <a:xfrm>
              <a:off x="3909" y="3066"/>
              <a:ext cx="143" cy="37"/>
            </a:xfrm>
            <a:custGeom>
              <a:avLst/>
              <a:gdLst>
                <a:gd name="T0" fmla="*/ 1 w 285"/>
                <a:gd name="T1" fmla="*/ 9 h 75"/>
                <a:gd name="T2" fmla="*/ 1 w 285"/>
                <a:gd name="T3" fmla="*/ 9 h 75"/>
                <a:gd name="T4" fmla="*/ 4 w 285"/>
                <a:gd name="T5" fmla="*/ 8 h 75"/>
                <a:gd name="T6" fmla="*/ 8 w 285"/>
                <a:gd name="T7" fmla="*/ 8 h 75"/>
                <a:gd name="T8" fmla="*/ 11 w 285"/>
                <a:gd name="T9" fmla="*/ 7 h 75"/>
                <a:gd name="T10" fmla="*/ 15 w 285"/>
                <a:gd name="T11" fmla="*/ 7 h 75"/>
                <a:gd name="T12" fmla="*/ 18 w 285"/>
                <a:gd name="T13" fmla="*/ 7 h 75"/>
                <a:gd name="T14" fmla="*/ 21 w 285"/>
                <a:gd name="T15" fmla="*/ 6 h 75"/>
                <a:gd name="T16" fmla="*/ 24 w 285"/>
                <a:gd name="T17" fmla="*/ 6 h 75"/>
                <a:gd name="T18" fmla="*/ 26 w 285"/>
                <a:gd name="T19" fmla="*/ 5 h 75"/>
                <a:gd name="T20" fmla="*/ 28 w 285"/>
                <a:gd name="T21" fmla="*/ 5 h 75"/>
                <a:gd name="T22" fmla="*/ 30 w 285"/>
                <a:gd name="T23" fmla="*/ 4 h 75"/>
                <a:gd name="T24" fmla="*/ 32 w 285"/>
                <a:gd name="T25" fmla="*/ 4 h 75"/>
                <a:gd name="T26" fmla="*/ 34 w 285"/>
                <a:gd name="T27" fmla="*/ 3 h 75"/>
                <a:gd name="T28" fmla="*/ 35 w 285"/>
                <a:gd name="T29" fmla="*/ 3 h 75"/>
                <a:gd name="T30" fmla="*/ 36 w 285"/>
                <a:gd name="T31" fmla="*/ 2 h 75"/>
                <a:gd name="T32" fmla="*/ 36 w 285"/>
                <a:gd name="T33" fmla="*/ 1 h 75"/>
                <a:gd name="T34" fmla="*/ 36 w 285"/>
                <a:gd name="T35" fmla="*/ 0 h 75"/>
                <a:gd name="T36" fmla="*/ 34 w 285"/>
                <a:gd name="T37" fmla="*/ 0 h 75"/>
                <a:gd name="T38" fmla="*/ 34 w 285"/>
                <a:gd name="T39" fmla="*/ 0 h 75"/>
                <a:gd name="T40" fmla="*/ 34 w 285"/>
                <a:gd name="T41" fmla="*/ 1 h 75"/>
                <a:gd name="T42" fmla="*/ 34 w 285"/>
                <a:gd name="T43" fmla="*/ 1 h 75"/>
                <a:gd name="T44" fmla="*/ 33 w 285"/>
                <a:gd name="T45" fmla="*/ 2 h 75"/>
                <a:gd name="T46" fmla="*/ 32 w 285"/>
                <a:gd name="T47" fmla="*/ 2 h 75"/>
                <a:gd name="T48" fmla="*/ 30 w 285"/>
                <a:gd name="T49" fmla="*/ 2 h 75"/>
                <a:gd name="T50" fmla="*/ 28 w 285"/>
                <a:gd name="T51" fmla="*/ 3 h 75"/>
                <a:gd name="T52" fmla="*/ 26 w 285"/>
                <a:gd name="T53" fmla="*/ 3 h 75"/>
                <a:gd name="T54" fmla="*/ 23 w 285"/>
                <a:gd name="T55" fmla="*/ 4 h 75"/>
                <a:gd name="T56" fmla="*/ 21 w 285"/>
                <a:gd name="T57" fmla="*/ 4 h 75"/>
                <a:gd name="T58" fmla="*/ 18 w 285"/>
                <a:gd name="T59" fmla="*/ 5 h 75"/>
                <a:gd name="T60" fmla="*/ 15 w 285"/>
                <a:gd name="T61" fmla="*/ 5 h 75"/>
                <a:gd name="T62" fmla="*/ 11 w 285"/>
                <a:gd name="T63" fmla="*/ 5 h 75"/>
                <a:gd name="T64" fmla="*/ 8 w 285"/>
                <a:gd name="T65" fmla="*/ 6 h 75"/>
                <a:gd name="T66" fmla="*/ 4 w 285"/>
                <a:gd name="T67" fmla="*/ 6 h 75"/>
                <a:gd name="T68" fmla="*/ 0 w 285"/>
                <a:gd name="T69" fmla="*/ 7 h 75"/>
                <a:gd name="T70" fmla="*/ 0 w 285"/>
                <a:gd name="T71" fmla="*/ 7 h 75"/>
                <a:gd name="T72" fmla="*/ 1 w 285"/>
                <a:gd name="T73" fmla="*/ 9 h 75"/>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285"/>
                <a:gd name="T112" fmla="*/ 0 h 75"/>
                <a:gd name="T113" fmla="*/ 285 w 285"/>
                <a:gd name="T114" fmla="*/ 75 h 75"/>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285" h="75">
                  <a:moveTo>
                    <a:pt x="2" y="75"/>
                  </a:moveTo>
                  <a:lnTo>
                    <a:pt x="2" y="75"/>
                  </a:lnTo>
                  <a:lnTo>
                    <a:pt x="32" y="70"/>
                  </a:lnTo>
                  <a:lnTo>
                    <a:pt x="61" y="67"/>
                  </a:lnTo>
                  <a:lnTo>
                    <a:pt x="88" y="63"/>
                  </a:lnTo>
                  <a:lnTo>
                    <a:pt x="115" y="60"/>
                  </a:lnTo>
                  <a:lnTo>
                    <a:pt x="140" y="56"/>
                  </a:lnTo>
                  <a:lnTo>
                    <a:pt x="163" y="53"/>
                  </a:lnTo>
                  <a:lnTo>
                    <a:pt x="185" y="50"/>
                  </a:lnTo>
                  <a:lnTo>
                    <a:pt x="205" y="46"/>
                  </a:lnTo>
                  <a:lnTo>
                    <a:pt x="223" y="43"/>
                  </a:lnTo>
                  <a:lnTo>
                    <a:pt x="239" y="39"/>
                  </a:lnTo>
                  <a:lnTo>
                    <a:pt x="253" y="36"/>
                  </a:lnTo>
                  <a:lnTo>
                    <a:pt x="265" y="30"/>
                  </a:lnTo>
                  <a:lnTo>
                    <a:pt x="274" y="25"/>
                  </a:lnTo>
                  <a:lnTo>
                    <a:pt x="282" y="18"/>
                  </a:lnTo>
                  <a:lnTo>
                    <a:pt x="285" y="9"/>
                  </a:lnTo>
                  <a:lnTo>
                    <a:pt x="285" y="0"/>
                  </a:lnTo>
                  <a:lnTo>
                    <a:pt x="269" y="5"/>
                  </a:lnTo>
                  <a:lnTo>
                    <a:pt x="269" y="7"/>
                  </a:lnTo>
                  <a:lnTo>
                    <a:pt x="268" y="9"/>
                  </a:lnTo>
                  <a:lnTo>
                    <a:pt x="265" y="12"/>
                  </a:lnTo>
                  <a:lnTo>
                    <a:pt x="258" y="16"/>
                  </a:lnTo>
                  <a:lnTo>
                    <a:pt x="249" y="20"/>
                  </a:lnTo>
                  <a:lnTo>
                    <a:pt x="235" y="23"/>
                  </a:lnTo>
                  <a:lnTo>
                    <a:pt x="221" y="26"/>
                  </a:lnTo>
                  <a:lnTo>
                    <a:pt x="202" y="30"/>
                  </a:lnTo>
                  <a:lnTo>
                    <a:pt x="183" y="33"/>
                  </a:lnTo>
                  <a:lnTo>
                    <a:pt x="161" y="37"/>
                  </a:lnTo>
                  <a:lnTo>
                    <a:pt x="138" y="40"/>
                  </a:lnTo>
                  <a:lnTo>
                    <a:pt x="113" y="44"/>
                  </a:lnTo>
                  <a:lnTo>
                    <a:pt x="86" y="47"/>
                  </a:lnTo>
                  <a:lnTo>
                    <a:pt x="59" y="51"/>
                  </a:lnTo>
                  <a:lnTo>
                    <a:pt x="30" y="54"/>
                  </a:lnTo>
                  <a:lnTo>
                    <a:pt x="0" y="59"/>
                  </a:lnTo>
                  <a:lnTo>
                    <a:pt x="2" y="75"/>
                  </a:lnTo>
                  <a:close/>
                </a:path>
              </a:pathLst>
            </a:custGeom>
            <a:solidFill>
              <a:srgbClr val="000000"/>
            </a:solidFill>
            <a:ln w="3175">
              <a:solidFill>
                <a:srgbClr val="000000"/>
              </a:solidFill>
              <a:round/>
              <a:headEnd/>
              <a:tailEnd/>
            </a:ln>
          </p:spPr>
          <p:txBody>
            <a:bodyPr/>
            <a:lstStyle/>
            <a:p>
              <a:endParaRPr lang="ko-KR" altLang="en-US"/>
            </a:p>
          </p:txBody>
        </p:sp>
        <p:sp>
          <p:nvSpPr>
            <p:cNvPr id="66611" name="Freeform 160"/>
            <p:cNvSpPr>
              <a:spLocks/>
            </p:cNvSpPr>
            <p:nvPr/>
          </p:nvSpPr>
          <p:spPr bwMode="auto">
            <a:xfrm>
              <a:off x="3794" y="3095"/>
              <a:ext cx="116" cy="64"/>
            </a:xfrm>
            <a:custGeom>
              <a:avLst/>
              <a:gdLst>
                <a:gd name="T0" fmla="*/ 2 w 233"/>
                <a:gd name="T1" fmla="*/ 17 h 126"/>
                <a:gd name="T2" fmla="*/ 2 w 233"/>
                <a:gd name="T3" fmla="*/ 17 h 126"/>
                <a:gd name="T4" fmla="*/ 2 w 233"/>
                <a:gd name="T5" fmla="*/ 15 h 126"/>
                <a:gd name="T6" fmla="*/ 2 w 233"/>
                <a:gd name="T7" fmla="*/ 15 h 126"/>
                <a:gd name="T8" fmla="*/ 3 w 233"/>
                <a:gd name="T9" fmla="*/ 14 h 126"/>
                <a:gd name="T10" fmla="*/ 3 w 233"/>
                <a:gd name="T11" fmla="*/ 13 h 126"/>
                <a:gd name="T12" fmla="*/ 4 w 233"/>
                <a:gd name="T13" fmla="*/ 12 h 126"/>
                <a:gd name="T14" fmla="*/ 5 w 233"/>
                <a:gd name="T15" fmla="*/ 11 h 126"/>
                <a:gd name="T16" fmla="*/ 6 w 233"/>
                <a:gd name="T17" fmla="*/ 10 h 126"/>
                <a:gd name="T18" fmla="*/ 8 w 233"/>
                <a:gd name="T19" fmla="*/ 9 h 126"/>
                <a:gd name="T20" fmla="*/ 9 w 233"/>
                <a:gd name="T21" fmla="*/ 8 h 126"/>
                <a:gd name="T22" fmla="*/ 11 w 233"/>
                <a:gd name="T23" fmla="*/ 7 h 126"/>
                <a:gd name="T24" fmla="*/ 13 w 233"/>
                <a:gd name="T25" fmla="*/ 6 h 126"/>
                <a:gd name="T26" fmla="*/ 16 w 233"/>
                <a:gd name="T27" fmla="*/ 5 h 126"/>
                <a:gd name="T28" fmla="*/ 19 w 233"/>
                <a:gd name="T29" fmla="*/ 4 h 126"/>
                <a:gd name="T30" fmla="*/ 22 w 233"/>
                <a:gd name="T31" fmla="*/ 4 h 126"/>
                <a:gd name="T32" fmla="*/ 25 w 233"/>
                <a:gd name="T33" fmla="*/ 3 h 126"/>
                <a:gd name="T34" fmla="*/ 29 w 233"/>
                <a:gd name="T35" fmla="*/ 2 h 126"/>
                <a:gd name="T36" fmla="*/ 28 w 233"/>
                <a:gd name="T37" fmla="*/ 0 h 126"/>
                <a:gd name="T38" fmla="*/ 25 w 233"/>
                <a:gd name="T39" fmla="*/ 1 h 126"/>
                <a:gd name="T40" fmla="*/ 21 w 233"/>
                <a:gd name="T41" fmla="*/ 2 h 126"/>
                <a:gd name="T42" fmla="*/ 18 w 233"/>
                <a:gd name="T43" fmla="*/ 2 h 126"/>
                <a:gd name="T44" fmla="*/ 15 w 233"/>
                <a:gd name="T45" fmla="*/ 3 h 126"/>
                <a:gd name="T46" fmla="*/ 13 w 233"/>
                <a:gd name="T47" fmla="*/ 4 h 126"/>
                <a:gd name="T48" fmla="*/ 11 w 233"/>
                <a:gd name="T49" fmla="*/ 5 h 126"/>
                <a:gd name="T50" fmla="*/ 9 w 233"/>
                <a:gd name="T51" fmla="*/ 6 h 126"/>
                <a:gd name="T52" fmla="*/ 7 w 233"/>
                <a:gd name="T53" fmla="*/ 7 h 126"/>
                <a:gd name="T54" fmla="*/ 5 w 233"/>
                <a:gd name="T55" fmla="*/ 8 h 126"/>
                <a:gd name="T56" fmla="*/ 4 w 233"/>
                <a:gd name="T57" fmla="*/ 9 h 126"/>
                <a:gd name="T58" fmla="*/ 3 w 233"/>
                <a:gd name="T59" fmla="*/ 10 h 126"/>
                <a:gd name="T60" fmla="*/ 2 w 233"/>
                <a:gd name="T61" fmla="*/ 12 h 126"/>
                <a:gd name="T62" fmla="*/ 1 w 233"/>
                <a:gd name="T63" fmla="*/ 13 h 126"/>
                <a:gd name="T64" fmla="*/ 0 w 233"/>
                <a:gd name="T65" fmla="*/ 14 h 126"/>
                <a:gd name="T66" fmla="*/ 0 w 233"/>
                <a:gd name="T67" fmla="*/ 15 h 126"/>
                <a:gd name="T68" fmla="*/ 0 w 233"/>
                <a:gd name="T69" fmla="*/ 16 h 126"/>
                <a:gd name="T70" fmla="*/ 0 w 233"/>
                <a:gd name="T71" fmla="*/ 16 h 126"/>
                <a:gd name="T72" fmla="*/ 2 w 233"/>
                <a:gd name="T73" fmla="*/ 17 h 12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233"/>
                <a:gd name="T112" fmla="*/ 0 h 126"/>
                <a:gd name="T113" fmla="*/ 233 w 233"/>
                <a:gd name="T114" fmla="*/ 126 h 12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233" h="126">
                  <a:moveTo>
                    <a:pt x="17" y="126"/>
                  </a:moveTo>
                  <a:lnTo>
                    <a:pt x="17" y="126"/>
                  </a:lnTo>
                  <a:lnTo>
                    <a:pt x="19" y="119"/>
                  </a:lnTo>
                  <a:lnTo>
                    <a:pt x="21" y="114"/>
                  </a:lnTo>
                  <a:lnTo>
                    <a:pt x="25" y="106"/>
                  </a:lnTo>
                  <a:lnTo>
                    <a:pt x="30" y="99"/>
                  </a:lnTo>
                  <a:lnTo>
                    <a:pt x="36" y="91"/>
                  </a:lnTo>
                  <a:lnTo>
                    <a:pt x="44" y="83"/>
                  </a:lnTo>
                  <a:lnTo>
                    <a:pt x="55" y="76"/>
                  </a:lnTo>
                  <a:lnTo>
                    <a:pt x="66" y="68"/>
                  </a:lnTo>
                  <a:lnTo>
                    <a:pt x="79" y="60"/>
                  </a:lnTo>
                  <a:lnTo>
                    <a:pt x="95" y="52"/>
                  </a:lnTo>
                  <a:lnTo>
                    <a:pt x="111" y="46"/>
                  </a:lnTo>
                  <a:lnTo>
                    <a:pt x="132" y="39"/>
                  </a:lnTo>
                  <a:lnTo>
                    <a:pt x="154" y="32"/>
                  </a:lnTo>
                  <a:lnTo>
                    <a:pt x="178" y="26"/>
                  </a:lnTo>
                  <a:lnTo>
                    <a:pt x="203" y="20"/>
                  </a:lnTo>
                  <a:lnTo>
                    <a:pt x="233" y="16"/>
                  </a:lnTo>
                  <a:lnTo>
                    <a:pt x="231" y="0"/>
                  </a:lnTo>
                  <a:lnTo>
                    <a:pt x="201" y="4"/>
                  </a:lnTo>
                  <a:lnTo>
                    <a:pt x="173" y="10"/>
                  </a:lnTo>
                  <a:lnTo>
                    <a:pt x="149" y="16"/>
                  </a:lnTo>
                  <a:lnTo>
                    <a:pt x="127" y="23"/>
                  </a:lnTo>
                  <a:lnTo>
                    <a:pt x="106" y="30"/>
                  </a:lnTo>
                  <a:lnTo>
                    <a:pt x="88" y="38"/>
                  </a:lnTo>
                  <a:lnTo>
                    <a:pt x="72" y="46"/>
                  </a:lnTo>
                  <a:lnTo>
                    <a:pt x="57" y="54"/>
                  </a:lnTo>
                  <a:lnTo>
                    <a:pt x="45" y="62"/>
                  </a:lnTo>
                  <a:lnTo>
                    <a:pt x="35" y="71"/>
                  </a:lnTo>
                  <a:lnTo>
                    <a:pt x="25" y="79"/>
                  </a:lnTo>
                  <a:lnTo>
                    <a:pt x="17" y="90"/>
                  </a:lnTo>
                  <a:lnTo>
                    <a:pt x="11" y="99"/>
                  </a:lnTo>
                  <a:lnTo>
                    <a:pt x="7" y="107"/>
                  </a:lnTo>
                  <a:lnTo>
                    <a:pt x="3" y="115"/>
                  </a:lnTo>
                  <a:lnTo>
                    <a:pt x="0" y="124"/>
                  </a:lnTo>
                  <a:lnTo>
                    <a:pt x="17" y="126"/>
                  </a:lnTo>
                  <a:close/>
                </a:path>
              </a:pathLst>
            </a:custGeom>
            <a:solidFill>
              <a:srgbClr val="000000"/>
            </a:solidFill>
            <a:ln w="3175">
              <a:solidFill>
                <a:srgbClr val="000000"/>
              </a:solidFill>
              <a:round/>
              <a:headEnd/>
              <a:tailEnd/>
            </a:ln>
          </p:spPr>
          <p:txBody>
            <a:bodyPr/>
            <a:lstStyle/>
            <a:p>
              <a:endParaRPr lang="ko-KR" altLang="en-US"/>
            </a:p>
          </p:txBody>
        </p:sp>
        <p:sp>
          <p:nvSpPr>
            <p:cNvPr id="66612" name="Freeform 161"/>
            <p:cNvSpPr>
              <a:spLocks/>
            </p:cNvSpPr>
            <p:nvPr/>
          </p:nvSpPr>
          <p:spPr bwMode="auto">
            <a:xfrm>
              <a:off x="3793" y="3158"/>
              <a:ext cx="40" cy="47"/>
            </a:xfrm>
            <a:custGeom>
              <a:avLst/>
              <a:gdLst>
                <a:gd name="T0" fmla="*/ 10 w 82"/>
                <a:gd name="T1" fmla="*/ 10 h 94"/>
                <a:gd name="T2" fmla="*/ 10 w 82"/>
                <a:gd name="T3" fmla="*/ 10 h 94"/>
                <a:gd name="T4" fmla="*/ 8 w 82"/>
                <a:gd name="T5" fmla="*/ 10 h 94"/>
                <a:gd name="T6" fmla="*/ 6 w 82"/>
                <a:gd name="T7" fmla="*/ 9 h 94"/>
                <a:gd name="T8" fmla="*/ 4 w 82"/>
                <a:gd name="T9" fmla="*/ 8 h 94"/>
                <a:gd name="T10" fmla="*/ 3 w 82"/>
                <a:gd name="T11" fmla="*/ 7 h 94"/>
                <a:gd name="T12" fmla="*/ 2 w 82"/>
                <a:gd name="T13" fmla="*/ 6 h 94"/>
                <a:gd name="T14" fmla="*/ 2 w 82"/>
                <a:gd name="T15" fmla="*/ 5 h 94"/>
                <a:gd name="T16" fmla="*/ 2 w 82"/>
                <a:gd name="T17" fmla="*/ 3 h 94"/>
                <a:gd name="T18" fmla="*/ 2 w 82"/>
                <a:gd name="T19" fmla="*/ 1 h 94"/>
                <a:gd name="T20" fmla="*/ 0 w 82"/>
                <a:gd name="T21" fmla="*/ 0 h 94"/>
                <a:gd name="T22" fmla="*/ 0 w 82"/>
                <a:gd name="T23" fmla="*/ 3 h 94"/>
                <a:gd name="T24" fmla="*/ 0 w 82"/>
                <a:gd name="T25" fmla="*/ 5 h 94"/>
                <a:gd name="T26" fmla="*/ 0 w 82"/>
                <a:gd name="T27" fmla="*/ 7 h 94"/>
                <a:gd name="T28" fmla="*/ 2 w 82"/>
                <a:gd name="T29" fmla="*/ 9 h 94"/>
                <a:gd name="T30" fmla="*/ 3 w 82"/>
                <a:gd name="T31" fmla="*/ 10 h 94"/>
                <a:gd name="T32" fmla="*/ 5 w 82"/>
                <a:gd name="T33" fmla="*/ 11 h 94"/>
                <a:gd name="T34" fmla="*/ 7 w 82"/>
                <a:gd name="T35" fmla="*/ 12 h 94"/>
                <a:gd name="T36" fmla="*/ 9 w 82"/>
                <a:gd name="T37" fmla="*/ 12 h 94"/>
                <a:gd name="T38" fmla="*/ 9 w 82"/>
                <a:gd name="T39" fmla="*/ 12 h 94"/>
                <a:gd name="T40" fmla="*/ 10 w 82"/>
                <a:gd name="T41" fmla="*/ 10 h 9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82"/>
                <a:gd name="T64" fmla="*/ 0 h 94"/>
                <a:gd name="T65" fmla="*/ 82 w 82"/>
                <a:gd name="T66" fmla="*/ 94 h 9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82" h="94">
                  <a:moveTo>
                    <a:pt x="82" y="78"/>
                  </a:moveTo>
                  <a:lnTo>
                    <a:pt x="82" y="78"/>
                  </a:lnTo>
                  <a:lnTo>
                    <a:pt x="65" y="74"/>
                  </a:lnTo>
                  <a:lnTo>
                    <a:pt x="50" y="69"/>
                  </a:lnTo>
                  <a:lnTo>
                    <a:pt x="37" y="62"/>
                  </a:lnTo>
                  <a:lnTo>
                    <a:pt x="28" y="54"/>
                  </a:lnTo>
                  <a:lnTo>
                    <a:pt x="21" y="46"/>
                  </a:lnTo>
                  <a:lnTo>
                    <a:pt x="17" y="35"/>
                  </a:lnTo>
                  <a:lnTo>
                    <a:pt x="16" y="20"/>
                  </a:lnTo>
                  <a:lnTo>
                    <a:pt x="19" y="2"/>
                  </a:lnTo>
                  <a:lnTo>
                    <a:pt x="2" y="0"/>
                  </a:lnTo>
                  <a:lnTo>
                    <a:pt x="0" y="20"/>
                  </a:lnTo>
                  <a:lnTo>
                    <a:pt x="1" y="37"/>
                  </a:lnTo>
                  <a:lnTo>
                    <a:pt x="7" y="53"/>
                  </a:lnTo>
                  <a:lnTo>
                    <a:pt x="16" y="66"/>
                  </a:lnTo>
                  <a:lnTo>
                    <a:pt x="28" y="76"/>
                  </a:lnTo>
                  <a:lnTo>
                    <a:pt x="43" y="83"/>
                  </a:lnTo>
                  <a:lnTo>
                    <a:pt x="60" y="90"/>
                  </a:lnTo>
                  <a:lnTo>
                    <a:pt x="80" y="94"/>
                  </a:lnTo>
                  <a:lnTo>
                    <a:pt x="82" y="78"/>
                  </a:lnTo>
                  <a:close/>
                </a:path>
              </a:pathLst>
            </a:custGeom>
            <a:solidFill>
              <a:srgbClr val="000000"/>
            </a:solidFill>
            <a:ln w="3175">
              <a:solidFill>
                <a:srgbClr val="000000"/>
              </a:solidFill>
              <a:round/>
              <a:headEnd/>
              <a:tailEnd/>
            </a:ln>
          </p:spPr>
          <p:txBody>
            <a:bodyPr/>
            <a:lstStyle/>
            <a:p>
              <a:endParaRPr lang="ko-KR" altLang="en-US"/>
            </a:p>
          </p:txBody>
        </p:sp>
        <p:sp>
          <p:nvSpPr>
            <p:cNvPr id="66613" name="Freeform 162"/>
            <p:cNvSpPr>
              <a:spLocks/>
            </p:cNvSpPr>
            <p:nvPr/>
          </p:nvSpPr>
          <p:spPr bwMode="auto">
            <a:xfrm>
              <a:off x="3832" y="3191"/>
              <a:ext cx="254" cy="19"/>
            </a:xfrm>
            <a:custGeom>
              <a:avLst/>
              <a:gdLst>
                <a:gd name="T0" fmla="*/ 64 w 507"/>
                <a:gd name="T1" fmla="*/ 1 h 38"/>
                <a:gd name="T2" fmla="*/ 64 w 507"/>
                <a:gd name="T3" fmla="*/ 1 h 38"/>
                <a:gd name="T4" fmla="*/ 61 w 507"/>
                <a:gd name="T5" fmla="*/ 1 h 38"/>
                <a:gd name="T6" fmla="*/ 57 w 507"/>
                <a:gd name="T7" fmla="*/ 0 h 38"/>
                <a:gd name="T8" fmla="*/ 54 w 507"/>
                <a:gd name="T9" fmla="*/ 0 h 38"/>
                <a:gd name="T10" fmla="*/ 50 w 507"/>
                <a:gd name="T11" fmla="*/ 0 h 38"/>
                <a:gd name="T12" fmla="*/ 46 w 507"/>
                <a:gd name="T13" fmla="*/ 1 h 38"/>
                <a:gd name="T14" fmla="*/ 43 w 507"/>
                <a:gd name="T15" fmla="*/ 1 h 38"/>
                <a:gd name="T16" fmla="*/ 39 w 507"/>
                <a:gd name="T17" fmla="*/ 1 h 38"/>
                <a:gd name="T18" fmla="*/ 35 w 507"/>
                <a:gd name="T19" fmla="*/ 1 h 38"/>
                <a:gd name="T20" fmla="*/ 31 w 507"/>
                <a:gd name="T21" fmla="*/ 2 h 38"/>
                <a:gd name="T22" fmla="*/ 27 w 507"/>
                <a:gd name="T23" fmla="*/ 3 h 38"/>
                <a:gd name="T24" fmla="*/ 23 w 507"/>
                <a:gd name="T25" fmla="*/ 3 h 38"/>
                <a:gd name="T26" fmla="*/ 18 w 507"/>
                <a:gd name="T27" fmla="*/ 3 h 38"/>
                <a:gd name="T28" fmla="*/ 14 w 507"/>
                <a:gd name="T29" fmla="*/ 3 h 38"/>
                <a:gd name="T30" fmla="*/ 9 w 507"/>
                <a:gd name="T31" fmla="*/ 3 h 38"/>
                <a:gd name="T32" fmla="*/ 5 w 507"/>
                <a:gd name="T33" fmla="*/ 3 h 38"/>
                <a:gd name="T34" fmla="*/ 1 w 507"/>
                <a:gd name="T35" fmla="*/ 1 h 38"/>
                <a:gd name="T36" fmla="*/ 0 w 507"/>
                <a:gd name="T37" fmla="*/ 3 h 38"/>
                <a:gd name="T38" fmla="*/ 5 w 507"/>
                <a:gd name="T39" fmla="*/ 5 h 38"/>
                <a:gd name="T40" fmla="*/ 9 w 507"/>
                <a:gd name="T41" fmla="*/ 5 h 38"/>
                <a:gd name="T42" fmla="*/ 14 w 507"/>
                <a:gd name="T43" fmla="*/ 5 h 38"/>
                <a:gd name="T44" fmla="*/ 18 w 507"/>
                <a:gd name="T45" fmla="*/ 5 h 38"/>
                <a:gd name="T46" fmla="*/ 23 w 507"/>
                <a:gd name="T47" fmla="*/ 5 h 38"/>
                <a:gd name="T48" fmla="*/ 27 w 507"/>
                <a:gd name="T49" fmla="*/ 5 h 38"/>
                <a:gd name="T50" fmla="*/ 31 w 507"/>
                <a:gd name="T51" fmla="*/ 4 h 38"/>
                <a:gd name="T52" fmla="*/ 35 w 507"/>
                <a:gd name="T53" fmla="*/ 3 h 38"/>
                <a:gd name="T54" fmla="*/ 39 w 507"/>
                <a:gd name="T55" fmla="*/ 3 h 38"/>
                <a:gd name="T56" fmla="*/ 43 w 507"/>
                <a:gd name="T57" fmla="*/ 3 h 38"/>
                <a:gd name="T58" fmla="*/ 47 w 507"/>
                <a:gd name="T59" fmla="*/ 3 h 38"/>
                <a:gd name="T60" fmla="*/ 50 w 507"/>
                <a:gd name="T61" fmla="*/ 2 h 38"/>
                <a:gd name="T62" fmla="*/ 54 w 507"/>
                <a:gd name="T63" fmla="*/ 2 h 38"/>
                <a:gd name="T64" fmla="*/ 57 w 507"/>
                <a:gd name="T65" fmla="*/ 2 h 38"/>
                <a:gd name="T66" fmla="*/ 60 w 507"/>
                <a:gd name="T67" fmla="*/ 3 h 38"/>
                <a:gd name="T68" fmla="*/ 64 w 507"/>
                <a:gd name="T69" fmla="*/ 3 h 38"/>
                <a:gd name="T70" fmla="*/ 64 w 507"/>
                <a:gd name="T71" fmla="*/ 3 h 38"/>
                <a:gd name="T72" fmla="*/ 64 w 507"/>
                <a:gd name="T73" fmla="*/ 1 h 38"/>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507"/>
                <a:gd name="T112" fmla="*/ 0 h 38"/>
                <a:gd name="T113" fmla="*/ 507 w 507"/>
                <a:gd name="T114" fmla="*/ 38 h 38"/>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507" h="38">
                  <a:moveTo>
                    <a:pt x="507" y="7"/>
                  </a:moveTo>
                  <a:lnTo>
                    <a:pt x="507" y="7"/>
                  </a:lnTo>
                  <a:lnTo>
                    <a:pt x="482" y="2"/>
                  </a:lnTo>
                  <a:lnTo>
                    <a:pt x="455" y="0"/>
                  </a:lnTo>
                  <a:lnTo>
                    <a:pt x="427" y="0"/>
                  </a:lnTo>
                  <a:lnTo>
                    <a:pt x="398" y="0"/>
                  </a:lnTo>
                  <a:lnTo>
                    <a:pt x="368" y="2"/>
                  </a:lnTo>
                  <a:lnTo>
                    <a:pt x="338" y="4"/>
                  </a:lnTo>
                  <a:lnTo>
                    <a:pt x="307" y="8"/>
                  </a:lnTo>
                  <a:lnTo>
                    <a:pt x="275" y="11"/>
                  </a:lnTo>
                  <a:lnTo>
                    <a:pt x="243" y="15"/>
                  </a:lnTo>
                  <a:lnTo>
                    <a:pt x="210" y="17"/>
                  </a:lnTo>
                  <a:lnTo>
                    <a:pt x="177" y="19"/>
                  </a:lnTo>
                  <a:lnTo>
                    <a:pt x="142" y="22"/>
                  </a:lnTo>
                  <a:lnTo>
                    <a:pt x="108" y="22"/>
                  </a:lnTo>
                  <a:lnTo>
                    <a:pt x="72" y="19"/>
                  </a:lnTo>
                  <a:lnTo>
                    <a:pt x="38" y="17"/>
                  </a:lnTo>
                  <a:lnTo>
                    <a:pt x="2" y="11"/>
                  </a:lnTo>
                  <a:lnTo>
                    <a:pt x="0" y="27"/>
                  </a:lnTo>
                  <a:lnTo>
                    <a:pt x="35" y="33"/>
                  </a:lnTo>
                  <a:lnTo>
                    <a:pt x="72" y="35"/>
                  </a:lnTo>
                  <a:lnTo>
                    <a:pt x="108" y="38"/>
                  </a:lnTo>
                  <a:lnTo>
                    <a:pt x="142" y="38"/>
                  </a:lnTo>
                  <a:lnTo>
                    <a:pt x="177" y="35"/>
                  </a:lnTo>
                  <a:lnTo>
                    <a:pt x="210" y="33"/>
                  </a:lnTo>
                  <a:lnTo>
                    <a:pt x="245" y="31"/>
                  </a:lnTo>
                  <a:lnTo>
                    <a:pt x="277" y="27"/>
                  </a:lnTo>
                  <a:lnTo>
                    <a:pt x="309" y="24"/>
                  </a:lnTo>
                  <a:lnTo>
                    <a:pt x="340" y="21"/>
                  </a:lnTo>
                  <a:lnTo>
                    <a:pt x="370" y="18"/>
                  </a:lnTo>
                  <a:lnTo>
                    <a:pt x="398" y="16"/>
                  </a:lnTo>
                  <a:lnTo>
                    <a:pt x="427" y="16"/>
                  </a:lnTo>
                  <a:lnTo>
                    <a:pt x="455" y="16"/>
                  </a:lnTo>
                  <a:lnTo>
                    <a:pt x="480" y="18"/>
                  </a:lnTo>
                  <a:lnTo>
                    <a:pt x="505" y="23"/>
                  </a:lnTo>
                  <a:lnTo>
                    <a:pt x="507" y="7"/>
                  </a:lnTo>
                  <a:close/>
                </a:path>
              </a:pathLst>
            </a:custGeom>
            <a:solidFill>
              <a:srgbClr val="000000"/>
            </a:solidFill>
            <a:ln w="3175">
              <a:solidFill>
                <a:srgbClr val="000000"/>
              </a:solidFill>
              <a:round/>
              <a:headEnd/>
              <a:tailEnd/>
            </a:ln>
          </p:spPr>
          <p:txBody>
            <a:bodyPr/>
            <a:lstStyle/>
            <a:p>
              <a:endParaRPr lang="ko-KR" altLang="en-US"/>
            </a:p>
          </p:txBody>
        </p:sp>
        <p:sp>
          <p:nvSpPr>
            <p:cNvPr id="66614" name="Freeform 163"/>
            <p:cNvSpPr>
              <a:spLocks/>
            </p:cNvSpPr>
            <p:nvPr/>
          </p:nvSpPr>
          <p:spPr bwMode="auto">
            <a:xfrm>
              <a:off x="4085" y="3194"/>
              <a:ext cx="99" cy="54"/>
            </a:xfrm>
            <a:custGeom>
              <a:avLst/>
              <a:gdLst>
                <a:gd name="T0" fmla="*/ 23 w 198"/>
                <a:gd name="T1" fmla="*/ 13 h 108"/>
                <a:gd name="T2" fmla="*/ 25 w 198"/>
                <a:gd name="T3" fmla="*/ 12 h 108"/>
                <a:gd name="T4" fmla="*/ 25 w 198"/>
                <a:gd name="T5" fmla="*/ 12 h 108"/>
                <a:gd name="T6" fmla="*/ 24 w 198"/>
                <a:gd name="T7" fmla="*/ 12 h 108"/>
                <a:gd name="T8" fmla="*/ 23 w 198"/>
                <a:gd name="T9" fmla="*/ 11 h 108"/>
                <a:gd name="T10" fmla="*/ 22 w 198"/>
                <a:gd name="T11" fmla="*/ 10 h 108"/>
                <a:gd name="T12" fmla="*/ 21 w 198"/>
                <a:gd name="T13" fmla="*/ 10 h 108"/>
                <a:gd name="T14" fmla="*/ 19 w 198"/>
                <a:gd name="T15" fmla="*/ 9 h 108"/>
                <a:gd name="T16" fmla="*/ 18 w 198"/>
                <a:gd name="T17" fmla="*/ 8 h 108"/>
                <a:gd name="T18" fmla="*/ 15 w 198"/>
                <a:gd name="T19" fmla="*/ 7 h 108"/>
                <a:gd name="T20" fmla="*/ 13 w 198"/>
                <a:gd name="T21" fmla="*/ 6 h 108"/>
                <a:gd name="T22" fmla="*/ 12 w 198"/>
                <a:gd name="T23" fmla="*/ 5 h 108"/>
                <a:gd name="T24" fmla="*/ 10 w 198"/>
                <a:gd name="T25" fmla="*/ 4 h 108"/>
                <a:gd name="T26" fmla="*/ 8 w 198"/>
                <a:gd name="T27" fmla="*/ 3 h 108"/>
                <a:gd name="T28" fmla="*/ 6 w 198"/>
                <a:gd name="T29" fmla="*/ 2 h 108"/>
                <a:gd name="T30" fmla="*/ 4 w 198"/>
                <a:gd name="T31" fmla="*/ 1 h 108"/>
                <a:gd name="T32" fmla="*/ 2 w 198"/>
                <a:gd name="T33" fmla="*/ 1 h 108"/>
                <a:gd name="T34" fmla="*/ 1 w 198"/>
                <a:gd name="T35" fmla="*/ 0 h 108"/>
                <a:gd name="T36" fmla="*/ 0 w 198"/>
                <a:gd name="T37" fmla="*/ 2 h 108"/>
                <a:gd name="T38" fmla="*/ 2 w 198"/>
                <a:gd name="T39" fmla="*/ 3 h 108"/>
                <a:gd name="T40" fmla="*/ 3 w 198"/>
                <a:gd name="T41" fmla="*/ 3 h 108"/>
                <a:gd name="T42" fmla="*/ 5 w 198"/>
                <a:gd name="T43" fmla="*/ 4 h 108"/>
                <a:gd name="T44" fmla="*/ 7 w 198"/>
                <a:gd name="T45" fmla="*/ 5 h 108"/>
                <a:gd name="T46" fmla="*/ 9 w 198"/>
                <a:gd name="T47" fmla="*/ 6 h 108"/>
                <a:gd name="T48" fmla="*/ 11 w 198"/>
                <a:gd name="T49" fmla="*/ 7 h 108"/>
                <a:gd name="T50" fmla="*/ 13 w 198"/>
                <a:gd name="T51" fmla="*/ 7 h 108"/>
                <a:gd name="T52" fmla="*/ 14 w 198"/>
                <a:gd name="T53" fmla="*/ 9 h 108"/>
                <a:gd name="T54" fmla="*/ 17 w 198"/>
                <a:gd name="T55" fmla="*/ 10 h 108"/>
                <a:gd name="T56" fmla="*/ 18 w 198"/>
                <a:gd name="T57" fmla="*/ 11 h 108"/>
                <a:gd name="T58" fmla="*/ 20 w 198"/>
                <a:gd name="T59" fmla="*/ 11 h 108"/>
                <a:gd name="T60" fmla="*/ 21 w 198"/>
                <a:gd name="T61" fmla="*/ 12 h 108"/>
                <a:gd name="T62" fmla="*/ 22 w 198"/>
                <a:gd name="T63" fmla="*/ 13 h 108"/>
                <a:gd name="T64" fmla="*/ 23 w 198"/>
                <a:gd name="T65" fmla="*/ 13 h 108"/>
                <a:gd name="T66" fmla="*/ 23 w 198"/>
                <a:gd name="T67" fmla="*/ 14 h 108"/>
                <a:gd name="T68" fmla="*/ 24 w 198"/>
                <a:gd name="T69" fmla="*/ 14 h 108"/>
                <a:gd name="T70" fmla="*/ 25 w 198"/>
                <a:gd name="T71" fmla="*/ 13 h 108"/>
                <a:gd name="T72" fmla="*/ 24 w 198"/>
                <a:gd name="T73" fmla="*/ 14 h 108"/>
                <a:gd name="T74" fmla="*/ 25 w 198"/>
                <a:gd name="T75" fmla="*/ 14 h 108"/>
                <a:gd name="T76" fmla="*/ 25 w 198"/>
                <a:gd name="T77" fmla="*/ 13 h 108"/>
                <a:gd name="T78" fmla="*/ 25 w 198"/>
                <a:gd name="T79" fmla="*/ 13 h 108"/>
                <a:gd name="T80" fmla="*/ 25 w 198"/>
                <a:gd name="T81" fmla="*/ 12 h 108"/>
                <a:gd name="T82" fmla="*/ 23 w 198"/>
                <a:gd name="T83" fmla="*/ 13 h 108"/>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198"/>
                <a:gd name="T127" fmla="*/ 0 h 108"/>
                <a:gd name="T128" fmla="*/ 198 w 198"/>
                <a:gd name="T129" fmla="*/ 108 h 108"/>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198" h="108">
                  <a:moveTo>
                    <a:pt x="182" y="100"/>
                  </a:moveTo>
                  <a:lnTo>
                    <a:pt x="195" y="93"/>
                  </a:lnTo>
                  <a:lnTo>
                    <a:pt x="194" y="92"/>
                  </a:lnTo>
                  <a:lnTo>
                    <a:pt x="188" y="89"/>
                  </a:lnTo>
                  <a:lnTo>
                    <a:pt x="182" y="86"/>
                  </a:lnTo>
                  <a:lnTo>
                    <a:pt x="174" y="80"/>
                  </a:lnTo>
                  <a:lnTo>
                    <a:pt x="163" y="75"/>
                  </a:lnTo>
                  <a:lnTo>
                    <a:pt x="151" y="68"/>
                  </a:lnTo>
                  <a:lnTo>
                    <a:pt x="137" y="60"/>
                  </a:lnTo>
                  <a:lnTo>
                    <a:pt x="122" y="52"/>
                  </a:lnTo>
                  <a:lnTo>
                    <a:pt x="107" y="43"/>
                  </a:lnTo>
                  <a:lnTo>
                    <a:pt x="92" y="35"/>
                  </a:lnTo>
                  <a:lnTo>
                    <a:pt x="76" y="27"/>
                  </a:lnTo>
                  <a:lnTo>
                    <a:pt x="60" y="20"/>
                  </a:lnTo>
                  <a:lnTo>
                    <a:pt x="45" y="14"/>
                  </a:lnTo>
                  <a:lnTo>
                    <a:pt x="30" y="8"/>
                  </a:lnTo>
                  <a:lnTo>
                    <a:pt x="16" y="3"/>
                  </a:lnTo>
                  <a:lnTo>
                    <a:pt x="2" y="0"/>
                  </a:lnTo>
                  <a:lnTo>
                    <a:pt x="0" y="16"/>
                  </a:lnTo>
                  <a:lnTo>
                    <a:pt x="12" y="19"/>
                  </a:lnTo>
                  <a:lnTo>
                    <a:pt x="26" y="24"/>
                  </a:lnTo>
                  <a:lnTo>
                    <a:pt x="38" y="27"/>
                  </a:lnTo>
                  <a:lnTo>
                    <a:pt x="53" y="34"/>
                  </a:lnTo>
                  <a:lnTo>
                    <a:pt x="69" y="41"/>
                  </a:lnTo>
                  <a:lnTo>
                    <a:pt x="85" y="49"/>
                  </a:lnTo>
                  <a:lnTo>
                    <a:pt x="100" y="57"/>
                  </a:lnTo>
                  <a:lnTo>
                    <a:pt x="115" y="65"/>
                  </a:lnTo>
                  <a:lnTo>
                    <a:pt x="130" y="73"/>
                  </a:lnTo>
                  <a:lnTo>
                    <a:pt x="142" y="81"/>
                  </a:lnTo>
                  <a:lnTo>
                    <a:pt x="156" y="88"/>
                  </a:lnTo>
                  <a:lnTo>
                    <a:pt x="165" y="94"/>
                  </a:lnTo>
                  <a:lnTo>
                    <a:pt x="173" y="100"/>
                  </a:lnTo>
                  <a:lnTo>
                    <a:pt x="181" y="103"/>
                  </a:lnTo>
                  <a:lnTo>
                    <a:pt x="184" y="106"/>
                  </a:lnTo>
                  <a:lnTo>
                    <a:pt x="186" y="107"/>
                  </a:lnTo>
                  <a:lnTo>
                    <a:pt x="198" y="100"/>
                  </a:lnTo>
                  <a:lnTo>
                    <a:pt x="186" y="107"/>
                  </a:lnTo>
                  <a:lnTo>
                    <a:pt x="193" y="108"/>
                  </a:lnTo>
                  <a:lnTo>
                    <a:pt x="197" y="104"/>
                  </a:lnTo>
                  <a:lnTo>
                    <a:pt x="198" y="99"/>
                  </a:lnTo>
                  <a:lnTo>
                    <a:pt x="195" y="93"/>
                  </a:lnTo>
                  <a:lnTo>
                    <a:pt x="182" y="100"/>
                  </a:lnTo>
                  <a:close/>
                </a:path>
              </a:pathLst>
            </a:custGeom>
            <a:solidFill>
              <a:srgbClr val="000000"/>
            </a:solidFill>
            <a:ln w="3175">
              <a:solidFill>
                <a:srgbClr val="000000"/>
              </a:solidFill>
              <a:round/>
              <a:headEnd/>
              <a:tailEnd/>
            </a:ln>
          </p:spPr>
          <p:txBody>
            <a:bodyPr/>
            <a:lstStyle/>
            <a:p>
              <a:endParaRPr lang="ko-KR" altLang="en-US"/>
            </a:p>
          </p:txBody>
        </p:sp>
        <p:sp>
          <p:nvSpPr>
            <p:cNvPr id="66615" name="Freeform 164"/>
            <p:cNvSpPr>
              <a:spLocks/>
            </p:cNvSpPr>
            <p:nvPr/>
          </p:nvSpPr>
          <p:spPr bwMode="auto">
            <a:xfrm>
              <a:off x="4176" y="3240"/>
              <a:ext cx="8" cy="4"/>
            </a:xfrm>
            <a:custGeom>
              <a:avLst/>
              <a:gdLst>
                <a:gd name="T0" fmla="*/ 0 w 16"/>
                <a:gd name="T1" fmla="*/ 1 h 9"/>
                <a:gd name="T2" fmla="*/ 0 w 16"/>
                <a:gd name="T3" fmla="*/ 1 h 9"/>
                <a:gd name="T4" fmla="*/ 0 w 16"/>
                <a:gd name="T5" fmla="*/ 1 h 9"/>
                <a:gd name="T6" fmla="*/ 2 w 16"/>
                <a:gd name="T7" fmla="*/ 1 h 9"/>
                <a:gd name="T8" fmla="*/ 2 w 16"/>
                <a:gd name="T9" fmla="*/ 1 h 9"/>
                <a:gd name="T10" fmla="*/ 2 w 16"/>
                <a:gd name="T11" fmla="*/ 1 h 9"/>
                <a:gd name="T12" fmla="*/ 2 w 16"/>
                <a:gd name="T13" fmla="*/ 1 h 9"/>
                <a:gd name="T14" fmla="*/ 2 w 16"/>
                <a:gd name="T15" fmla="*/ 0 h 9"/>
                <a:gd name="T16" fmla="*/ 1 w 16"/>
                <a:gd name="T17" fmla="*/ 0 h 9"/>
                <a:gd name="T18" fmla="*/ 1 w 16"/>
                <a:gd name="T19" fmla="*/ 0 h 9"/>
                <a:gd name="T20" fmla="*/ 0 w 16"/>
                <a:gd name="T21" fmla="*/ 1 h 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6"/>
                <a:gd name="T34" fmla="*/ 0 h 9"/>
                <a:gd name="T35" fmla="*/ 16 w 16"/>
                <a:gd name="T36" fmla="*/ 9 h 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6" h="9">
                  <a:moveTo>
                    <a:pt x="0" y="8"/>
                  </a:moveTo>
                  <a:lnTo>
                    <a:pt x="0" y="8"/>
                  </a:lnTo>
                  <a:lnTo>
                    <a:pt x="0" y="9"/>
                  </a:lnTo>
                  <a:lnTo>
                    <a:pt x="16" y="9"/>
                  </a:lnTo>
                  <a:lnTo>
                    <a:pt x="16" y="8"/>
                  </a:lnTo>
                  <a:lnTo>
                    <a:pt x="14" y="2"/>
                  </a:lnTo>
                  <a:lnTo>
                    <a:pt x="8" y="0"/>
                  </a:lnTo>
                  <a:lnTo>
                    <a:pt x="2" y="2"/>
                  </a:lnTo>
                  <a:lnTo>
                    <a:pt x="0" y="8"/>
                  </a:lnTo>
                  <a:close/>
                </a:path>
              </a:pathLst>
            </a:custGeom>
            <a:solidFill>
              <a:srgbClr val="000000"/>
            </a:solidFill>
            <a:ln w="3175">
              <a:solidFill>
                <a:srgbClr val="000000"/>
              </a:solidFill>
              <a:round/>
              <a:headEnd/>
              <a:tailEnd/>
            </a:ln>
          </p:spPr>
          <p:txBody>
            <a:bodyPr/>
            <a:lstStyle/>
            <a:p>
              <a:endParaRPr lang="ko-KR" altLang="en-US"/>
            </a:p>
          </p:txBody>
        </p:sp>
        <p:sp>
          <p:nvSpPr>
            <p:cNvPr id="66616" name="Freeform 165"/>
            <p:cNvSpPr>
              <a:spLocks/>
            </p:cNvSpPr>
            <p:nvPr/>
          </p:nvSpPr>
          <p:spPr bwMode="auto">
            <a:xfrm>
              <a:off x="4176" y="3227"/>
              <a:ext cx="8" cy="17"/>
            </a:xfrm>
            <a:custGeom>
              <a:avLst/>
              <a:gdLst>
                <a:gd name="T0" fmla="*/ 1 w 16"/>
                <a:gd name="T1" fmla="*/ 1 h 34"/>
                <a:gd name="T2" fmla="*/ 0 w 16"/>
                <a:gd name="T3" fmla="*/ 1 h 34"/>
                <a:gd name="T4" fmla="*/ 0 w 16"/>
                <a:gd name="T5" fmla="*/ 5 h 34"/>
                <a:gd name="T6" fmla="*/ 2 w 16"/>
                <a:gd name="T7" fmla="*/ 5 h 34"/>
                <a:gd name="T8" fmla="*/ 2 w 16"/>
                <a:gd name="T9" fmla="*/ 1 h 34"/>
                <a:gd name="T10" fmla="*/ 2 w 16"/>
                <a:gd name="T11" fmla="*/ 2 h 34"/>
                <a:gd name="T12" fmla="*/ 2 w 16"/>
                <a:gd name="T13" fmla="*/ 1 h 34"/>
                <a:gd name="T14" fmla="*/ 2 w 16"/>
                <a:gd name="T15" fmla="*/ 1 h 34"/>
                <a:gd name="T16" fmla="*/ 1 w 16"/>
                <a:gd name="T17" fmla="*/ 0 h 34"/>
                <a:gd name="T18" fmla="*/ 1 w 16"/>
                <a:gd name="T19" fmla="*/ 1 h 34"/>
                <a:gd name="T20" fmla="*/ 0 w 16"/>
                <a:gd name="T21" fmla="*/ 1 h 34"/>
                <a:gd name="T22" fmla="*/ 1 w 16"/>
                <a:gd name="T23" fmla="*/ 1 h 3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6"/>
                <a:gd name="T37" fmla="*/ 0 h 34"/>
                <a:gd name="T38" fmla="*/ 16 w 16"/>
                <a:gd name="T39" fmla="*/ 34 h 3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6" h="34">
                  <a:moveTo>
                    <a:pt x="4" y="1"/>
                  </a:moveTo>
                  <a:lnTo>
                    <a:pt x="0" y="8"/>
                  </a:lnTo>
                  <a:lnTo>
                    <a:pt x="0" y="34"/>
                  </a:lnTo>
                  <a:lnTo>
                    <a:pt x="16" y="34"/>
                  </a:lnTo>
                  <a:lnTo>
                    <a:pt x="16" y="8"/>
                  </a:lnTo>
                  <a:lnTo>
                    <a:pt x="13" y="15"/>
                  </a:lnTo>
                  <a:lnTo>
                    <a:pt x="16" y="8"/>
                  </a:lnTo>
                  <a:lnTo>
                    <a:pt x="14" y="3"/>
                  </a:lnTo>
                  <a:lnTo>
                    <a:pt x="8" y="0"/>
                  </a:lnTo>
                  <a:lnTo>
                    <a:pt x="2" y="3"/>
                  </a:lnTo>
                  <a:lnTo>
                    <a:pt x="0" y="8"/>
                  </a:lnTo>
                  <a:lnTo>
                    <a:pt x="4" y="1"/>
                  </a:lnTo>
                  <a:close/>
                </a:path>
              </a:pathLst>
            </a:custGeom>
            <a:solidFill>
              <a:srgbClr val="000000"/>
            </a:solidFill>
            <a:ln w="3175">
              <a:solidFill>
                <a:srgbClr val="000000"/>
              </a:solidFill>
              <a:round/>
              <a:headEnd/>
              <a:tailEnd/>
            </a:ln>
          </p:spPr>
          <p:txBody>
            <a:bodyPr/>
            <a:lstStyle/>
            <a:p>
              <a:endParaRPr lang="ko-KR" altLang="en-US"/>
            </a:p>
          </p:txBody>
        </p:sp>
        <p:sp>
          <p:nvSpPr>
            <p:cNvPr id="66617" name="Freeform 166"/>
            <p:cNvSpPr>
              <a:spLocks/>
            </p:cNvSpPr>
            <p:nvPr/>
          </p:nvSpPr>
          <p:spPr bwMode="auto">
            <a:xfrm>
              <a:off x="4178" y="3210"/>
              <a:ext cx="34" cy="25"/>
            </a:xfrm>
            <a:custGeom>
              <a:avLst/>
              <a:gdLst>
                <a:gd name="T0" fmla="*/ 7 w 68"/>
                <a:gd name="T1" fmla="*/ 2 h 48"/>
                <a:gd name="T2" fmla="*/ 7 w 68"/>
                <a:gd name="T3" fmla="*/ 1 h 48"/>
                <a:gd name="T4" fmla="*/ 0 w 68"/>
                <a:gd name="T5" fmla="*/ 5 h 48"/>
                <a:gd name="T6" fmla="*/ 1 w 68"/>
                <a:gd name="T7" fmla="*/ 7 h 48"/>
                <a:gd name="T8" fmla="*/ 8 w 68"/>
                <a:gd name="T9" fmla="*/ 2 h 48"/>
                <a:gd name="T10" fmla="*/ 8 w 68"/>
                <a:gd name="T11" fmla="*/ 1 h 48"/>
                <a:gd name="T12" fmla="*/ 8 w 68"/>
                <a:gd name="T13" fmla="*/ 2 h 48"/>
                <a:gd name="T14" fmla="*/ 9 w 68"/>
                <a:gd name="T15" fmla="*/ 2 h 48"/>
                <a:gd name="T16" fmla="*/ 9 w 68"/>
                <a:gd name="T17" fmla="*/ 1 h 48"/>
                <a:gd name="T18" fmla="*/ 8 w 68"/>
                <a:gd name="T19" fmla="*/ 0 h 48"/>
                <a:gd name="T20" fmla="*/ 7 w 68"/>
                <a:gd name="T21" fmla="*/ 1 h 48"/>
                <a:gd name="T22" fmla="*/ 7 w 68"/>
                <a:gd name="T23" fmla="*/ 2 h 4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68"/>
                <a:gd name="T37" fmla="*/ 0 h 48"/>
                <a:gd name="T38" fmla="*/ 68 w 68"/>
                <a:gd name="T39" fmla="*/ 48 h 4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68" h="48">
                  <a:moveTo>
                    <a:pt x="55" y="15"/>
                  </a:moveTo>
                  <a:lnTo>
                    <a:pt x="55" y="1"/>
                  </a:lnTo>
                  <a:lnTo>
                    <a:pt x="0" y="34"/>
                  </a:lnTo>
                  <a:lnTo>
                    <a:pt x="9" y="48"/>
                  </a:lnTo>
                  <a:lnTo>
                    <a:pt x="64" y="15"/>
                  </a:lnTo>
                  <a:lnTo>
                    <a:pt x="64" y="1"/>
                  </a:lnTo>
                  <a:lnTo>
                    <a:pt x="64" y="15"/>
                  </a:lnTo>
                  <a:lnTo>
                    <a:pt x="68" y="9"/>
                  </a:lnTo>
                  <a:lnTo>
                    <a:pt x="66" y="3"/>
                  </a:lnTo>
                  <a:lnTo>
                    <a:pt x="62" y="0"/>
                  </a:lnTo>
                  <a:lnTo>
                    <a:pt x="55" y="1"/>
                  </a:lnTo>
                  <a:lnTo>
                    <a:pt x="55" y="15"/>
                  </a:lnTo>
                  <a:close/>
                </a:path>
              </a:pathLst>
            </a:custGeom>
            <a:solidFill>
              <a:srgbClr val="000000"/>
            </a:solidFill>
            <a:ln w="3175">
              <a:solidFill>
                <a:srgbClr val="000000"/>
              </a:solidFill>
              <a:round/>
              <a:headEnd/>
              <a:tailEnd/>
            </a:ln>
          </p:spPr>
          <p:txBody>
            <a:bodyPr/>
            <a:lstStyle/>
            <a:p>
              <a:endParaRPr lang="ko-KR" altLang="en-US"/>
            </a:p>
          </p:txBody>
        </p:sp>
        <p:sp>
          <p:nvSpPr>
            <p:cNvPr id="66618" name="Freeform 167"/>
            <p:cNvSpPr>
              <a:spLocks/>
            </p:cNvSpPr>
            <p:nvPr/>
          </p:nvSpPr>
          <p:spPr bwMode="auto">
            <a:xfrm>
              <a:off x="4071" y="3154"/>
              <a:ext cx="139" cy="64"/>
            </a:xfrm>
            <a:custGeom>
              <a:avLst/>
              <a:gdLst>
                <a:gd name="T0" fmla="*/ 0 w 277"/>
                <a:gd name="T1" fmla="*/ 2 h 128"/>
                <a:gd name="T2" fmla="*/ 0 w 277"/>
                <a:gd name="T3" fmla="*/ 2 h 128"/>
                <a:gd name="T4" fmla="*/ 3 w 277"/>
                <a:gd name="T5" fmla="*/ 2 h 128"/>
                <a:gd name="T6" fmla="*/ 5 w 277"/>
                <a:gd name="T7" fmla="*/ 3 h 128"/>
                <a:gd name="T8" fmla="*/ 8 w 277"/>
                <a:gd name="T9" fmla="*/ 4 h 128"/>
                <a:gd name="T10" fmla="*/ 11 w 277"/>
                <a:gd name="T11" fmla="*/ 5 h 128"/>
                <a:gd name="T12" fmla="*/ 14 w 277"/>
                <a:gd name="T13" fmla="*/ 6 h 128"/>
                <a:gd name="T14" fmla="*/ 17 w 277"/>
                <a:gd name="T15" fmla="*/ 7 h 128"/>
                <a:gd name="T16" fmla="*/ 19 w 277"/>
                <a:gd name="T17" fmla="*/ 8 h 128"/>
                <a:gd name="T18" fmla="*/ 22 w 277"/>
                <a:gd name="T19" fmla="*/ 9 h 128"/>
                <a:gd name="T20" fmla="*/ 24 w 277"/>
                <a:gd name="T21" fmla="*/ 10 h 128"/>
                <a:gd name="T22" fmla="*/ 27 w 277"/>
                <a:gd name="T23" fmla="*/ 12 h 128"/>
                <a:gd name="T24" fmla="*/ 29 w 277"/>
                <a:gd name="T25" fmla="*/ 13 h 128"/>
                <a:gd name="T26" fmla="*/ 30 w 277"/>
                <a:gd name="T27" fmla="*/ 14 h 128"/>
                <a:gd name="T28" fmla="*/ 32 w 277"/>
                <a:gd name="T29" fmla="*/ 15 h 128"/>
                <a:gd name="T30" fmla="*/ 33 w 277"/>
                <a:gd name="T31" fmla="*/ 15 h 128"/>
                <a:gd name="T32" fmla="*/ 34 w 277"/>
                <a:gd name="T33" fmla="*/ 16 h 128"/>
                <a:gd name="T34" fmla="*/ 34 w 277"/>
                <a:gd name="T35" fmla="*/ 16 h 128"/>
                <a:gd name="T36" fmla="*/ 35 w 277"/>
                <a:gd name="T37" fmla="*/ 14 h 128"/>
                <a:gd name="T38" fmla="*/ 35 w 277"/>
                <a:gd name="T39" fmla="*/ 14 h 128"/>
                <a:gd name="T40" fmla="*/ 34 w 277"/>
                <a:gd name="T41" fmla="*/ 14 h 128"/>
                <a:gd name="T42" fmla="*/ 33 w 277"/>
                <a:gd name="T43" fmla="*/ 13 h 128"/>
                <a:gd name="T44" fmla="*/ 32 w 277"/>
                <a:gd name="T45" fmla="*/ 12 h 128"/>
                <a:gd name="T46" fmla="*/ 30 w 277"/>
                <a:gd name="T47" fmla="*/ 11 h 128"/>
                <a:gd name="T48" fmla="*/ 28 w 277"/>
                <a:gd name="T49" fmla="*/ 10 h 128"/>
                <a:gd name="T50" fmla="*/ 25 w 277"/>
                <a:gd name="T51" fmla="*/ 9 h 128"/>
                <a:gd name="T52" fmla="*/ 23 w 277"/>
                <a:gd name="T53" fmla="*/ 7 h 128"/>
                <a:gd name="T54" fmla="*/ 20 w 277"/>
                <a:gd name="T55" fmla="*/ 6 h 128"/>
                <a:gd name="T56" fmla="*/ 17 w 277"/>
                <a:gd name="T57" fmla="*/ 5 h 128"/>
                <a:gd name="T58" fmla="*/ 15 w 277"/>
                <a:gd name="T59" fmla="*/ 4 h 128"/>
                <a:gd name="T60" fmla="*/ 12 w 277"/>
                <a:gd name="T61" fmla="*/ 3 h 128"/>
                <a:gd name="T62" fmla="*/ 9 w 277"/>
                <a:gd name="T63" fmla="*/ 2 h 128"/>
                <a:gd name="T64" fmla="*/ 6 w 277"/>
                <a:gd name="T65" fmla="*/ 1 h 128"/>
                <a:gd name="T66" fmla="*/ 3 w 277"/>
                <a:gd name="T67" fmla="*/ 1 h 128"/>
                <a:gd name="T68" fmla="*/ 0 w 277"/>
                <a:gd name="T69" fmla="*/ 0 h 128"/>
                <a:gd name="T70" fmla="*/ 0 w 277"/>
                <a:gd name="T71" fmla="*/ 0 h 128"/>
                <a:gd name="T72" fmla="*/ 0 w 277"/>
                <a:gd name="T73" fmla="*/ 2 h 128"/>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277"/>
                <a:gd name="T112" fmla="*/ 0 h 128"/>
                <a:gd name="T113" fmla="*/ 277 w 277"/>
                <a:gd name="T114" fmla="*/ 128 h 128"/>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277" h="128">
                  <a:moveTo>
                    <a:pt x="0" y="16"/>
                  </a:moveTo>
                  <a:lnTo>
                    <a:pt x="0" y="16"/>
                  </a:lnTo>
                  <a:lnTo>
                    <a:pt x="19" y="19"/>
                  </a:lnTo>
                  <a:lnTo>
                    <a:pt x="40" y="22"/>
                  </a:lnTo>
                  <a:lnTo>
                    <a:pt x="62" y="29"/>
                  </a:lnTo>
                  <a:lnTo>
                    <a:pt x="85" y="36"/>
                  </a:lnTo>
                  <a:lnTo>
                    <a:pt x="107" y="44"/>
                  </a:lnTo>
                  <a:lnTo>
                    <a:pt x="129" y="53"/>
                  </a:lnTo>
                  <a:lnTo>
                    <a:pt x="152" y="63"/>
                  </a:lnTo>
                  <a:lnTo>
                    <a:pt x="172" y="73"/>
                  </a:lnTo>
                  <a:lnTo>
                    <a:pt x="192" y="83"/>
                  </a:lnTo>
                  <a:lnTo>
                    <a:pt x="210" y="93"/>
                  </a:lnTo>
                  <a:lnTo>
                    <a:pt x="228" y="103"/>
                  </a:lnTo>
                  <a:lnTo>
                    <a:pt x="240" y="111"/>
                  </a:lnTo>
                  <a:lnTo>
                    <a:pt x="252" y="118"/>
                  </a:lnTo>
                  <a:lnTo>
                    <a:pt x="261" y="123"/>
                  </a:lnTo>
                  <a:lnTo>
                    <a:pt x="266" y="127"/>
                  </a:lnTo>
                  <a:lnTo>
                    <a:pt x="268" y="128"/>
                  </a:lnTo>
                  <a:lnTo>
                    <a:pt x="277" y="114"/>
                  </a:lnTo>
                  <a:lnTo>
                    <a:pt x="275" y="113"/>
                  </a:lnTo>
                  <a:lnTo>
                    <a:pt x="270" y="109"/>
                  </a:lnTo>
                  <a:lnTo>
                    <a:pt x="261" y="104"/>
                  </a:lnTo>
                  <a:lnTo>
                    <a:pt x="249" y="97"/>
                  </a:lnTo>
                  <a:lnTo>
                    <a:pt x="234" y="89"/>
                  </a:lnTo>
                  <a:lnTo>
                    <a:pt x="217" y="80"/>
                  </a:lnTo>
                  <a:lnTo>
                    <a:pt x="199" y="69"/>
                  </a:lnTo>
                  <a:lnTo>
                    <a:pt x="179" y="59"/>
                  </a:lnTo>
                  <a:lnTo>
                    <a:pt x="158" y="50"/>
                  </a:lnTo>
                  <a:lnTo>
                    <a:pt x="135" y="39"/>
                  </a:lnTo>
                  <a:lnTo>
                    <a:pt x="114" y="30"/>
                  </a:lnTo>
                  <a:lnTo>
                    <a:pt x="89" y="20"/>
                  </a:lnTo>
                  <a:lnTo>
                    <a:pt x="66" y="13"/>
                  </a:lnTo>
                  <a:lnTo>
                    <a:pt x="44" y="6"/>
                  </a:lnTo>
                  <a:lnTo>
                    <a:pt x="21" y="2"/>
                  </a:lnTo>
                  <a:lnTo>
                    <a:pt x="0" y="0"/>
                  </a:lnTo>
                  <a:lnTo>
                    <a:pt x="0" y="16"/>
                  </a:lnTo>
                  <a:close/>
                </a:path>
              </a:pathLst>
            </a:custGeom>
            <a:solidFill>
              <a:srgbClr val="000000"/>
            </a:solidFill>
            <a:ln w="3175">
              <a:solidFill>
                <a:srgbClr val="000000"/>
              </a:solidFill>
              <a:round/>
              <a:headEnd/>
              <a:tailEnd/>
            </a:ln>
          </p:spPr>
          <p:txBody>
            <a:bodyPr/>
            <a:lstStyle/>
            <a:p>
              <a:endParaRPr lang="ko-KR" altLang="en-US"/>
            </a:p>
          </p:txBody>
        </p:sp>
        <p:sp>
          <p:nvSpPr>
            <p:cNvPr id="66619" name="Freeform 168"/>
            <p:cNvSpPr>
              <a:spLocks/>
            </p:cNvSpPr>
            <p:nvPr/>
          </p:nvSpPr>
          <p:spPr bwMode="auto">
            <a:xfrm>
              <a:off x="3841" y="3151"/>
              <a:ext cx="230" cy="17"/>
            </a:xfrm>
            <a:custGeom>
              <a:avLst/>
              <a:gdLst>
                <a:gd name="T0" fmla="*/ 0 w 461"/>
                <a:gd name="T1" fmla="*/ 0 h 35"/>
                <a:gd name="T2" fmla="*/ 0 w 461"/>
                <a:gd name="T3" fmla="*/ 0 h 35"/>
                <a:gd name="T4" fmla="*/ 0 w 461"/>
                <a:gd name="T5" fmla="*/ 2 h 35"/>
                <a:gd name="T6" fmla="*/ 1 w 461"/>
                <a:gd name="T7" fmla="*/ 3 h 35"/>
                <a:gd name="T8" fmla="*/ 3 w 461"/>
                <a:gd name="T9" fmla="*/ 3 h 35"/>
                <a:gd name="T10" fmla="*/ 6 w 461"/>
                <a:gd name="T11" fmla="*/ 4 h 35"/>
                <a:gd name="T12" fmla="*/ 10 w 461"/>
                <a:gd name="T13" fmla="*/ 4 h 35"/>
                <a:gd name="T14" fmla="*/ 14 w 461"/>
                <a:gd name="T15" fmla="*/ 4 h 35"/>
                <a:gd name="T16" fmla="*/ 18 w 461"/>
                <a:gd name="T17" fmla="*/ 4 h 35"/>
                <a:gd name="T18" fmla="*/ 23 w 461"/>
                <a:gd name="T19" fmla="*/ 4 h 35"/>
                <a:gd name="T20" fmla="*/ 28 w 461"/>
                <a:gd name="T21" fmla="*/ 3 h 35"/>
                <a:gd name="T22" fmla="*/ 33 w 461"/>
                <a:gd name="T23" fmla="*/ 3 h 35"/>
                <a:gd name="T24" fmla="*/ 37 w 461"/>
                <a:gd name="T25" fmla="*/ 3 h 35"/>
                <a:gd name="T26" fmla="*/ 42 w 461"/>
                <a:gd name="T27" fmla="*/ 3 h 35"/>
                <a:gd name="T28" fmla="*/ 47 w 461"/>
                <a:gd name="T29" fmla="*/ 3 h 35"/>
                <a:gd name="T30" fmla="*/ 51 w 461"/>
                <a:gd name="T31" fmla="*/ 2 h 35"/>
                <a:gd name="T32" fmla="*/ 54 w 461"/>
                <a:gd name="T33" fmla="*/ 2 h 35"/>
                <a:gd name="T34" fmla="*/ 57 w 461"/>
                <a:gd name="T35" fmla="*/ 2 h 35"/>
                <a:gd name="T36" fmla="*/ 57 w 461"/>
                <a:gd name="T37" fmla="*/ 0 h 35"/>
                <a:gd name="T38" fmla="*/ 54 w 461"/>
                <a:gd name="T39" fmla="*/ 0 h 35"/>
                <a:gd name="T40" fmla="*/ 51 w 461"/>
                <a:gd name="T41" fmla="*/ 0 h 35"/>
                <a:gd name="T42" fmla="*/ 47 w 461"/>
                <a:gd name="T43" fmla="*/ 1 h 35"/>
                <a:gd name="T44" fmla="*/ 42 w 461"/>
                <a:gd name="T45" fmla="*/ 1 h 35"/>
                <a:gd name="T46" fmla="*/ 37 w 461"/>
                <a:gd name="T47" fmla="*/ 1 h 35"/>
                <a:gd name="T48" fmla="*/ 33 w 461"/>
                <a:gd name="T49" fmla="*/ 1 h 35"/>
                <a:gd name="T50" fmla="*/ 28 w 461"/>
                <a:gd name="T51" fmla="*/ 1 h 35"/>
                <a:gd name="T52" fmla="*/ 23 w 461"/>
                <a:gd name="T53" fmla="*/ 2 h 35"/>
                <a:gd name="T54" fmla="*/ 18 w 461"/>
                <a:gd name="T55" fmla="*/ 2 h 35"/>
                <a:gd name="T56" fmla="*/ 14 w 461"/>
                <a:gd name="T57" fmla="*/ 2 h 35"/>
                <a:gd name="T58" fmla="*/ 10 w 461"/>
                <a:gd name="T59" fmla="*/ 2 h 35"/>
                <a:gd name="T60" fmla="*/ 6 w 461"/>
                <a:gd name="T61" fmla="*/ 2 h 35"/>
                <a:gd name="T62" fmla="*/ 4 w 461"/>
                <a:gd name="T63" fmla="*/ 1 h 35"/>
                <a:gd name="T64" fmla="*/ 2 w 461"/>
                <a:gd name="T65" fmla="*/ 1 h 35"/>
                <a:gd name="T66" fmla="*/ 1 w 461"/>
                <a:gd name="T67" fmla="*/ 0 h 35"/>
                <a:gd name="T68" fmla="*/ 1 w 461"/>
                <a:gd name="T69" fmla="*/ 0 h 35"/>
                <a:gd name="T70" fmla="*/ 1 w 461"/>
                <a:gd name="T71" fmla="*/ 0 h 35"/>
                <a:gd name="T72" fmla="*/ 0 w 461"/>
                <a:gd name="T73" fmla="*/ 0 h 35"/>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461"/>
                <a:gd name="T112" fmla="*/ 0 h 35"/>
                <a:gd name="T113" fmla="*/ 461 w 461"/>
                <a:gd name="T114" fmla="*/ 35 h 35"/>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461" h="35">
                  <a:moveTo>
                    <a:pt x="0" y="0"/>
                  </a:moveTo>
                  <a:lnTo>
                    <a:pt x="0" y="0"/>
                  </a:lnTo>
                  <a:lnTo>
                    <a:pt x="0" y="16"/>
                  </a:lnTo>
                  <a:lnTo>
                    <a:pt x="11" y="25"/>
                  </a:lnTo>
                  <a:lnTo>
                    <a:pt x="30" y="30"/>
                  </a:lnTo>
                  <a:lnTo>
                    <a:pt x="52" y="33"/>
                  </a:lnTo>
                  <a:lnTo>
                    <a:pt x="81" y="35"/>
                  </a:lnTo>
                  <a:lnTo>
                    <a:pt x="112" y="35"/>
                  </a:lnTo>
                  <a:lnTo>
                    <a:pt x="147" y="35"/>
                  </a:lnTo>
                  <a:lnTo>
                    <a:pt x="185" y="34"/>
                  </a:lnTo>
                  <a:lnTo>
                    <a:pt x="224" y="31"/>
                  </a:lnTo>
                  <a:lnTo>
                    <a:pt x="264" y="30"/>
                  </a:lnTo>
                  <a:lnTo>
                    <a:pt x="303" y="28"/>
                  </a:lnTo>
                  <a:lnTo>
                    <a:pt x="341" y="26"/>
                  </a:lnTo>
                  <a:lnTo>
                    <a:pt x="376" y="25"/>
                  </a:lnTo>
                  <a:lnTo>
                    <a:pt x="410" y="22"/>
                  </a:lnTo>
                  <a:lnTo>
                    <a:pt x="438" y="22"/>
                  </a:lnTo>
                  <a:lnTo>
                    <a:pt x="461" y="22"/>
                  </a:lnTo>
                  <a:lnTo>
                    <a:pt x="461" y="6"/>
                  </a:lnTo>
                  <a:lnTo>
                    <a:pt x="438" y="6"/>
                  </a:lnTo>
                  <a:lnTo>
                    <a:pt x="410" y="6"/>
                  </a:lnTo>
                  <a:lnTo>
                    <a:pt x="376" y="8"/>
                  </a:lnTo>
                  <a:lnTo>
                    <a:pt x="341" y="10"/>
                  </a:lnTo>
                  <a:lnTo>
                    <a:pt x="303" y="12"/>
                  </a:lnTo>
                  <a:lnTo>
                    <a:pt x="264" y="14"/>
                  </a:lnTo>
                  <a:lnTo>
                    <a:pt x="224" y="15"/>
                  </a:lnTo>
                  <a:lnTo>
                    <a:pt x="185" y="18"/>
                  </a:lnTo>
                  <a:lnTo>
                    <a:pt x="147" y="19"/>
                  </a:lnTo>
                  <a:lnTo>
                    <a:pt x="112" y="19"/>
                  </a:lnTo>
                  <a:lnTo>
                    <a:pt x="81" y="19"/>
                  </a:lnTo>
                  <a:lnTo>
                    <a:pt x="54" y="16"/>
                  </a:lnTo>
                  <a:lnTo>
                    <a:pt x="32" y="14"/>
                  </a:lnTo>
                  <a:lnTo>
                    <a:pt x="18" y="11"/>
                  </a:lnTo>
                  <a:lnTo>
                    <a:pt x="14" y="7"/>
                  </a:lnTo>
                  <a:lnTo>
                    <a:pt x="0" y="0"/>
                  </a:lnTo>
                  <a:close/>
                </a:path>
              </a:pathLst>
            </a:custGeom>
            <a:solidFill>
              <a:srgbClr val="000000"/>
            </a:solidFill>
            <a:ln w="3175">
              <a:solidFill>
                <a:srgbClr val="000000"/>
              </a:solidFill>
              <a:round/>
              <a:headEnd/>
              <a:tailEnd/>
            </a:ln>
          </p:spPr>
          <p:txBody>
            <a:bodyPr/>
            <a:lstStyle/>
            <a:p>
              <a:endParaRPr lang="ko-KR" altLang="en-US"/>
            </a:p>
          </p:txBody>
        </p:sp>
        <p:sp>
          <p:nvSpPr>
            <p:cNvPr id="66620" name="Freeform 169"/>
            <p:cNvSpPr>
              <a:spLocks/>
            </p:cNvSpPr>
            <p:nvPr/>
          </p:nvSpPr>
          <p:spPr bwMode="auto">
            <a:xfrm>
              <a:off x="3841" y="3117"/>
              <a:ext cx="100" cy="38"/>
            </a:xfrm>
            <a:custGeom>
              <a:avLst/>
              <a:gdLst>
                <a:gd name="T0" fmla="*/ 25 w 199"/>
                <a:gd name="T1" fmla="*/ 0 h 75"/>
                <a:gd name="T2" fmla="*/ 25 w 199"/>
                <a:gd name="T3" fmla="*/ 0 h 75"/>
                <a:gd name="T4" fmla="*/ 22 w 199"/>
                <a:gd name="T5" fmla="*/ 1 h 75"/>
                <a:gd name="T6" fmla="*/ 20 w 199"/>
                <a:gd name="T7" fmla="*/ 1 h 75"/>
                <a:gd name="T8" fmla="*/ 17 w 199"/>
                <a:gd name="T9" fmla="*/ 2 h 75"/>
                <a:gd name="T10" fmla="*/ 15 w 199"/>
                <a:gd name="T11" fmla="*/ 2 h 75"/>
                <a:gd name="T12" fmla="*/ 13 w 199"/>
                <a:gd name="T13" fmla="*/ 2 h 75"/>
                <a:gd name="T14" fmla="*/ 11 w 199"/>
                <a:gd name="T15" fmla="*/ 3 h 75"/>
                <a:gd name="T16" fmla="*/ 10 w 199"/>
                <a:gd name="T17" fmla="*/ 3 h 75"/>
                <a:gd name="T18" fmla="*/ 8 w 199"/>
                <a:gd name="T19" fmla="*/ 3 h 75"/>
                <a:gd name="T20" fmla="*/ 7 w 199"/>
                <a:gd name="T21" fmla="*/ 4 h 75"/>
                <a:gd name="T22" fmla="*/ 5 w 199"/>
                <a:gd name="T23" fmla="*/ 4 h 75"/>
                <a:gd name="T24" fmla="*/ 4 w 199"/>
                <a:gd name="T25" fmla="*/ 5 h 75"/>
                <a:gd name="T26" fmla="*/ 3 w 199"/>
                <a:gd name="T27" fmla="*/ 5 h 75"/>
                <a:gd name="T28" fmla="*/ 2 w 199"/>
                <a:gd name="T29" fmla="*/ 6 h 75"/>
                <a:gd name="T30" fmla="*/ 2 w 199"/>
                <a:gd name="T31" fmla="*/ 7 h 75"/>
                <a:gd name="T32" fmla="*/ 1 w 199"/>
                <a:gd name="T33" fmla="*/ 8 h 75"/>
                <a:gd name="T34" fmla="*/ 0 w 199"/>
                <a:gd name="T35" fmla="*/ 9 h 75"/>
                <a:gd name="T36" fmla="*/ 2 w 199"/>
                <a:gd name="T37" fmla="*/ 10 h 75"/>
                <a:gd name="T38" fmla="*/ 3 w 199"/>
                <a:gd name="T39" fmla="*/ 9 h 75"/>
                <a:gd name="T40" fmla="*/ 3 w 199"/>
                <a:gd name="T41" fmla="*/ 8 h 75"/>
                <a:gd name="T42" fmla="*/ 4 w 199"/>
                <a:gd name="T43" fmla="*/ 7 h 75"/>
                <a:gd name="T44" fmla="*/ 4 w 199"/>
                <a:gd name="T45" fmla="*/ 7 h 75"/>
                <a:gd name="T46" fmla="*/ 5 w 199"/>
                <a:gd name="T47" fmla="*/ 6 h 75"/>
                <a:gd name="T48" fmla="*/ 6 w 199"/>
                <a:gd name="T49" fmla="*/ 6 h 75"/>
                <a:gd name="T50" fmla="*/ 7 w 199"/>
                <a:gd name="T51" fmla="*/ 6 h 75"/>
                <a:gd name="T52" fmla="*/ 8 w 199"/>
                <a:gd name="T53" fmla="*/ 5 h 75"/>
                <a:gd name="T54" fmla="*/ 10 w 199"/>
                <a:gd name="T55" fmla="*/ 5 h 75"/>
                <a:gd name="T56" fmla="*/ 12 w 199"/>
                <a:gd name="T57" fmla="*/ 5 h 75"/>
                <a:gd name="T58" fmla="*/ 13 w 199"/>
                <a:gd name="T59" fmla="*/ 4 h 75"/>
                <a:gd name="T60" fmla="*/ 15 w 199"/>
                <a:gd name="T61" fmla="*/ 4 h 75"/>
                <a:gd name="T62" fmla="*/ 17 w 199"/>
                <a:gd name="T63" fmla="*/ 4 h 75"/>
                <a:gd name="T64" fmla="*/ 20 w 199"/>
                <a:gd name="T65" fmla="*/ 3 h 75"/>
                <a:gd name="T66" fmla="*/ 22 w 199"/>
                <a:gd name="T67" fmla="*/ 3 h 75"/>
                <a:gd name="T68" fmla="*/ 25 w 199"/>
                <a:gd name="T69" fmla="*/ 3 h 75"/>
                <a:gd name="T70" fmla="*/ 25 w 199"/>
                <a:gd name="T71" fmla="*/ 3 h 75"/>
                <a:gd name="T72" fmla="*/ 25 w 199"/>
                <a:gd name="T73" fmla="*/ 0 h 75"/>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99"/>
                <a:gd name="T112" fmla="*/ 0 h 75"/>
                <a:gd name="T113" fmla="*/ 199 w 199"/>
                <a:gd name="T114" fmla="*/ 75 h 75"/>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99" h="75">
                  <a:moveTo>
                    <a:pt x="197" y="0"/>
                  </a:moveTo>
                  <a:lnTo>
                    <a:pt x="197" y="0"/>
                  </a:lnTo>
                  <a:lnTo>
                    <a:pt x="174" y="4"/>
                  </a:lnTo>
                  <a:lnTo>
                    <a:pt x="153" y="7"/>
                  </a:lnTo>
                  <a:lnTo>
                    <a:pt x="133" y="10"/>
                  </a:lnTo>
                  <a:lnTo>
                    <a:pt x="116" y="12"/>
                  </a:lnTo>
                  <a:lnTo>
                    <a:pt x="100" y="14"/>
                  </a:lnTo>
                  <a:lnTo>
                    <a:pt x="86" y="18"/>
                  </a:lnTo>
                  <a:lnTo>
                    <a:pt x="74" y="20"/>
                  </a:lnTo>
                  <a:lnTo>
                    <a:pt x="62" y="22"/>
                  </a:lnTo>
                  <a:lnTo>
                    <a:pt x="51" y="25"/>
                  </a:lnTo>
                  <a:lnTo>
                    <a:pt x="40" y="29"/>
                  </a:lnTo>
                  <a:lnTo>
                    <a:pt x="32" y="34"/>
                  </a:lnTo>
                  <a:lnTo>
                    <a:pt x="23" y="38"/>
                  </a:lnTo>
                  <a:lnTo>
                    <a:pt x="16" y="44"/>
                  </a:lnTo>
                  <a:lnTo>
                    <a:pt x="9" y="52"/>
                  </a:lnTo>
                  <a:lnTo>
                    <a:pt x="4" y="59"/>
                  </a:lnTo>
                  <a:lnTo>
                    <a:pt x="0" y="68"/>
                  </a:lnTo>
                  <a:lnTo>
                    <a:pt x="14" y="75"/>
                  </a:lnTo>
                  <a:lnTo>
                    <a:pt x="18" y="68"/>
                  </a:lnTo>
                  <a:lnTo>
                    <a:pt x="23" y="61"/>
                  </a:lnTo>
                  <a:lnTo>
                    <a:pt x="28" y="56"/>
                  </a:lnTo>
                  <a:lnTo>
                    <a:pt x="32" y="52"/>
                  </a:lnTo>
                  <a:lnTo>
                    <a:pt x="39" y="48"/>
                  </a:lnTo>
                  <a:lnTo>
                    <a:pt x="47" y="43"/>
                  </a:lnTo>
                  <a:lnTo>
                    <a:pt x="55" y="41"/>
                  </a:lnTo>
                  <a:lnTo>
                    <a:pt x="64" y="38"/>
                  </a:lnTo>
                  <a:lnTo>
                    <a:pt x="76" y="36"/>
                  </a:lnTo>
                  <a:lnTo>
                    <a:pt x="89" y="34"/>
                  </a:lnTo>
                  <a:lnTo>
                    <a:pt x="102" y="30"/>
                  </a:lnTo>
                  <a:lnTo>
                    <a:pt x="119" y="28"/>
                  </a:lnTo>
                  <a:lnTo>
                    <a:pt x="136" y="26"/>
                  </a:lnTo>
                  <a:lnTo>
                    <a:pt x="155" y="23"/>
                  </a:lnTo>
                  <a:lnTo>
                    <a:pt x="176" y="20"/>
                  </a:lnTo>
                  <a:lnTo>
                    <a:pt x="199" y="17"/>
                  </a:lnTo>
                  <a:lnTo>
                    <a:pt x="197" y="0"/>
                  </a:lnTo>
                  <a:close/>
                </a:path>
              </a:pathLst>
            </a:custGeom>
            <a:solidFill>
              <a:srgbClr val="000000"/>
            </a:solidFill>
            <a:ln w="3175">
              <a:solidFill>
                <a:srgbClr val="000000"/>
              </a:solidFill>
              <a:round/>
              <a:headEnd/>
              <a:tailEnd/>
            </a:ln>
          </p:spPr>
          <p:txBody>
            <a:bodyPr/>
            <a:lstStyle/>
            <a:p>
              <a:endParaRPr lang="ko-KR" altLang="en-US"/>
            </a:p>
          </p:txBody>
        </p:sp>
        <p:sp>
          <p:nvSpPr>
            <p:cNvPr id="66621" name="Freeform 170"/>
            <p:cNvSpPr>
              <a:spLocks/>
            </p:cNvSpPr>
            <p:nvPr/>
          </p:nvSpPr>
          <p:spPr bwMode="auto">
            <a:xfrm>
              <a:off x="3939" y="3072"/>
              <a:ext cx="135" cy="53"/>
            </a:xfrm>
            <a:custGeom>
              <a:avLst/>
              <a:gdLst>
                <a:gd name="T0" fmla="*/ 32 w 269"/>
                <a:gd name="T1" fmla="*/ 0 h 106"/>
                <a:gd name="T2" fmla="*/ 32 w 269"/>
                <a:gd name="T3" fmla="*/ 0 h 106"/>
                <a:gd name="T4" fmla="*/ 32 w 269"/>
                <a:gd name="T5" fmla="*/ 2 h 106"/>
                <a:gd name="T6" fmla="*/ 31 w 269"/>
                <a:gd name="T7" fmla="*/ 3 h 106"/>
                <a:gd name="T8" fmla="*/ 30 w 269"/>
                <a:gd name="T9" fmla="*/ 4 h 106"/>
                <a:gd name="T10" fmla="*/ 29 w 269"/>
                <a:gd name="T11" fmla="*/ 5 h 106"/>
                <a:gd name="T12" fmla="*/ 27 w 269"/>
                <a:gd name="T13" fmla="*/ 6 h 106"/>
                <a:gd name="T14" fmla="*/ 26 w 269"/>
                <a:gd name="T15" fmla="*/ 7 h 106"/>
                <a:gd name="T16" fmla="*/ 24 w 269"/>
                <a:gd name="T17" fmla="*/ 7 h 106"/>
                <a:gd name="T18" fmla="*/ 22 w 269"/>
                <a:gd name="T19" fmla="*/ 7 h 106"/>
                <a:gd name="T20" fmla="*/ 19 w 269"/>
                <a:gd name="T21" fmla="*/ 8 h 106"/>
                <a:gd name="T22" fmla="*/ 17 w 269"/>
                <a:gd name="T23" fmla="*/ 9 h 106"/>
                <a:gd name="T24" fmla="*/ 15 w 269"/>
                <a:gd name="T25" fmla="*/ 9 h 106"/>
                <a:gd name="T26" fmla="*/ 12 w 269"/>
                <a:gd name="T27" fmla="*/ 10 h 106"/>
                <a:gd name="T28" fmla="*/ 9 w 269"/>
                <a:gd name="T29" fmla="*/ 10 h 106"/>
                <a:gd name="T30" fmla="*/ 6 w 269"/>
                <a:gd name="T31" fmla="*/ 11 h 106"/>
                <a:gd name="T32" fmla="*/ 3 w 269"/>
                <a:gd name="T33" fmla="*/ 11 h 106"/>
                <a:gd name="T34" fmla="*/ 0 w 269"/>
                <a:gd name="T35" fmla="*/ 12 h 106"/>
                <a:gd name="T36" fmla="*/ 1 w 269"/>
                <a:gd name="T37" fmla="*/ 14 h 106"/>
                <a:gd name="T38" fmla="*/ 4 w 269"/>
                <a:gd name="T39" fmla="*/ 13 h 106"/>
                <a:gd name="T40" fmla="*/ 7 w 269"/>
                <a:gd name="T41" fmla="*/ 13 h 106"/>
                <a:gd name="T42" fmla="*/ 9 w 269"/>
                <a:gd name="T43" fmla="*/ 12 h 106"/>
                <a:gd name="T44" fmla="*/ 12 w 269"/>
                <a:gd name="T45" fmla="*/ 12 h 106"/>
                <a:gd name="T46" fmla="*/ 15 w 269"/>
                <a:gd name="T47" fmla="*/ 11 h 106"/>
                <a:gd name="T48" fmla="*/ 17 w 269"/>
                <a:gd name="T49" fmla="*/ 11 h 106"/>
                <a:gd name="T50" fmla="*/ 20 w 269"/>
                <a:gd name="T51" fmla="*/ 10 h 106"/>
                <a:gd name="T52" fmla="*/ 22 w 269"/>
                <a:gd name="T53" fmla="*/ 10 h 106"/>
                <a:gd name="T54" fmla="*/ 24 w 269"/>
                <a:gd name="T55" fmla="*/ 9 h 106"/>
                <a:gd name="T56" fmla="*/ 26 w 269"/>
                <a:gd name="T57" fmla="*/ 8 h 106"/>
                <a:gd name="T58" fmla="*/ 28 w 269"/>
                <a:gd name="T59" fmla="*/ 7 h 106"/>
                <a:gd name="T60" fmla="*/ 30 w 269"/>
                <a:gd name="T61" fmla="*/ 6 h 106"/>
                <a:gd name="T62" fmla="*/ 31 w 269"/>
                <a:gd name="T63" fmla="*/ 5 h 106"/>
                <a:gd name="T64" fmla="*/ 33 w 269"/>
                <a:gd name="T65" fmla="*/ 4 h 106"/>
                <a:gd name="T66" fmla="*/ 33 w 269"/>
                <a:gd name="T67" fmla="*/ 3 h 106"/>
                <a:gd name="T68" fmla="*/ 34 w 269"/>
                <a:gd name="T69" fmla="*/ 1 h 106"/>
                <a:gd name="T70" fmla="*/ 34 w 269"/>
                <a:gd name="T71" fmla="*/ 1 h 106"/>
                <a:gd name="T72" fmla="*/ 32 w 269"/>
                <a:gd name="T73" fmla="*/ 0 h 10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269"/>
                <a:gd name="T112" fmla="*/ 0 h 106"/>
                <a:gd name="T113" fmla="*/ 269 w 269"/>
                <a:gd name="T114" fmla="*/ 106 h 10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269" h="106">
                  <a:moveTo>
                    <a:pt x="253" y="0"/>
                  </a:moveTo>
                  <a:lnTo>
                    <a:pt x="253" y="0"/>
                  </a:lnTo>
                  <a:lnTo>
                    <a:pt x="250" y="10"/>
                  </a:lnTo>
                  <a:lnTo>
                    <a:pt x="244" y="19"/>
                  </a:lnTo>
                  <a:lnTo>
                    <a:pt x="236" y="27"/>
                  </a:lnTo>
                  <a:lnTo>
                    <a:pt x="227" y="34"/>
                  </a:lnTo>
                  <a:lnTo>
                    <a:pt x="215" y="42"/>
                  </a:lnTo>
                  <a:lnTo>
                    <a:pt x="201" y="49"/>
                  </a:lnTo>
                  <a:lnTo>
                    <a:pt x="188" y="54"/>
                  </a:lnTo>
                  <a:lnTo>
                    <a:pt x="170" y="58"/>
                  </a:lnTo>
                  <a:lnTo>
                    <a:pt x="152" y="63"/>
                  </a:lnTo>
                  <a:lnTo>
                    <a:pt x="133" y="68"/>
                  </a:lnTo>
                  <a:lnTo>
                    <a:pt x="114" y="71"/>
                  </a:lnTo>
                  <a:lnTo>
                    <a:pt x="92" y="75"/>
                  </a:lnTo>
                  <a:lnTo>
                    <a:pt x="70" y="79"/>
                  </a:lnTo>
                  <a:lnTo>
                    <a:pt x="47" y="83"/>
                  </a:lnTo>
                  <a:lnTo>
                    <a:pt x="24" y="86"/>
                  </a:lnTo>
                  <a:lnTo>
                    <a:pt x="0" y="89"/>
                  </a:lnTo>
                  <a:lnTo>
                    <a:pt x="2" y="106"/>
                  </a:lnTo>
                  <a:lnTo>
                    <a:pt x="26" y="102"/>
                  </a:lnTo>
                  <a:lnTo>
                    <a:pt x="49" y="99"/>
                  </a:lnTo>
                  <a:lnTo>
                    <a:pt x="72" y="95"/>
                  </a:lnTo>
                  <a:lnTo>
                    <a:pt x="94" y="91"/>
                  </a:lnTo>
                  <a:lnTo>
                    <a:pt x="116" y="87"/>
                  </a:lnTo>
                  <a:lnTo>
                    <a:pt x="136" y="84"/>
                  </a:lnTo>
                  <a:lnTo>
                    <a:pt x="156" y="79"/>
                  </a:lnTo>
                  <a:lnTo>
                    <a:pt x="175" y="75"/>
                  </a:lnTo>
                  <a:lnTo>
                    <a:pt x="192" y="70"/>
                  </a:lnTo>
                  <a:lnTo>
                    <a:pt x="208" y="63"/>
                  </a:lnTo>
                  <a:lnTo>
                    <a:pt x="222" y="56"/>
                  </a:lnTo>
                  <a:lnTo>
                    <a:pt x="236" y="48"/>
                  </a:lnTo>
                  <a:lnTo>
                    <a:pt x="247" y="39"/>
                  </a:lnTo>
                  <a:lnTo>
                    <a:pt x="258" y="28"/>
                  </a:lnTo>
                  <a:lnTo>
                    <a:pt x="264" y="17"/>
                  </a:lnTo>
                  <a:lnTo>
                    <a:pt x="269" y="4"/>
                  </a:lnTo>
                  <a:lnTo>
                    <a:pt x="253" y="0"/>
                  </a:lnTo>
                  <a:close/>
                </a:path>
              </a:pathLst>
            </a:custGeom>
            <a:solidFill>
              <a:srgbClr val="000000"/>
            </a:solidFill>
            <a:ln w="3175">
              <a:solidFill>
                <a:srgbClr val="000000"/>
              </a:solidFill>
              <a:round/>
              <a:headEnd/>
              <a:tailEnd/>
            </a:ln>
          </p:spPr>
          <p:txBody>
            <a:bodyPr/>
            <a:lstStyle/>
            <a:p>
              <a:endParaRPr lang="ko-KR" altLang="en-US"/>
            </a:p>
          </p:txBody>
        </p:sp>
        <p:sp>
          <p:nvSpPr>
            <p:cNvPr id="66622" name="Freeform 171"/>
            <p:cNvSpPr>
              <a:spLocks/>
            </p:cNvSpPr>
            <p:nvPr/>
          </p:nvSpPr>
          <p:spPr bwMode="auto">
            <a:xfrm>
              <a:off x="4038" y="3036"/>
              <a:ext cx="37" cy="39"/>
            </a:xfrm>
            <a:custGeom>
              <a:avLst/>
              <a:gdLst>
                <a:gd name="T0" fmla="*/ 0 w 74"/>
                <a:gd name="T1" fmla="*/ 2 h 78"/>
                <a:gd name="T2" fmla="*/ 0 w 74"/>
                <a:gd name="T3" fmla="*/ 2 h 78"/>
                <a:gd name="T4" fmla="*/ 1 w 74"/>
                <a:gd name="T5" fmla="*/ 3 h 78"/>
                <a:gd name="T6" fmla="*/ 3 w 74"/>
                <a:gd name="T7" fmla="*/ 3 h 78"/>
                <a:gd name="T8" fmla="*/ 4 w 74"/>
                <a:gd name="T9" fmla="*/ 3 h 78"/>
                <a:gd name="T10" fmla="*/ 5 w 74"/>
                <a:gd name="T11" fmla="*/ 4 h 78"/>
                <a:gd name="T12" fmla="*/ 6 w 74"/>
                <a:gd name="T13" fmla="*/ 5 h 78"/>
                <a:gd name="T14" fmla="*/ 7 w 74"/>
                <a:gd name="T15" fmla="*/ 6 h 78"/>
                <a:gd name="T16" fmla="*/ 7 w 74"/>
                <a:gd name="T17" fmla="*/ 8 h 78"/>
                <a:gd name="T18" fmla="*/ 7 w 74"/>
                <a:gd name="T19" fmla="*/ 10 h 78"/>
                <a:gd name="T20" fmla="*/ 9 w 74"/>
                <a:gd name="T21" fmla="*/ 10 h 78"/>
                <a:gd name="T22" fmla="*/ 10 w 74"/>
                <a:gd name="T23" fmla="*/ 8 h 78"/>
                <a:gd name="T24" fmla="*/ 9 w 74"/>
                <a:gd name="T25" fmla="*/ 5 h 78"/>
                <a:gd name="T26" fmla="*/ 8 w 74"/>
                <a:gd name="T27" fmla="*/ 4 h 78"/>
                <a:gd name="T28" fmla="*/ 6 w 74"/>
                <a:gd name="T29" fmla="*/ 3 h 78"/>
                <a:gd name="T30" fmla="*/ 5 w 74"/>
                <a:gd name="T31" fmla="*/ 2 h 78"/>
                <a:gd name="T32" fmla="*/ 3 w 74"/>
                <a:gd name="T33" fmla="*/ 1 h 78"/>
                <a:gd name="T34" fmla="*/ 2 w 74"/>
                <a:gd name="T35" fmla="*/ 1 h 78"/>
                <a:gd name="T36" fmla="*/ 1 w 74"/>
                <a:gd name="T37" fmla="*/ 0 h 78"/>
                <a:gd name="T38" fmla="*/ 1 w 74"/>
                <a:gd name="T39" fmla="*/ 0 h 78"/>
                <a:gd name="T40" fmla="*/ 0 w 74"/>
                <a:gd name="T41" fmla="*/ 2 h 7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74"/>
                <a:gd name="T64" fmla="*/ 0 h 78"/>
                <a:gd name="T65" fmla="*/ 74 w 74"/>
                <a:gd name="T66" fmla="*/ 78 h 78"/>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74" h="78">
                  <a:moveTo>
                    <a:pt x="0" y="16"/>
                  </a:moveTo>
                  <a:lnTo>
                    <a:pt x="0" y="16"/>
                  </a:lnTo>
                  <a:lnTo>
                    <a:pt x="9" y="17"/>
                  </a:lnTo>
                  <a:lnTo>
                    <a:pt x="18" y="20"/>
                  </a:lnTo>
                  <a:lnTo>
                    <a:pt x="31" y="25"/>
                  </a:lnTo>
                  <a:lnTo>
                    <a:pt x="41" y="31"/>
                  </a:lnTo>
                  <a:lnTo>
                    <a:pt x="49" y="39"/>
                  </a:lnTo>
                  <a:lnTo>
                    <a:pt x="55" y="50"/>
                  </a:lnTo>
                  <a:lnTo>
                    <a:pt x="57" y="60"/>
                  </a:lnTo>
                  <a:lnTo>
                    <a:pt x="55" y="74"/>
                  </a:lnTo>
                  <a:lnTo>
                    <a:pt x="71" y="78"/>
                  </a:lnTo>
                  <a:lnTo>
                    <a:pt x="74" y="60"/>
                  </a:lnTo>
                  <a:lnTo>
                    <a:pt x="69" y="43"/>
                  </a:lnTo>
                  <a:lnTo>
                    <a:pt x="61" y="30"/>
                  </a:lnTo>
                  <a:lnTo>
                    <a:pt x="51" y="20"/>
                  </a:lnTo>
                  <a:lnTo>
                    <a:pt x="38" y="12"/>
                  </a:lnTo>
                  <a:lnTo>
                    <a:pt x="25" y="6"/>
                  </a:lnTo>
                  <a:lnTo>
                    <a:pt x="14" y="1"/>
                  </a:lnTo>
                  <a:lnTo>
                    <a:pt x="2" y="0"/>
                  </a:lnTo>
                  <a:lnTo>
                    <a:pt x="0" y="16"/>
                  </a:lnTo>
                  <a:close/>
                </a:path>
              </a:pathLst>
            </a:custGeom>
            <a:solidFill>
              <a:srgbClr val="000000"/>
            </a:solidFill>
            <a:ln w="3175">
              <a:solidFill>
                <a:srgbClr val="000000"/>
              </a:solidFill>
              <a:round/>
              <a:headEnd/>
              <a:tailEnd/>
            </a:ln>
          </p:spPr>
          <p:txBody>
            <a:bodyPr/>
            <a:lstStyle/>
            <a:p>
              <a:endParaRPr lang="ko-KR" altLang="en-US"/>
            </a:p>
          </p:txBody>
        </p:sp>
        <p:sp>
          <p:nvSpPr>
            <p:cNvPr id="66623" name="Freeform 172"/>
            <p:cNvSpPr>
              <a:spLocks/>
            </p:cNvSpPr>
            <p:nvPr/>
          </p:nvSpPr>
          <p:spPr bwMode="auto">
            <a:xfrm>
              <a:off x="3966" y="3033"/>
              <a:ext cx="74" cy="11"/>
            </a:xfrm>
            <a:custGeom>
              <a:avLst/>
              <a:gdLst>
                <a:gd name="T0" fmla="*/ 0 w 146"/>
                <a:gd name="T1" fmla="*/ 3 h 21"/>
                <a:gd name="T2" fmla="*/ 0 w 146"/>
                <a:gd name="T3" fmla="*/ 3 h 21"/>
                <a:gd name="T4" fmla="*/ 2 w 146"/>
                <a:gd name="T5" fmla="*/ 3 h 21"/>
                <a:gd name="T6" fmla="*/ 5 w 146"/>
                <a:gd name="T7" fmla="*/ 3 h 21"/>
                <a:gd name="T8" fmla="*/ 7 w 146"/>
                <a:gd name="T9" fmla="*/ 3 h 21"/>
                <a:gd name="T10" fmla="*/ 10 w 146"/>
                <a:gd name="T11" fmla="*/ 3 h 21"/>
                <a:gd name="T12" fmla="*/ 13 w 146"/>
                <a:gd name="T13" fmla="*/ 3 h 21"/>
                <a:gd name="T14" fmla="*/ 15 w 146"/>
                <a:gd name="T15" fmla="*/ 3 h 21"/>
                <a:gd name="T16" fmla="*/ 17 w 146"/>
                <a:gd name="T17" fmla="*/ 3 h 21"/>
                <a:gd name="T18" fmla="*/ 19 w 146"/>
                <a:gd name="T19" fmla="*/ 3 h 21"/>
                <a:gd name="T20" fmla="*/ 19 w 146"/>
                <a:gd name="T21" fmla="*/ 1 h 21"/>
                <a:gd name="T22" fmla="*/ 17 w 146"/>
                <a:gd name="T23" fmla="*/ 1 h 21"/>
                <a:gd name="T24" fmla="*/ 15 w 146"/>
                <a:gd name="T25" fmla="*/ 1 h 21"/>
                <a:gd name="T26" fmla="*/ 13 w 146"/>
                <a:gd name="T27" fmla="*/ 1 h 21"/>
                <a:gd name="T28" fmla="*/ 10 w 146"/>
                <a:gd name="T29" fmla="*/ 1 h 21"/>
                <a:gd name="T30" fmla="*/ 7 w 146"/>
                <a:gd name="T31" fmla="*/ 1 h 21"/>
                <a:gd name="T32" fmla="*/ 5 w 146"/>
                <a:gd name="T33" fmla="*/ 1 h 21"/>
                <a:gd name="T34" fmla="*/ 2 w 146"/>
                <a:gd name="T35" fmla="*/ 1 h 21"/>
                <a:gd name="T36" fmla="*/ 1 w 146"/>
                <a:gd name="T37" fmla="*/ 0 h 21"/>
                <a:gd name="T38" fmla="*/ 1 w 146"/>
                <a:gd name="T39" fmla="*/ 0 h 21"/>
                <a:gd name="T40" fmla="*/ 0 w 146"/>
                <a:gd name="T41" fmla="*/ 3 h 2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46"/>
                <a:gd name="T64" fmla="*/ 0 h 21"/>
                <a:gd name="T65" fmla="*/ 146 w 146"/>
                <a:gd name="T66" fmla="*/ 21 h 21"/>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46" h="21">
                  <a:moveTo>
                    <a:pt x="0" y="17"/>
                  </a:moveTo>
                  <a:lnTo>
                    <a:pt x="0" y="17"/>
                  </a:lnTo>
                  <a:lnTo>
                    <a:pt x="16" y="18"/>
                  </a:lnTo>
                  <a:lnTo>
                    <a:pt x="36" y="19"/>
                  </a:lnTo>
                  <a:lnTo>
                    <a:pt x="56" y="19"/>
                  </a:lnTo>
                  <a:lnTo>
                    <a:pt x="78" y="20"/>
                  </a:lnTo>
                  <a:lnTo>
                    <a:pt x="99" y="20"/>
                  </a:lnTo>
                  <a:lnTo>
                    <a:pt x="119" y="20"/>
                  </a:lnTo>
                  <a:lnTo>
                    <a:pt x="134" y="20"/>
                  </a:lnTo>
                  <a:lnTo>
                    <a:pt x="144" y="21"/>
                  </a:lnTo>
                  <a:lnTo>
                    <a:pt x="146" y="5"/>
                  </a:lnTo>
                  <a:lnTo>
                    <a:pt x="134" y="4"/>
                  </a:lnTo>
                  <a:lnTo>
                    <a:pt x="119" y="4"/>
                  </a:lnTo>
                  <a:lnTo>
                    <a:pt x="99" y="4"/>
                  </a:lnTo>
                  <a:lnTo>
                    <a:pt x="78" y="4"/>
                  </a:lnTo>
                  <a:lnTo>
                    <a:pt x="56" y="3"/>
                  </a:lnTo>
                  <a:lnTo>
                    <a:pt x="36" y="3"/>
                  </a:lnTo>
                  <a:lnTo>
                    <a:pt x="16" y="2"/>
                  </a:lnTo>
                  <a:lnTo>
                    <a:pt x="2" y="0"/>
                  </a:lnTo>
                  <a:lnTo>
                    <a:pt x="0" y="17"/>
                  </a:lnTo>
                  <a:close/>
                </a:path>
              </a:pathLst>
            </a:custGeom>
            <a:solidFill>
              <a:srgbClr val="000000"/>
            </a:solidFill>
            <a:ln w="3175">
              <a:solidFill>
                <a:srgbClr val="000000"/>
              </a:solidFill>
              <a:round/>
              <a:headEnd/>
              <a:tailEnd/>
            </a:ln>
          </p:spPr>
          <p:txBody>
            <a:bodyPr/>
            <a:lstStyle/>
            <a:p>
              <a:endParaRPr lang="ko-KR" altLang="en-US"/>
            </a:p>
          </p:txBody>
        </p:sp>
        <p:sp>
          <p:nvSpPr>
            <p:cNvPr id="66624" name="Freeform 173"/>
            <p:cNvSpPr>
              <a:spLocks/>
            </p:cNvSpPr>
            <p:nvPr/>
          </p:nvSpPr>
          <p:spPr bwMode="auto">
            <a:xfrm>
              <a:off x="3926" y="3021"/>
              <a:ext cx="42" cy="20"/>
            </a:xfrm>
            <a:custGeom>
              <a:avLst/>
              <a:gdLst>
                <a:gd name="T0" fmla="*/ 0 w 83"/>
                <a:gd name="T1" fmla="*/ 1 h 42"/>
                <a:gd name="T2" fmla="*/ 1 w 83"/>
                <a:gd name="T3" fmla="*/ 1 h 42"/>
                <a:gd name="T4" fmla="*/ 1 w 83"/>
                <a:gd name="T5" fmla="*/ 2 h 42"/>
                <a:gd name="T6" fmla="*/ 2 w 83"/>
                <a:gd name="T7" fmla="*/ 2 h 42"/>
                <a:gd name="T8" fmla="*/ 4 w 83"/>
                <a:gd name="T9" fmla="*/ 3 h 42"/>
                <a:gd name="T10" fmla="*/ 5 w 83"/>
                <a:gd name="T11" fmla="*/ 3 h 42"/>
                <a:gd name="T12" fmla="*/ 7 w 83"/>
                <a:gd name="T13" fmla="*/ 4 h 42"/>
                <a:gd name="T14" fmla="*/ 9 w 83"/>
                <a:gd name="T15" fmla="*/ 4 h 42"/>
                <a:gd name="T16" fmla="*/ 11 w 83"/>
                <a:gd name="T17" fmla="*/ 5 h 42"/>
                <a:gd name="T18" fmla="*/ 11 w 83"/>
                <a:gd name="T19" fmla="*/ 3 h 42"/>
                <a:gd name="T20" fmla="*/ 9 w 83"/>
                <a:gd name="T21" fmla="*/ 2 h 42"/>
                <a:gd name="T22" fmla="*/ 8 w 83"/>
                <a:gd name="T23" fmla="*/ 2 h 42"/>
                <a:gd name="T24" fmla="*/ 6 w 83"/>
                <a:gd name="T25" fmla="*/ 1 h 42"/>
                <a:gd name="T26" fmla="*/ 5 w 83"/>
                <a:gd name="T27" fmla="*/ 1 h 42"/>
                <a:gd name="T28" fmla="*/ 3 w 83"/>
                <a:gd name="T29" fmla="*/ 0 h 42"/>
                <a:gd name="T30" fmla="*/ 2 w 83"/>
                <a:gd name="T31" fmla="*/ 0 h 42"/>
                <a:gd name="T32" fmla="*/ 2 w 83"/>
                <a:gd name="T33" fmla="*/ 0 h 42"/>
                <a:gd name="T34" fmla="*/ 1 w 83"/>
                <a:gd name="T35" fmla="*/ 0 h 42"/>
                <a:gd name="T36" fmla="*/ 0 w 83"/>
                <a:gd name="T37" fmla="*/ 1 h 4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83"/>
                <a:gd name="T58" fmla="*/ 0 h 42"/>
                <a:gd name="T59" fmla="*/ 83 w 83"/>
                <a:gd name="T60" fmla="*/ 42 h 42"/>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83" h="42">
                  <a:moveTo>
                    <a:pt x="0" y="14"/>
                  </a:moveTo>
                  <a:lnTo>
                    <a:pt x="3" y="15"/>
                  </a:lnTo>
                  <a:lnTo>
                    <a:pt x="7" y="17"/>
                  </a:lnTo>
                  <a:lnTo>
                    <a:pt x="15" y="21"/>
                  </a:lnTo>
                  <a:lnTo>
                    <a:pt x="26" y="25"/>
                  </a:lnTo>
                  <a:lnTo>
                    <a:pt x="39" y="31"/>
                  </a:lnTo>
                  <a:lnTo>
                    <a:pt x="52" y="36"/>
                  </a:lnTo>
                  <a:lnTo>
                    <a:pt x="67" y="39"/>
                  </a:lnTo>
                  <a:lnTo>
                    <a:pt x="81" y="42"/>
                  </a:lnTo>
                  <a:lnTo>
                    <a:pt x="83" y="25"/>
                  </a:lnTo>
                  <a:lnTo>
                    <a:pt x="69" y="23"/>
                  </a:lnTo>
                  <a:lnTo>
                    <a:pt x="57" y="20"/>
                  </a:lnTo>
                  <a:lnTo>
                    <a:pt x="44" y="15"/>
                  </a:lnTo>
                  <a:lnTo>
                    <a:pt x="33" y="12"/>
                  </a:lnTo>
                  <a:lnTo>
                    <a:pt x="22" y="7"/>
                  </a:lnTo>
                  <a:lnTo>
                    <a:pt x="14" y="4"/>
                  </a:lnTo>
                  <a:lnTo>
                    <a:pt x="10" y="1"/>
                  </a:lnTo>
                  <a:lnTo>
                    <a:pt x="7" y="0"/>
                  </a:lnTo>
                  <a:lnTo>
                    <a:pt x="0" y="14"/>
                  </a:lnTo>
                  <a:close/>
                </a:path>
              </a:pathLst>
            </a:custGeom>
            <a:solidFill>
              <a:srgbClr val="000000"/>
            </a:solidFill>
            <a:ln w="3175">
              <a:solidFill>
                <a:srgbClr val="000000"/>
              </a:solidFill>
              <a:round/>
              <a:headEnd/>
              <a:tailEnd/>
            </a:ln>
          </p:spPr>
          <p:txBody>
            <a:bodyPr/>
            <a:lstStyle/>
            <a:p>
              <a:endParaRPr lang="ko-KR" altLang="en-US"/>
            </a:p>
          </p:txBody>
        </p:sp>
        <p:sp>
          <p:nvSpPr>
            <p:cNvPr id="66625" name="Freeform 174"/>
            <p:cNvSpPr>
              <a:spLocks/>
            </p:cNvSpPr>
            <p:nvPr/>
          </p:nvSpPr>
          <p:spPr bwMode="auto">
            <a:xfrm>
              <a:off x="4015" y="3077"/>
              <a:ext cx="49" cy="24"/>
            </a:xfrm>
            <a:custGeom>
              <a:avLst/>
              <a:gdLst>
                <a:gd name="T0" fmla="*/ 13 w 98"/>
                <a:gd name="T1" fmla="*/ 0 h 48"/>
                <a:gd name="T2" fmla="*/ 13 w 98"/>
                <a:gd name="T3" fmla="*/ 0 h 48"/>
                <a:gd name="T4" fmla="*/ 12 w 98"/>
                <a:gd name="T5" fmla="*/ 1 h 48"/>
                <a:gd name="T6" fmla="*/ 12 w 98"/>
                <a:gd name="T7" fmla="*/ 2 h 48"/>
                <a:gd name="T8" fmla="*/ 11 w 98"/>
                <a:gd name="T9" fmla="*/ 3 h 48"/>
                <a:gd name="T10" fmla="*/ 9 w 98"/>
                <a:gd name="T11" fmla="*/ 4 h 48"/>
                <a:gd name="T12" fmla="*/ 9 w 98"/>
                <a:gd name="T13" fmla="*/ 4 h 48"/>
                <a:gd name="T14" fmla="*/ 7 w 98"/>
                <a:gd name="T15" fmla="*/ 4 h 48"/>
                <a:gd name="T16" fmla="*/ 6 w 98"/>
                <a:gd name="T17" fmla="*/ 5 h 48"/>
                <a:gd name="T18" fmla="*/ 5 w 98"/>
                <a:gd name="T19" fmla="*/ 5 h 48"/>
                <a:gd name="T20" fmla="*/ 3 w 98"/>
                <a:gd name="T21" fmla="*/ 6 h 48"/>
                <a:gd name="T22" fmla="*/ 2 w 98"/>
                <a:gd name="T23" fmla="*/ 6 h 48"/>
                <a:gd name="T24" fmla="*/ 1 w 98"/>
                <a:gd name="T25" fmla="*/ 6 h 48"/>
                <a:gd name="T26" fmla="*/ 1 w 98"/>
                <a:gd name="T27" fmla="*/ 6 h 48"/>
                <a:gd name="T28" fmla="*/ 0 w 98"/>
                <a:gd name="T29" fmla="*/ 6 h 4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98"/>
                <a:gd name="T46" fmla="*/ 0 h 48"/>
                <a:gd name="T47" fmla="*/ 98 w 98"/>
                <a:gd name="T48" fmla="*/ 48 h 48"/>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98" h="48">
                  <a:moveTo>
                    <a:pt x="98" y="0"/>
                  </a:moveTo>
                  <a:lnTo>
                    <a:pt x="98" y="0"/>
                  </a:lnTo>
                  <a:lnTo>
                    <a:pt x="96" y="2"/>
                  </a:lnTo>
                  <a:lnTo>
                    <a:pt x="91" y="9"/>
                  </a:lnTo>
                  <a:lnTo>
                    <a:pt x="81" y="18"/>
                  </a:lnTo>
                  <a:lnTo>
                    <a:pt x="65" y="28"/>
                  </a:lnTo>
                  <a:lnTo>
                    <a:pt x="55" y="32"/>
                  </a:lnTo>
                  <a:lnTo>
                    <a:pt x="43" y="36"/>
                  </a:lnTo>
                  <a:lnTo>
                    <a:pt x="33" y="39"/>
                  </a:lnTo>
                  <a:lnTo>
                    <a:pt x="23" y="42"/>
                  </a:lnTo>
                  <a:lnTo>
                    <a:pt x="14" y="45"/>
                  </a:lnTo>
                  <a:lnTo>
                    <a:pt x="7" y="47"/>
                  </a:lnTo>
                  <a:lnTo>
                    <a:pt x="2" y="48"/>
                  </a:lnTo>
                  <a:lnTo>
                    <a:pt x="0" y="48"/>
                  </a:lnTo>
                </a:path>
              </a:pathLst>
            </a:custGeom>
            <a:noFill/>
            <a:ln w="31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ko-KR" altLang="en-US"/>
            </a:p>
          </p:txBody>
        </p:sp>
        <p:sp>
          <p:nvSpPr>
            <p:cNvPr id="66626" name="Freeform 175"/>
            <p:cNvSpPr>
              <a:spLocks/>
            </p:cNvSpPr>
            <p:nvPr/>
          </p:nvSpPr>
          <p:spPr bwMode="auto">
            <a:xfrm>
              <a:off x="3849" y="3105"/>
              <a:ext cx="138" cy="28"/>
            </a:xfrm>
            <a:custGeom>
              <a:avLst/>
              <a:gdLst>
                <a:gd name="T0" fmla="*/ 35 w 275"/>
                <a:gd name="T1" fmla="*/ 0 h 58"/>
                <a:gd name="T2" fmla="*/ 35 w 275"/>
                <a:gd name="T3" fmla="*/ 0 h 58"/>
                <a:gd name="T4" fmla="*/ 34 w 275"/>
                <a:gd name="T5" fmla="*/ 0 h 58"/>
                <a:gd name="T6" fmla="*/ 33 w 275"/>
                <a:gd name="T7" fmla="*/ 0 h 58"/>
                <a:gd name="T8" fmla="*/ 31 w 275"/>
                <a:gd name="T9" fmla="*/ 0 h 58"/>
                <a:gd name="T10" fmla="*/ 28 w 275"/>
                <a:gd name="T11" fmla="*/ 1 h 58"/>
                <a:gd name="T12" fmla="*/ 25 w 275"/>
                <a:gd name="T13" fmla="*/ 1 h 58"/>
                <a:gd name="T14" fmla="*/ 22 w 275"/>
                <a:gd name="T15" fmla="*/ 1 h 58"/>
                <a:gd name="T16" fmla="*/ 20 w 275"/>
                <a:gd name="T17" fmla="*/ 2 h 58"/>
                <a:gd name="T18" fmla="*/ 17 w 275"/>
                <a:gd name="T19" fmla="*/ 2 h 58"/>
                <a:gd name="T20" fmla="*/ 17 w 275"/>
                <a:gd name="T21" fmla="*/ 2 h 58"/>
                <a:gd name="T22" fmla="*/ 15 w 275"/>
                <a:gd name="T23" fmla="*/ 3 h 58"/>
                <a:gd name="T24" fmla="*/ 12 w 275"/>
                <a:gd name="T25" fmla="*/ 3 h 58"/>
                <a:gd name="T26" fmla="*/ 10 w 275"/>
                <a:gd name="T27" fmla="*/ 3 h 58"/>
                <a:gd name="T28" fmla="*/ 7 w 275"/>
                <a:gd name="T29" fmla="*/ 4 h 58"/>
                <a:gd name="T30" fmla="*/ 5 w 275"/>
                <a:gd name="T31" fmla="*/ 4 h 58"/>
                <a:gd name="T32" fmla="*/ 4 w 275"/>
                <a:gd name="T33" fmla="*/ 5 h 58"/>
                <a:gd name="T34" fmla="*/ 2 w 275"/>
                <a:gd name="T35" fmla="*/ 6 h 58"/>
                <a:gd name="T36" fmla="*/ 0 w 275"/>
                <a:gd name="T37" fmla="*/ 7 h 5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75"/>
                <a:gd name="T58" fmla="*/ 0 h 58"/>
                <a:gd name="T59" fmla="*/ 275 w 275"/>
                <a:gd name="T60" fmla="*/ 58 h 5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75" h="58">
                  <a:moveTo>
                    <a:pt x="275" y="0"/>
                  </a:moveTo>
                  <a:lnTo>
                    <a:pt x="275" y="0"/>
                  </a:lnTo>
                  <a:lnTo>
                    <a:pt x="271" y="1"/>
                  </a:lnTo>
                  <a:lnTo>
                    <a:pt x="260" y="2"/>
                  </a:lnTo>
                  <a:lnTo>
                    <a:pt x="243" y="5"/>
                  </a:lnTo>
                  <a:lnTo>
                    <a:pt x="222" y="8"/>
                  </a:lnTo>
                  <a:lnTo>
                    <a:pt x="200" y="12"/>
                  </a:lnTo>
                  <a:lnTo>
                    <a:pt x="176" y="15"/>
                  </a:lnTo>
                  <a:lnTo>
                    <a:pt x="154" y="19"/>
                  </a:lnTo>
                  <a:lnTo>
                    <a:pt x="135" y="21"/>
                  </a:lnTo>
                  <a:lnTo>
                    <a:pt x="114" y="24"/>
                  </a:lnTo>
                  <a:lnTo>
                    <a:pt x="93" y="28"/>
                  </a:lnTo>
                  <a:lnTo>
                    <a:pt x="75" y="31"/>
                  </a:lnTo>
                  <a:lnTo>
                    <a:pt x="56" y="35"/>
                  </a:lnTo>
                  <a:lnTo>
                    <a:pt x="40" y="39"/>
                  </a:lnTo>
                  <a:lnTo>
                    <a:pt x="25" y="45"/>
                  </a:lnTo>
                  <a:lnTo>
                    <a:pt x="12" y="51"/>
                  </a:lnTo>
                  <a:lnTo>
                    <a:pt x="0" y="58"/>
                  </a:lnTo>
                </a:path>
              </a:pathLst>
            </a:custGeom>
            <a:noFill/>
            <a:ln w="31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ko-KR" altLang="en-US"/>
            </a:p>
          </p:txBody>
        </p:sp>
        <p:sp>
          <p:nvSpPr>
            <p:cNvPr id="66627" name="Freeform 176"/>
            <p:cNvSpPr>
              <a:spLocks/>
            </p:cNvSpPr>
            <p:nvPr/>
          </p:nvSpPr>
          <p:spPr bwMode="auto">
            <a:xfrm>
              <a:off x="4061" y="3187"/>
              <a:ext cx="119" cy="48"/>
            </a:xfrm>
            <a:custGeom>
              <a:avLst/>
              <a:gdLst>
                <a:gd name="T0" fmla="*/ 0 w 238"/>
                <a:gd name="T1" fmla="*/ 0 h 95"/>
                <a:gd name="T2" fmla="*/ 0 w 238"/>
                <a:gd name="T3" fmla="*/ 0 h 95"/>
                <a:gd name="T4" fmla="*/ 1 w 238"/>
                <a:gd name="T5" fmla="*/ 0 h 95"/>
                <a:gd name="T6" fmla="*/ 2 w 238"/>
                <a:gd name="T7" fmla="*/ 0 h 95"/>
                <a:gd name="T8" fmla="*/ 3 w 238"/>
                <a:gd name="T9" fmla="*/ 1 h 95"/>
                <a:gd name="T10" fmla="*/ 5 w 238"/>
                <a:gd name="T11" fmla="*/ 1 h 95"/>
                <a:gd name="T12" fmla="*/ 7 w 238"/>
                <a:gd name="T13" fmla="*/ 1 h 95"/>
                <a:gd name="T14" fmla="*/ 10 w 238"/>
                <a:gd name="T15" fmla="*/ 2 h 95"/>
                <a:gd name="T16" fmla="*/ 12 w 238"/>
                <a:gd name="T17" fmla="*/ 3 h 95"/>
                <a:gd name="T18" fmla="*/ 15 w 238"/>
                <a:gd name="T19" fmla="*/ 4 h 95"/>
                <a:gd name="T20" fmla="*/ 15 w 238"/>
                <a:gd name="T21" fmla="*/ 4 h 95"/>
                <a:gd name="T22" fmla="*/ 18 w 238"/>
                <a:gd name="T23" fmla="*/ 5 h 95"/>
                <a:gd name="T24" fmla="*/ 21 w 238"/>
                <a:gd name="T25" fmla="*/ 7 h 95"/>
                <a:gd name="T26" fmla="*/ 23 w 238"/>
                <a:gd name="T27" fmla="*/ 8 h 95"/>
                <a:gd name="T28" fmla="*/ 25 w 238"/>
                <a:gd name="T29" fmla="*/ 9 h 95"/>
                <a:gd name="T30" fmla="*/ 27 w 238"/>
                <a:gd name="T31" fmla="*/ 11 h 95"/>
                <a:gd name="T32" fmla="*/ 29 w 238"/>
                <a:gd name="T33" fmla="*/ 12 h 95"/>
                <a:gd name="T34" fmla="*/ 30 w 238"/>
                <a:gd name="T35" fmla="*/ 12 h 95"/>
                <a:gd name="T36" fmla="*/ 30 w 238"/>
                <a:gd name="T37" fmla="*/ 12 h 9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38"/>
                <a:gd name="T58" fmla="*/ 0 h 95"/>
                <a:gd name="T59" fmla="*/ 238 w 238"/>
                <a:gd name="T60" fmla="*/ 95 h 95"/>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38" h="95">
                  <a:moveTo>
                    <a:pt x="0" y="0"/>
                  </a:moveTo>
                  <a:lnTo>
                    <a:pt x="0" y="0"/>
                  </a:lnTo>
                  <a:lnTo>
                    <a:pt x="2" y="0"/>
                  </a:lnTo>
                  <a:lnTo>
                    <a:pt x="10" y="0"/>
                  </a:lnTo>
                  <a:lnTo>
                    <a:pt x="21" y="1"/>
                  </a:lnTo>
                  <a:lnTo>
                    <a:pt x="36" y="3"/>
                  </a:lnTo>
                  <a:lnTo>
                    <a:pt x="54" y="7"/>
                  </a:lnTo>
                  <a:lnTo>
                    <a:pt x="74" y="13"/>
                  </a:lnTo>
                  <a:lnTo>
                    <a:pt x="95" y="19"/>
                  </a:lnTo>
                  <a:lnTo>
                    <a:pt x="118" y="29"/>
                  </a:lnTo>
                  <a:lnTo>
                    <a:pt x="140" y="39"/>
                  </a:lnTo>
                  <a:lnTo>
                    <a:pt x="161" y="51"/>
                  </a:lnTo>
                  <a:lnTo>
                    <a:pt x="181" y="61"/>
                  </a:lnTo>
                  <a:lnTo>
                    <a:pt x="199" y="72"/>
                  </a:lnTo>
                  <a:lnTo>
                    <a:pt x="215" y="82"/>
                  </a:lnTo>
                  <a:lnTo>
                    <a:pt x="228" y="89"/>
                  </a:lnTo>
                  <a:lnTo>
                    <a:pt x="236" y="93"/>
                  </a:lnTo>
                  <a:lnTo>
                    <a:pt x="238" y="95"/>
                  </a:lnTo>
                </a:path>
              </a:pathLst>
            </a:custGeom>
            <a:noFill/>
            <a:ln w="31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ko-KR" altLang="en-US"/>
            </a:p>
          </p:txBody>
        </p:sp>
        <p:sp>
          <p:nvSpPr>
            <p:cNvPr id="66628" name="Freeform 177"/>
            <p:cNvSpPr>
              <a:spLocks/>
            </p:cNvSpPr>
            <p:nvPr/>
          </p:nvSpPr>
          <p:spPr bwMode="auto">
            <a:xfrm>
              <a:off x="3806" y="3173"/>
              <a:ext cx="186" cy="24"/>
            </a:xfrm>
            <a:custGeom>
              <a:avLst/>
              <a:gdLst>
                <a:gd name="T0" fmla="*/ 0 w 373"/>
                <a:gd name="T1" fmla="*/ 0 h 48"/>
                <a:gd name="T2" fmla="*/ 0 w 373"/>
                <a:gd name="T3" fmla="*/ 0 h 48"/>
                <a:gd name="T4" fmla="*/ 0 w 373"/>
                <a:gd name="T5" fmla="*/ 1 h 48"/>
                <a:gd name="T6" fmla="*/ 0 w 373"/>
                <a:gd name="T7" fmla="*/ 1 h 48"/>
                <a:gd name="T8" fmla="*/ 0 w 373"/>
                <a:gd name="T9" fmla="*/ 2 h 48"/>
                <a:gd name="T10" fmla="*/ 1 w 373"/>
                <a:gd name="T11" fmla="*/ 2 h 48"/>
                <a:gd name="T12" fmla="*/ 2 w 373"/>
                <a:gd name="T13" fmla="*/ 3 h 48"/>
                <a:gd name="T14" fmla="*/ 3 w 373"/>
                <a:gd name="T15" fmla="*/ 3 h 48"/>
                <a:gd name="T16" fmla="*/ 4 w 373"/>
                <a:gd name="T17" fmla="*/ 4 h 48"/>
                <a:gd name="T18" fmla="*/ 6 w 373"/>
                <a:gd name="T19" fmla="*/ 5 h 48"/>
                <a:gd name="T20" fmla="*/ 6 w 373"/>
                <a:gd name="T21" fmla="*/ 5 h 48"/>
                <a:gd name="T22" fmla="*/ 7 w 373"/>
                <a:gd name="T23" fmla="*/ 5 h 48"/>
                <a:gd name="T24" fmla="*/ 8 w 373"/>
                <a:gd name="T25" fmla="*/ 5 h 48"/>
                <a:gd name="T26" fmla="*/ 9 w 373"/>
                <a:gd name="T27" fmla="*/ 6 h 48"/>
                <a:gd name="T28" fmla="*/ 11 w 373"/>
                <a:gd name="T29" fmla="*/ 6 h 48"/>
                <a:gd name="T30" fmla="*/ 12 w 373"/>
                <a:gd name="T31" fmla="*/ 6 h 48"/>
                <a:gd name="T32" fmla="*/ 14 w 373"/>
                <a:gd name="T33" fmla="*/ 6 h 48"/>
                <a:gd name="T34" fmla="*/ 16 w 373"/>
                <a:gd name="T35" fmla="*/ 6 h 48"/>
                <a:gd name="T36" fmla="*/ 18 w 373"/>
                <a:gd name="T37" fmla="*/ 6 h 48"/>
                <a:gd name="T38" fmla="*/ 20 w 373"/>
                <a:gd name="T39" fmla="*/ 6 h 48"/>
                <a:gd name="T40" fmla="*/ 22 w 373"/>
                <a:gd name="T41" fmla="*/ 6 h 48"/>
                <a:gd name="T42" fmla="*/ 24 w 373"/>
                <a:gd name="T43" fmla="*/ 6 h 48"/>
                <a:gd name="T44" fmla="*/ 25 w 373"/>
                <a:gd name="T45" fmla="*/ 6 h 48"/>
                <a:gd name="T46" fmla="*/ 27 w 373"/>
                <a:gd name="T47" fmla="*/ 6 h 48"/>
                <a:gd name="T48" fmla="*/ 28 w 373"/>
                <a:gd name="T49" fmla="*/ 6 h 48"/>
                <a:gd name="T50" fmla="*/ 30 w 373"/>
                <a:gd name="T51" fmla="*/ 6 h 48"/>
                <a:gd name="T52" fmla="*/ 31 w 373"/>
                <a:gd name="T53" fmla="*/ 6 h 48"/>
                <a:gd name="T54" fmla="*/ 31 w 373"/>
                <a:gd name="T55" fmla="*/ 6 h 48"/>
                <a:gd name="T56" fmla="*/ 33 w 373"/>
                <a:gd name="T57" fmla="*/ 6 h 48"/>
                <a:gd name="T58" fmla="*/ 35 w 373"/>
                <a:gd name="T59" fmla="*/ 6 h 48"/>
                <a:gd name="T60" fmla="*/ 37 w 373"/>
                <a:gd name="T61" fmla="*/ 6 h 48"/>
                <a:gd name="T62" fmla="*/ 40 w 373"/>
                <a:gd name="T63" fmla="*/ 6 h 48"/>
                <a:gd name="T64" fmla="*/ 42 w 373"/>
                <a:gd name="T65" fmla="*/ 6 h 48"/>
                <a:gd name="T66" fmla="*/ 44 w 373"/>
                <a:gd name="T67" fmla="*/ 5 h 48"/>
                <a:gd name="T68" fmla="*/ 45 w 373"/>
                <a:gd name="T69" fmla="*/ 5 h 48"/>
                <a:gd name="T70" fmla="*/ 46 w 373"/>
                <a:gd name="T71" fmla="*/ 5 h 48"/>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373"/>
                <a:gd name="T109" fmla="*/ 0 h 48"/>
                <a:gd name="T110" fmla="*/ 373 w 373"/>
                <a:gd name="T111" fmla="*/ 48 h 48"/>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373" h="48">
                  <a:moveTo>
                    <a:pt x="0" y="0"/>
                  </a:moveTo>
                  <a:lnTo>
                    <a:pt x="0" y="0"/>
                  </a:lnTo>
                  <a:lnTo>
                    <a:pt x="0" y="1"/>
                  </a:lnTo>
                  <a:lnTo>
                    <a:pt x="2" y="5"/>
                  </a:lnTo>
                  <a:lnTo>
                    <a:pt x="4" y="9"/>
                  </a:lnTo>
                  <a:lnTo>
                    <a:pt x="9" y="15"/>
                  </a:lnTo>
                  <a:lnTo>
                    <a:pt x="16" y="21"/>
                  </a:lnTo>
                  <a:lnTo>
                    <a:pt x="24" y="27"/>
                  </a:lnTo>
                  <a:lnTo>
                    <a:pt x="34" y="32"/>
                  </a:lnTo>
                  <a:lnTo>
                    <a:pt x="48" y="37"/>
                  </a:lnTo>
                  <a:lnTo>
                    <a:pt x="56" y="39"/>
                  </a:lnTo>
                  <a:lnTo>
                    <a:pt x="66" y="40"/>
                  </a:lnTo>
                  <a:lnTo>
                    <a:pt x="77" y="42"/>
                  </a:lnTo>
                  <a:lnTo>
                    <a:pt x="89" y="43"/>
                  </a:lnTo>
                  <a:lnTo>
                    <a:pt x="103" y="45"/>
                  </a:lnTo>
                  <a:lnTo>
                    <a:pt x="118" y="45"/>
                  </a:lnTo>
                  <a:lnTo>
                    <a:pt x="132" y="46"/>
                  </a:lnTo>
                  <a:lnTo>
                    <a:pt x="148" y="47"/>
                  </a:lnTo>
                  <a:lnTo>
                    <a:pt x="163" y="47"/>
                  </a:lnTo>
                  <a:lnTo>
                    <a:pt x="178" y="48"/>
                  </a:lnTo>
                  <a:lnTo>
                    <a:pt x="192" y="48"/>
                  </a:lnTo>
                  <a:lnTo>
                    <a:pt x="206" y="48"/>
                  </a:lnTo>
                  <a:lnTo>
                    <a:pt x="218" y="48"/>
                  </a:lnTo>
                  <a:lnTo>
                    <a:pt x="230" y="48"/>
                  </a:lnTo>
                  <a:lnTo>
                    <a:pt x="240" y="48"/>
                  </a:lnTo>
                  <a:lnTo>
                    <a:pt x="248" y="48"/>
                  </a:lnTo>
                  <a:lnTo>
                    <a:pt x="265" y="47"/>
                  </a:lnTo>
                  <a:lnTo>
                    <a:pt x="283" y="46"/>
                  </a:lnTo>
                  <a:lnTo>
                    <a:pt x="303" y="45"/>
                  </a:lnTo>
                  <a:lnTo>
                    <a:pt x="322" y="44"/>
                  </a:lnTo>
                  <a:lnTo>
                    <a:pt x="341" y="42"/>
                  </a:lnTo>
                  <a:lnTo>
                    <a:pt x="355" y="40"/>
                  </a:lnTo>
                  <a:lnTo>
                    <a:pt x="367" y="39"/>
                  </a:lnTo>
                  <a:lnTo>
                    <a:pt x="373" y="38"/>
                  </a:lnTo>
                </a:path>
              </a:pathLst>
            </a:custGeom>
            <a:noFill/>
            <a:ln w="31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ko-KR" altLang="en-US"/>
            </a:p>
          </p:txBody>
        </p:sp>
        <p:sp>
          <p:nvSpPr>
            <p:cNvPr id="66629" name="Freeform 178"/>
            <p:cNvSpPr>
              <a:spLocks/>
            </p:cNvSpPr>
            <p:nvPr/>
          </p:nvSpPr>
          <p:spPr bwMode="auto">
            <a:xfrm>
              <a:off x="4310" y="3303"/>
              <a:ext cx="59" cy="34"/>
            </a:xfrm>
            <a:custGeom>
              <a:avLst/>
              <a:gdLst>
                <a:gd name="T0" fmla="*/ 12 w 118"/>
                <a:gd name="T1" fmla="*/ 0 h 68"/>
                <a:gd name="T2" fmla="*/ 15 w 118"/>
                <a:gd name="T3" fmla="*/ 2 h 68"/>
                <a:gd name="T4" fmla="*/ 3 w 118"/>
                <a:gd name="T5" fmla="*/ 9 h 68"/>
                <a:gd name="T6" fmla="*/ 0 w 118"/>
                <a:gd name="T7" fmla="*/ 7 h 68"/>
                <a:gd name="T8" fmla="*/ 12 w 118"/>
                <a:gd name="T9" fmla="*/ 0 h 68"/>
                <a:gd name="T10" fmla="*/ 0 60000 65536"/>
                <a:gd name="T11" fmla="*/ 0 60000 65536"/>
                <a:gd name="T12" fmla="*/ 0 60000 65536"/>
                <a:gd name="T13" fmla="*/ 0 60000 65536"/>
                <a:gd name="T14" fmla="*/ 0 60000 65536"/>
                <a:gd name="T15" fmla="*/ 0 w 118"/>
                <a:gd name="T16" fmla="*/ 0 h 68"/>
                <a:gd name="T17" fmla="*/ 118 w 118"/>
                <a:gd name="T18" fmla="*/ 68 h 68"/>
              </a:gdLst>
              <a:ahLst/>
              <a:cxnLst>
                <a:cxn ang="T10">
                  <a:pos x="T0" y="T1"/>
                </a:cxn>
                <a:cxn ang="T11">
                  <a:pos x="T2" y="T3"/>
                </a:cxn>
                <a:cxn ang="T12">
                  <a:pos x="T4" y="T5"/>
                </a:cxn>
                <a:cxn ang="T13">
                  <a:pos x="T6" y="T7"/>
                </a:cxn>
                <a:cxn ang="T14">
                  <a:pos x="T8" y="T9"/>
                </a:cxn>
              </a:cxnLst>
              <a:rect l="T15" t="T16" r="T17" b="T18"/>
              <a:pathLst>
                <a:path w="118" h="68">
                  <a:moveTo>
                    <a:pt x="95" y="0"/>
                  </a:moveTo>
                  <a:lnTo>
                    <a:pt x="118" y="14"/>
                  </a:lnTo>
                  <a:lnTo>
                    <a:pt x="22" y="68"/>
                  </a:lnTo>
                  <a:lnTo>
                    <a:pt x="0" y="53"/>
                  </a:lnTo>
                  <a:lnTo>
                    <a:pt x="95" y="0"/>
                  </a:lnTo>
                  <a:close/>
                </a:path>
              </a:pathLst>
            </a:custGeom>
            <a:solidFill>
              <a:srgbClr val="3FF200"/>
            </a:solidFill>
            <a:ln w="3175">
              <a:solidFill>
                <a:srgbClr val="000000"/>
              </a:solidFill>
              <a:round/>
              <a:headEnd/>
              <a:tailEnd/>
            </a:ln>
          </p:spPr>
          <p:txBody>
            <a:bodyPr/>
            <a:lstStyle/>
            <a:p>
              <a:endParaRPr lang="ko-KR" altLang="en-US"/>
            </a:p>
          </p:txBody>
        </p:sp>
        <p:sp>
          <p:nvSpPr>
            <p:cNvPr id="66630" name="Freeform 179"/>
            <p:cNvSpPr>
              <a:spLocks/>
            </p:cNvSpPr>
            <p:nvPr/>
          </p:nvSpPr>
          <p:spPr bwMode="auto">
            <a:xfrm>
              <a:off x="4356" y="3300"/>
              <a:ext cx="16" cy="13"/>
            </a:xfrm>
            <a:custGeom>
              <a:avLst/>
              <a:gdLst>
                <a:gd name="T0" fmla="*/ 3 w 33"/>
                <a:gd name="T1" fmla="*/ 3 h 27"/>
                <a:gd name="T2" fmla="*/ 3 w 33"/>
                <a:gd name="T3" fmla="*/ 1 h 27"/>
                <a:gd name="T4" fmla="*/ 0 w 33"/>
                <a:gd name="T5" fmla="*/ 0 h 27"/>
                <a:gd name="T6" fmla="*/ 0 w 33"/>
                <a:gd name="T7" fmla="*/ 1 h 27"/>
                <a:gd name="T8" fmla="*/ 2 w 33"/>
                <a:gd name="T9" fmla="*/ 3 h 27"/>
                <a:gd name="T10" fmla="*/ 2 w 33"/>
                <a:gd name="T11" fmla="*/ 1 h 27"/>
                <a:gd name="T12" fmla="*/ 2 w 33"/>
                <a:gd name="T13" fmla="*/ 3 h 27"/>
                <a:gd name="T14" fmla="*/ 3 w 33"/>
                <a:gd name="T15" fmla="*/ 3 h 27"/>
                <a:gd name="T16" fmla="*/ 4 w 33"/>
                <a:gd name="T17" fmla="*/ 3 h 27"/>
                <a:gd name="T18" fmla="*/ 4 w 33"/>
                <a:gd name="T19" fmla="*/ 2 h 27"/>
                <a:gd name="T20" fmla="*/ 3 w 33"/>
                <a:gd name="T21" fmla="*/ 1 h 27"/>
                <a:gd name="T22" fmla="*/ 3 w 33"/>
                <a:gd name="T23" fmla="*/ 3 h 2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3"/>
                <a:gd name="T37" fmla="*/ 0 h 27"/>
                <a:gd name="T38" fmla="*/ 33 w 33"/>
                <a:gd name="T39" fmla="*/ 27 h 2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3" h="27">
                  <a:moveTo>
                    <a:pt x="30" y="26"/>
                  </a:moveTo>
                  <a:lnTo>
                    <a:pt x="30" y="14"/>
                  </a:lnTo>
                  <a:lnTo>
                    <a:pt x="7" y="0"/>
                  </a:lnTo>
                  <a:lnTo>
                    <a:pt x="0" y="12"/>
                  </a:lnTo>
                  <a:lnTo>
                    <a:pt x="23" y="26"/>
                  </a:lnTo>
                  <a:lnTo>
                    <a:pt x="23" y="14"/>
                  </a:lnTo>
                  <a:lnTo>
                    <a:pt x="23" y="26"/>
                  </a:lnTo>
                  <a:lnTo>
                    <a:pt x="28" y="27"/>
                  </a:lnTo>
                  <a:lnTo>
                    <a:pt x="33" y="24"/>
                  </a:lnTo>
                  <a:lnTo>
                    <a:pt x="33" y="19"/>
                  </a:lnTo>
                  <a:lnTo>
                    <a:pt x="30" y="14"/>
                  </a:lnTo>
                  <a:lnTo>
                    <a:pt x="30" y="26"/>
                  </a:lnTo>
                  <a:close/>
                </a:path>
              </a:pathLst>
            </a:custGeom>
            <a:solidFill>
              <a:srgbClr val="000000"/>
            </a:solidFill>
            <a:ln w="3175">
              <a:solidFill>
                <a:srgbClr val="000000"/>
              </a:solidFill>
              <a:round/>
              <a:headEnd/>
              <a:tailEnd/>
            </a:ln>
          </p:spPr>
          <p:txBody>
            <a:bodyPr/>
            <a:lstStyle/>
            <a:p>
              <a:endParaRPr lang="ko-KR" altLang="en-US"/>
            </a:p>
          </p:txBody>
        </p:sp>
        <p:sp>
          <p:nvSpPr>
            <p:cNvPr id="66631" name="Freeform 180"/>
            <p:cNvSpPr>
              <a:spLocks/>
            </p:cNvSpPr>
            <p:nvPr/>
          </p:nvSpPr>
          <p:spPr bwMode="auto">
            <a:xfrm>
              <a:off x="4318" y="3307"/>
              <a:ext cx="53" cy="34"/>
            </a:xfrm>
            <a:custGeom>
              <a:avLst/>
              <a:gdLst>
                <a:gd name="T0" fmla="*/ 1 w 104"/>
                <a:gd name="T1" fmla="*/ 9 h 67"/>
                <a:gd name="T2" fmla="*/ 2 w 104"/>
                <a:gd name="T3" fmla="*/ 9 h 67"/>
                <a:gd name="T4" fmla="*/ 14 w 104"/>
                <a:gd name="T5" fmla="*/ 2 h 67"/>
                <a:gd name="T6" fmla="*/ 13 w 104"/>
                <a:gd name="T7" fmla="*/ 0 h 67"/>
                <a:gd name="T8" fmla="*/ 1 w 104"/>
                <a:gd name="T9" fmla="*/ 7 h 67"/>
                <a:gd name="T10" fmla="*/ 2 w 104"/>
                <a:gd name="T11" fmla="*/ 7 h 67"/>
                <a:gd name="T12" fmla="*/ 1 w 104"/>
                <a:gd name="T13" fmla="*/ 7 h 67"/>
                <a:gd name="T14" fmla="*/ 0 w 104"/>
                <a:gd name="T15" fmla="*/ 8 h 67"/>
                <a:gd name="T16" fmla="*/ 1 w 104"/>
                <a:gd name="T17" fmla="*/ 8 h 67"/>
                <a:gd name="T18" fmla="*/ 1 w 104"/>
                <a:gd name="T19" fmla="*/ 9 h 67"/>
                <a:gd name="T20" fmla="*/ 2 w 104"/>
                <a:gd name="T21" fmla="*/ 9 h 67"/>
                <a:gd name="T22" fmla="*/ 1 w 104"/>
                <a:gd name="T23" fmla="*/ 9 h 6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04"/>
                <a:gd name="T37" fmla="*/ 0 h 67"/>
                <a:gd name="T38" fmla="*/ 104 w 104"/>
                <a:gd name="T39" fmla="*/ 67 h 6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04" h="67">
                  <a:moveTo>
                    <a:pt x="2" y="66"/>
                  </a:moveTo>
                  <a:lnTo>
                    <a:pt x="9" y="66"/>
                  </a:lnTo>
                  <a:lnTo>
                    <a:pt x="104" y="12"/>
                  </a:lnTo>
                  <a:lnTo>
                    <a:pt x="97" y="0"/>
                  </a:lnTo>
                  <a:lnTo>
                    <a:pt x="2" y="54"/>
                  </a:lnTo>
                  <a:lnTo>
                    <a:pt x="9" y="54"/>
                  </a:lnTo>
                  <a:lnTo>
                    <a:pt x="2" y="54"/>
                  </a:lnTo>
                  <a:lnTo>
                    <a:pt x="0" y="59"/>
                  </a:lnTo>
                  <a:lnTo>
                    <a:pt x="1" y="64"/>
                  </a:lnTo>
                  <a:lnTo>
                    <a:pt x="4" y="67"/>
                  </a:lnTo>
                  <a:lnTo>
                    <a:pt x="9" y="66"/>
                  </a:lnTo>
                  <a:lnTo>
                    <a:pt x="2" y="66"/>
                  </a:lnTo>
                  <a:close/>
                </a:path>
              </a:pathLst>
            </a:custGeom>
            <a:solidFill>
              <a:srgbClr val="000000"/>
            </a:solidFill>
            <a:ln w="3175">
              <a:solidFill>
                <a:srgbClr val="000000"/>
              </a:solidFill>
              <a:round/>
              <a:headEnd/>
              <a:tailEnd/>
            </a:ln>
          </p:spPr>
          <p:txBody>
            <a:bodyPr/>
            <a:lstStyle/>
            <a:p>
              <a:endParaRPr lang="ko-KR" altLang="en-US"/>
            </a:p>
          </p:txBody>
        </p:sp>
        <p:sp>
          <p:nvSpPr>
            <p:cNvPr id="66632" name="Freeform 181"/>
            <p:cNvSpPr>
              <a:spLocks/>
            </p:cNvSpPr>
            <p:nvPr/>
          </p:nvSpPr>
          <p:spPr bwMode="auto">
            <a:xfrm>
              <a:off x="4307" y="3326"/>
              <a:ext cx="16" cy="14"/>
            </a:xfrm>
            <a:custGeom>
              <a:avLst/>
              <a:gdLst>
                <a:gd name="T0" fmla="*/ 1 w 31"/>
                <a:gd name="T1" fmla="*/ 1 h 28"/>
                <a:gd name="T2" fmla="*/ 1 w 31"/>
                <a:gd name="T3" fmla="*/ 2 h 28"/>
                <a:gd name="T4" fmla="*/ 3 w 31"/>
                <a:gd name="T5" fmla="*/ 4 h 28"/>
                <a:gd name="T6" fmla="*/ 4 w 31"/>
                <a:gd name="T7" fmla="*/ 2 h 28"/>
                <a:gd name="T8" fmla="*/ 2 w 31"/>
                <a:gd name="T9" fmla="*/ 1 h 28"/>
                <a:gd name="T10" fmla="*/ 2 w 31"/>
                <a:gd name="T11" fmla="*/ 2 h 28"/>
                <a:gd name="T12" fmla="*/ 2 w 31"/>
                <a:gd name="T13" fmla="*/ 1 h 28"/>
                <a:gd name="T14" fmla="*/ 1 w 31"/>
                <a:gd name="T15" fmla="*/ 0 h 28"/>
                <a:gd name="T16" fmla="*/ 1 w 31"/>
                <a:gd name="T17" fmla="*/ 1 h 28"/>
                <a:gd name="T18" fmla="*/ 0 w 31"/>
                <a:gd name="T19" fmla="*/ 1 h 28"/>
                <a:gd name="T20" fmla="*/ 1 w 31"/>
                <a:gd name="T21" fmla="*/ 2 h 28"/>
                <a:gd name="T22" fmla="*/ 1 w 31"/>
                <a:gd name="T23" fmla="*/ 1 h 2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1"/>
                <a:gd name="T37" fmla="*/ 0 h 28"/>
                <a:gd name="T38" fmla="*/ 31 w 31"/>
                <a:gd name="T39" fmla="*/ 28 h 2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1" h="28">
                  <a:moveTo>
                    <a:pt x="2" y="1"/>
                  </a:moveTo>
                  <a:lnTo>
                    <a:pt x="2" y="13"/>
                  </a:lnTo>
                  <a:lnTo>
                    <a:pt x="24" y="28"/>
                  </a:lnTo>
                  <a:lnTo>
                    <a:pt x="31" y="16"/>
                  </a:lnTo>
                  <a:lnTo>
                    <a:pt x="9" y="1"/>
                  </a:lnTo>
                  <a:lnTo>
                    <a:pt x="9" y="13"/>
                  </a:lnTo>
                  <a:lnTo>
                    <a:pt x="9" y="1"/>
                  </a:lnTo>
                  <a:lnTo>
                    <a:pt x="4" y="0"/>
                  </a:lnTo>
                  <a:lnTo>
                    <a:pt x="1" y="4"/>
                  </a:lnTo>
                  <a:lnTo>
                    <a:pt x="0" y="8"/>
                  </a:lnTo>
                  <a:lnTo>
                    <a:pt x="2" y="13"/>
                  </a:lnTo>
                  <a:lnTo>
                    <a:pt x="2" y="1"/>
                  </a:lnTo>
                  <a:close/>
                </a:path>
              </a:pathLst>
            </a:custGeom>
            <a:solidFill>
              <a:srgbClr val="000000"/>
            </a:solidFill>
            <a:ln w="3175">
              <a:solidFill>
                <a:srgbClr val="000000"/>
              </a:solidFill>
              <a:round/>
              <a:headEnd/>
              <a:tailEnd/>
            </a:ln>
          </p:spPr>
          <p:txBody>
            <a:bodyPr/>
            <a:lstStyle/>
            <a:p>
              <a:endParaRPr lang="ko-KR" altLang="en-US"/>
            </a:p>
          </p:txBody>
        </p:sp>
        <p:sp>
          <p:nvSpPr>
            <p:cNvPr id="66633" name="Freeform 182"/>
            <p:cNvSpPr>
              <a:spLocks/>
            </p:cNvSpPr>
            <p:nvPr/>
          </p:nvSpPr>
          <p:spPr bwMode="auto">
            <a:xfrm>
              <a:off x="4309" y="3300"/>
              <a:ext cx="51" cy="32"/>
            </a:xfrm>
            <a:custGeom>
              <a:avLst/>
              <a:gdLst>
                <a:gd name="T0" fmla="*/ 12 w 104"/>
                <a:gd name="T1" fmla="*/ 0 h 66"/>
                <a:gd name="T2" fmla="*/ 11 w 104"/>
                <a:gd name="T3" fmla="*/ 0 h 66"/>
                <a:gd name="T4" fmla="*/ 0 w 104"/>
                <a:gd name="T5" fmla="*/ 6 h 66"/>
                <a:gd name="T6" fmla="*/ 0 w 104"/>
                <a:gd name="T7" fmla="*/ 8 h 66"/>
                <a:gd name="T8" fmla="*/ 12 w 104"/>
                <a:gd name="T9" fmla="*/ 1 h 66"/>
                <a:gd name="T10" fmla="*/ 11 w 104"/>
                <a:gd name="T11" fmla="*/ 1 h 66"/>
                <a:gd name="T12" fmla="*/ 12 w 104"/>
                <a:gd name="T13" fmla="*/ 1 h 66"/>
                <a:gd name="T14" fmla="*/ 12 w 104"/>
                <a:gd name="T15" fmla="*/ 1 h 66"/>
                <a:gd name="T16" fmla="*/ 12 w 104"/>
                <a:gd name="T17" fmla="*/ 0 h 66"/>
                <a:gd name="T18" fmla="*/ 12 w 104"/>
                <a:gd name="T19" fmla="*/ 0 h 66"/>
                <a:gd name="T20" fmla="*/ 11 w 104"/>
                <a:gd name="T21" fmla="*/ 0 h 66"/>
                <a:gd name="T22" fmla="*/ 12 w 104"/>
                <a:gd name="T23" fmla="*/ 0 h 6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04"/>
                <a:gd name="T37" fmla="*/ 0 h 66"/>
                <a:gd name="T38" fmla="*/ 104 w 104"/>
                <a:gd name="T39" fmla="*/ 66 h 6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04" h="66">
                  <a:moveTo>
                    <a:pt x="101" y="1"/>
                  </a:moveTo>
                  <a:lnTo>
                    <a:pt x="94" y="1"/>
                  </a:lnTo>
                  <a:lnTo>
                    <a:pt x="0" y="54"/>
                  </a:lnTo>
                  <a:lnTo>
                    <a:pt x="7" y="66"/>
                  </a:lnTo>
                  <a:lnTo>
                    <a:pt x="101" y="13"/>
                  </a:lnTo>
                  <a:lnTo>
                    <a:pt x="94" y="13"/>
                  </a:lnTo>
                  <a:lnTo>
                    <a:pt x="101" y="13"/>
                  </a:lnTo>
                  <a:lnTo>
                    <a:pt x="104" y="8"/>
                  </a:lnTo>
                  <a:lnTo>
                    <a:pt x="104" y="4"/>
                  </a:lnTo>
                  <a:lnTo>
                    <a:pt x="99" y="0"/>
                  </a:lnTo>
                  <a:lnTo>
                    <a:pt x="94" y="1"/>
                  </a:lnTo>
                  <a:lnTo>
                    <a:pt x="101" y="1"/>
                  </a:lnTo>
                  <a:close/>
                </a:path>
              </a:pathLst>
            </a:custGeom>
            <a:solidFill>
              <a:srgbClr val="000000"/>
            </a:solidFill>
            <a:ln w="3175">
              <a:solidFill>
                <a:srgbClr val="000000"/>
              </a:solidFill>
              <a:round/>
              <a:headEnd/>
              <a:tailEnd/>
            </a:ln>
          </p:spPr>
          <p:txBody>
            <a:bodyPr/>
            <a:lstStyle/>
            <a:p>
              <a:endParaRPr lang="ko-KR" altLang="en-US"/>
            </a:p>
          </p:txBody>
        </p:sp>
        <p:sp>
          <p:nvSpPr>
            <p:cNvPr id="66634" name="Freeform 183"/>
            <p:cNvSpPr>
              <a:spLocks/>
            </p:cNvSpPr>
            <p:nvPr/>
          </p:nvSpPr>
          <p:spPr bwMode="auto">
            <a:xfrm>
              <a:off x="4317" y="3322"/>
              <a:ext cx="51" cy="64"/>
            </a:xfrm>
            <a:custGeom>
              <a:avLst/>
              <a:gdLst>
                <a:gd name="T0" fmla="*/ 13 w 102"/>
                <a:gd name="T1" fmla="*/ 0 h 128"/>
                <a:gd name="T2" fmla="*/ 13 w 102"/>
                <a:gd name="T3" fmla="*/ 9 h 128"/>
                <a:gd name="T4" fmla="*/ 0 w 102"/>
                <a:gd name="T5" fmla="*/ 16 h 128"/>
                <a:gd name="T6" fmla="*/ 0 w 102"/>
                <a:gd name="T7" fmla="*/ 6 h 128"/>
                <a:gd name="T8" fmla="*/ 1 w 102"/>
                <a:gd name="T9" fmla="*/ 7 h 128"/>
                <a:gd name="T10" fmla="*/ 13 w 102"/>
                <a:gd name="T11" fmla="*/ 0 h 128"/>
                <a:gd name="T12" fmla="*/ 0 60000 65536"/>
                <a:gd name="T13" fmla="*/ 0 60000 65536"/>
                <a:gd name="T14" fmla="*/ 0 60000 65536"/>
                <a:gd name="T15" fmla="*/ 0 60000 65536"/>
                <a:gd name="T16" fmla="*/ 0 60000 65536"/>
                <a:gd name="T17" fmla="*/ 0 60000 65536"/>
                <a:gd name="T18" fmla="*/ 0 w 102"/>
                <a:gd name="T19" fmla="*/ 0 h 128"/>
                <a:gd name="T20" fmla="*/ 102 w 102"/>
                <a:gd name="T21" fmla="*/ 128 h 128"/>
              </a:gdLst>
              <a:ahLst/>
              <a:cxnLst>
                <a:cxn ang="T12">
                  <a:pos x="T0" y="T1"/>
                </a:cxn>
                <a:cxn ang="T13">
                  <a:pos x="T2" y="T3"/>
                </a:cxn>
                <a:cxn ang="T14">
                  <a:pos x="T4" y="T5"/>
                </a:cxn>
                <a:cxn ang="T15">
                  <a:pos x="T6" y="T7"/>
                </a:cxn>
                <a:cxn ang="T16">
                  <a:pos x="T8" y="T9"/>
                </a:cxn>
                <a:cxn ang="T17">
                  <a:pos x="T10" y="T11"/>
                </a:cxn>
              </a:cxnLst>
              <a:rect l="T18" t="T19" r="T20" b="T21"/>
              <a:pathLst>
                <a:path w="102" h="128">
                  <a:moveTo>
                    <a:pt x="102" y="0"/>
                  </a:moveTo>
                  <a:lnTo>
                    <a:pt x="102" y="72"/>
                  </a:lnTo>
                  <a:lnTo>
                    <a:pt x="0" y="128"/>
                  </a:lnTo>
                  <a:lnTo>
                    <a:pt x="0" y="51"/>
                  </a:lnTo>
                  <a:lnTo>
                    <a:pt x="8" y="52"/>
                  </a:lnTo>
                  <a:lnTo>
                    <a:pt x="102" y="0"/>
                  </a:lnTo>
                  <a:close/>
                </a:path>
              </a:pathLst>
            </a:custGeom>
            <a:solidFill>
              <a:srgbClr val="3FF200"/>
            </a:solidFill>
            <a:ln w="3175">
              <a:solidFill>
                <a:srgbClr val="000000"/>
              </a:solidFill>
              <a:round/>
              <a:headEnd/>
              <a:tailEnd/>
            </a:ln>
          </p:spPr>
          <p:txBody>
            <a:bodyPr/>
            <a:lstStyle/>
            <a:p>
              <a:endParaRPr lang="ko-KR" altLang="en-US"/>
            </a:p>
          </p:txBody>
        </p:sp>
        <p:sp>
          <p:nvSpPr>
            <p:cNvPr id="66635" name="Freeform 184"/>
            <p:cNvSpPr>
              <a:spLocks/>
            </p:cNvSpPr>
            <p:nvPr/>
          </p:nvSpPr>
          <p:spPr bwMode="auto">
            <a:xfrm>
              <a:off x="4365" y="3322"/>
              <a:ext cx="6" cy="39"/>
            </a:xfrm>
            <a:custGeom>
              <a:avLst/>
              <a:gdLst>
                <a:gd name="T0" fmla="*/ 2 w 11"/>
                <a:gd name="T1" fmla="*/ 10 h 77"/>
                <a:gd name="T2" fmla="*/ 2 w 11"/>
                <a:gd name="T3" fmla="*/ 9 h 77"/>
                <a:gd name="T4" fmla="*/ 2 w 11"/>
                <a:gd name="T5" fmla="*/ 0 h 77"/>
                <a:gd name="T6" fmla="*/ 0 w 11"/>
                <a:gd name="T7" fmla="*/ 0 h 77"/>
                <a:gd name="T8" fmla="*/ 0 w 11"/>
                <a:gd name="T9" fmla="*/ 9 h 77"/>
                <a:gd name="T10" fmla="*/ 1 w 11"/>
                <a:gd name="T11" fmla="*/ 9 h 77"/>
                <a:gd name="T12" fmla="*/ 0 w 11"/>
                <a:gd name="T13" fmla="*/ 9 h 77"/>
                <a:gd name="T14" fmla="*/ 1 w 11"/>
                <a:gd name="T15" fmla="*/ 10 h 77"/>
                <a:gd name="T16" fmla="*/ 1 w 11"/>
                <a:gd name="T17" fmla="*/ 10 h 77"/>
                <a:gd name="T18" fmla="*/ 2 w 11"/>
                <a:gd name="T19" fmla="*/ 10 h 77"/>
                <a:gd name="T20" fmla="*/ 2 w 11"/>
                <a:gd name="T21" fmla="*/ 9 h 77"/>
                <a:gd name="T22" fmla="*/ 2 w 11"/>
                <a:gd name="T23" fmla="*/ 10 h 7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1"/>
                <a:gd name="T37" fmla="*/ 0 h 77"/>
                <a:gd name="T38" fmla="*/ 11 w 11"/>
                <a:gd name="T39" fmla="*/ 77 h 7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1" h="77">
                  <a:moveTo>
                    <a:pt x="9" y="77"/>
                  </a:moveTo>
                  <a:lnTo>
                    <a:pt x="11" y="72"/>
                  </a:lnTo>
                  <a:lnTo>
                    <a:pt x="11" y="0"/>
                  </a:lnTo>
                  <a:lnTo>
                    <a:pt x="0" y="0"/>
                  </a:lnTo>
                  <a:lnTo>
                    <a:pt x="0" y="72"/>
                  </a:lnTo>
                  <a:lnTo>
                    <a:pt x="2" y="66"/>
                  </a:lnTo>
                  <a:lnTo>
                    <a:pt x="0" y="72"/>
                  </a:lnTo>
                  <a:lnTo>
                    <a:pt x="2" y="75"/>
                  </a:lnTo>
                  <a:lnTo>
                    <a:pt x="6" y="76"/>
                  </a:lnTo>
                  <a:lnTo>
                    <a:pt x="9" y="75"/>
                  </a:lnTo>
                  <a:lnTo>
                    <a:pt x="11" y="72"/>
                  </a:lnTo>
                  <a:lnTo>
                    <a:pt x="9" y="77"/>
                  </a:lnTo>
                  <a:close/>
                </a:path>
              </a:pathLst>
            </a:custGeom>
            <a:solidFill>
              <a:srgbClr val="000000"/>
            </a:solidFill>
            <a:ln w="3175">
              <a:solidFill>
                <a:srgbClr val="000000"/>
              </a:solidFill>
              <a:round/>
              <a:headEnd/>
              <a:tailEnd/>
            </a:ln>
          </p:spPr>
          <p:txBody>
            <a:bodyPr/>
            <a:lstStyle/>
            <a:p>
              <a:endParaRPr lang="ko-KR" altLang="en-US"/>
            </a:p>
          </p:txBody>
        </p:sp>
        <p:sp>
          <p:nvSpPr>
            <p:cNvPr id="66636" name="Freeform 185"/>
            <p:cNvSpPr>
              <a:spLocks/>
            </p:cNvSpPr>
            <p:nvPr/>
          </p:nvSpPr>
          <p:spPr bwMode="auto">
            <a:xfrm>
              <a:off x="4314" y="3355"/>
              <a:ext cx="56" cy="34"/>
            </a:xfrm>
            <a:custGeom>
              <a:avLst/>
              <a:gdLst>
                <a:gd name="T0" fmla="*/ 0 w 112"/>
                <a:gd name="T1" fmla="*/ 7 h 69"/>
                <a:gd name="T2" fmla="*/ 2 w 112"/>
                <a:gd name="T3" fmla="*/ 8 h 69"/>
                <a:gd name="T4" fmla="*/ 14 w 112"/>
                <a:gd name="T5" fmla="*/ 1 h 69"/>
                <a:gd name="T6" fmla="*/ 14 w 112"/>
                <a:gd name="T7" fmla="*/ 0 h 69"/>
                <a:gd name="T8" fmla="*/ 1 w 112"/>
                <a:gd name="T9" fmla="*/ 7 h 69"/>
                <a:gd name="T10" fmla="*/ 2 w 112"/>
                <a:gd name="T11" fmla="*/ 7 h 69"/>
                <a:gd name="T12" fmla="*/ 1 w 112"/>
                <a:gd name="T13" fmla="*/ 7 h 69"/>
                <a:gd name="T14" fmla="*/ 1 w 112"/>
                <a:gd name="T15" fmla="*/ 7 h 69"/>
                <a:gd name="T16" fmla="*/ 1 w 112"/>
                <a:gd name="T17" fmla="*/ 8 h 69"/>
                <a:gd name="T18" fmla="*/ 1 w 112"/>
                <a:gd name="T19" fmla="*/ 8 h 69"/>
                <a:gd name="T20" fmla="*/ 2 w 112"/>
                <a:gd name="T21" fmla="*/ 8 h 69"/>
                <a:gd name="T22" fmla="*/ 0 w 112"/>
                <a:gd name="T23" fmla="*/ 7 h 6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12"/>
                <a:gd name="T37" fmla="*/ 0 h 69"/>
                <a:gd name="T38" fmla="*/ 112 w 112"/>
                <a:gd name="T39" fmla="*/ 69 h 6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12" h="69">
                  <a:moveTo>
                    <a:pt x="0" y="62"/>
                  </a:moveTo>
                  <a:lnTo>
                    <a:pt x="11" y="68"/>
                  </a:lnTo>
                  <a:lnTo>
                    <a:pt x="112" y="11"/>
                  </a:lnTo>
                  <a:lnTo>
                    <a:pt x="105" y="0"/>
                  </a:lnTo>
                  <a:lnTo>
                    <a:pt x="4" y="56"/>
                  </a:lnTo>
                  <a:lnTo>
                    <a:pt x="14" y="62"/>
                  </a:lnTo>
                  <a:lnTo>
                    <a:pt x="4" y="56"/>
                  </a:lnTo>
                  <a:lnTo>
                    <a:pt x="2" y="61"/>
                  </a:lnTo>
                  <a:lnTo>
                    <a:pt x="3" y="65"/>
                  </a:lnTo>
                  <a:lnTo>
                    <a:pt x="6" y="69"/>
                  </a:lnTo>
                  <a:lnTo>
                    <a:pt x="11" y="68"/>
                  </a:lnTo>
                  <a:lnTo>
                    <a:pt x="0" y="62"/>
                  </a:lnTo>
                  <a:close/>
                </a:path>
              </a:pathLst>
            </a:custGeom>
            <a:solidFill>
              <a:srgbClr val="000000"/>
            </a:solidFill>
            <a:ln w="3175">
              <a:solidFill>
                <a:srgbClr val="000000"/>
              </a:solidFill>
              <a:round/>
              <a:headEnd/>
              <a:tailEnd/>
            </a:ln>
          </p:spPr>
          <p:txBody>
            <a:bodyPr/>
            <a:lstStyle/>
            <a:p>
              <a:endParaRPr lang="ko-KR" altLang="en-US"/>
            </a:p>
          </p:txBody>
        </p:sp>
        <p:sp>
          <p:nvSpPr>
            <p:cNvPr id="66637" name="Freeform 186"/>
            <p:cNvSpPr>
              <a:spLocks/>
            </p:cNvSpPr>
            <p:nvPr/>
          </p:nvSpPr>
          <p:spPr bwMode="auto">
            <a:xfrm>
              <a:off x="4314" y="3344"/>
              <a:ext cx="7" cy="42"/>
            </a:xfrm>
            <a:custGeom>
              <a:avLst/>
              <a:gdLst>
                <a:gd name="T0" fmla="*/ 1 w 14"/>
                <a:gd name="T1" fmla="*/ 1 h 84"/>
                <a:gd name="T2" fmla="*/ 0 w 14"/>
                <a:gd name="T3" fmla="*/ 1 h 84"/>
                <a:gd name="T4" fmla="*/ 0 w 14"/>
                <a:gd name="T5" fmla="*/ 11 h 84"/>
                <a:gd name="T6" fmla="*/ 2 w 14"/>
                <a:gd name="T7" fmla="*/ 11 h 84"/>
                <a:gd name="T8" fmla="*/ 2 w 14"/>
                <a:gd name="T9" fmla="*/ 1 h 84"/>
                <a:gd name="T10" fmla="*/ 1 w 14"/>
                <a:gd name="T11" fmla="*/ 2 h 84"/>
                <a:gd name="T12" fmla="*/ 2 w 14"/>
                <a:gd name="T13" fmla="*/ 1 h 84"/>
                <a:gd name="T14" fmla="*/ 2 w 14"/>
                <a:gd name="T15" fmla="*/ 1 h 84"/>
                <a:gd name="T16" fmla="*/ 1 w 14"/>
                <a:gd name="T17" fmla="*/ 0 h 84"/>
                <a:gd name="T18" fmla="*/ 1 w 14"/>
                <a:gd name="T19" fmla="*/ 1 h 84"/>
                <a:gd name="T20" fmla="*/ 0 w 14"/>
                <a:gd name="T21" fmla="*/ 1 h 84"/>
                <a:gd name="T22" fmla="*/ 1 w 14"/>
                <a:gd name="T23" fmla="*/ 1 h 8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4"/>
                <a:gd name="T37" fmla="*/ 0 h 84"/>
                <a:gd name="T38" fmla="*/ 14 w 14"/>
                <a:gd name="T39" fmla="*/ 84 h 8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4" h="84">
                  <a:moveTo>
                    <a:pt x="8" y="1"/>
                  </a:moveTo>
                  <a:lnTo>
                    <a:pt x="0" y="7"/>
                  </a:lnTo>
                  <a:lnTo>
                    <a:pt x="0" y="84"/>
                  </a:lnTo>
                  <a:lnTo>
                    <a:pt x="14" y="84"/>
                  </a:lnTo>
                  <a:lnTo>
                    <a:pt x="14" y="7"/>
                  </a:lnTo>
                  <a:lnTo>
                    <a:pt x="6" y="13"/>
                  </a:lnTo>
                  <a:lnTo>
                    <a:pt x="14" y="7"/>
                  </a:lnTo>
                  <a:lnTo>
                    <a:pt x="12" y="1"/>
                  </a:lnTo>
                  <a:lnTo>
                    <a:pt x="7" y="0"/>
                  </a:lnTo>
                  <a:lnTo>
                    <a:pt x="3" y="1"/>
                  </a:lnTo>
                  <a:lnTo>
                    <a:pt x="0" y="7"/>
                  </a:lnTo>
                  <a:lnTo>
                    <a:pt x="8" y="1"/>
                  </a:lnTo>
                  <a:close/>
                </a:path>
              </a:pathLst>
            </a:custGeom>
            <a:solidFill>
              <a:srgbClr val="000000"/>
            </a:solidFill>
            <a:ln w="3175">
              <a:solidFill>
                <a:srgbClr val="000000"/>
              </a:solidFill>
              <a:round/>
              <a:headEnd/>
              <a:tailEnd/>
            </a:ln>
          </p:spPr>
          <p:txBody>
            <a:bodyPr/>
            <a:lstStyle/>
            <a:p>
              <a:endParaRPr lang="ko-KR" altLang="en-US"/>
            </a:p>
          </p:txBody>
        </p:sp>
        <p:sp>
          <p:nvSpPr>
            <p:cNvPr id="66638" name="Freeform 187"/>
            <p:cNvSpPr>
              <a:spLocks/>
            </p:cNvSpPr>
            <p:nvPr/>
          </p:nvSpPr>
          <p:spPr bwMode="auto">
            <a:xfrm>
              <a:off x="4317" y="3345"/>
              <a:ext cx="7" cy="6"/>
            </a:xfrm>
            <a:custGeom>
              <a:avLst/>
              <a:gdLst>
                <a:gd name="T0" fmla="*/ 0 w 15"/>
                <a:gd name="T1" fmla="*/ 0 h 13"/>
                <a:gd name="T2" fmla="*/ 1 w 15"/>
                <a:gd name="T3" fmla="*/ 0 h 13"/>
                <a:gd name="T4" fmla="*/ 0 w 15"/>
                <a:gd name="T5" fmla="*/ 0 h 13"/>
                <a:gd name="T6" fmla="*/ 0 w 15"/>
                <a:gd name="T7" fmla="*/ 1 h 13"/>
                <a:gd name="T8" fmla="*/ 1 w 15"/>
                <a:gd name="T9" fmla="*/ 1 h 13"/>
                <a:gd name="T10" fmla="*/ 1 w 15"/>
                <a:gd name="T11" fmla="*/ 1 h 13"/>
                <a:gd name="T12" fmla="*/ 1 w 15"/>
                <a:gd name="T13" fmla="*/ 1 h 13"/>
                <a:gd name="T14" fmla="*/ 1 w 15"/>
                <a:gd name="T15" fmla="*/ 1 h 13"/>
                <a:gd name="T16" fmla="*/ 1 w 15"/>
                <a:gd name="T17" fmla="*/ 1 h 13"/>
                <a:gd name="T18" fmla="*/ 1 w 15"/>
                <a:gd name="T19" fmla="*/ 0 h 13"/>
                <a:gd name="T20" fmla="*/ 1 w 15"/>
                <a:gd name="T21" fmla="*/ 0 h 13"/>
                <a:gd name="T22" fmla="*/ 0 w 15"/>
                <a:gd name="T23" fmla="*/ 0 h 1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5"/>
                <a:gd name="T37" fmla="*/ 0 h 13"/>
                <a:gd name="T38" fmla="*/ 15 w 15"/>
                <a:gd name="T39" fmla="*/ 13 h 1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5" h="13">
                  <a:moveTo>
                    <a:pt x="6" y="1"/>
                  </a:moveTo>
                  <a:lnTo>
                    <a:pt x="11" y="1"/>
                  </a:lnTo>
                  <a:lnTo>
                    <a:pt x="2" y="0"/>
                  </a:lnTo>
                  <a:lnTo>
                    <a:pt x="0" y="12"/>
                  </a:lnTo>
                  <a:lnTo>
                    <a:pt x="8" y="13"/>
                  </a:lnTo>
                  <a:lnTo>
                    <a:pt x="13" y="13"/>
                  </a:lnTo>
                  <a:lnTo>
                    <a:pt x="8" y="13"/>
                  </a:lnTo>
                  <a:lnTo>
                    <a:pt x="13" y="12"/>
                  </a:lnTo>
                  <a:lnTo>
                    <a:pt x="15" y="8"/>
                  </a:lnTo>
                  <a:lnTo>
                    <a:pt x="14" y="4"/>
                  </a:lnTo>
                  <a:lnTo>
                    <a:pt x="11" y="1"/>
                  </a:lnTo>
                  <a:lnTo>
                    <a:pt x="6" y="1"/>
                  </a:lnTo>
                  <a:close/>
                </a:path>
              </a:pathLst>
            </a:custGeom>
            <a:solidFill>
              <a:srgbClr val="000000"/>
            </a:solidFill>
            <a:ln w="3175">
              <a:solidFill>
                <a:srgbClr val="000000"/>
              </a:solidFill>
              <a:round/>
              <a:headEnd/>
              <a:tailEnd/>
            </a:ln>
          </p:spPr>
          <p:txBody>
            <a:bodyPr/>
            <a:lstStyle/>
            <a:p>
              <a:endParaRPr lang="ko-KR" altLang="en-US"/>
            </a:p>
          </p:txBody>
        </p:sp>
        <p:sp>
          <p:nvSpPr>
            <p:cNvPr id="66639" name="Freeform 188"/>
            <p:cNvSpPr>
              <a:spLocks/>
            </p:cNvSpPr>
            <p:nvPr/>
          </p:nvSpPr>
          <p:spPr bwMode="auto">
            <a:xfrm>
              <a:off x="4319" y="3319"/>
              <a:ext cx="52" cy="32"/>
            </a:xfrm>
            <a:custGeom>
              <a:avLst/>
              <a:gdLst>
                <a:gd name="T0" fmla="*/ 14 w 102"/>
                <a:gd name="T1" fmla="*/ 0 h 65"/>
                <a:gd name="T2" fmla="*/ 12 w 102"/>
                <a:gd name="T3" fmla="*/ 0 h 65"/>
                <a:gd name="T4" fmla="*/ 0 w 102"/>
                <a:gd name="T5" fmla="*/ 6 h 65"/>
                <a:gd name="T6" fmla="*/ 1 w 102"/>
                <a:gd name="T7" fmla="*/ 8 h 65"/>
                <a:gd name="T8" fmla="*/ 13 w 102"/>
                <a:gd name="T9" fmla="*/ 1 h 65"/>
                <a:gd name="T10" fmla="*/ 12 w 102"/>
                <a:gd name="T11" fmla="*/ 0 h 65"/>
                <a:gd name="T12" fmla="*/ 13 w 102"/>
                <a:gd name="T13" fmla="*/ 1 h 65"/>
                <a:gd name="T14" fmla="*/ 14 w 102"/>
                <a:gd name="T15" fmla="*/ 1 h 65"/>
                <a:gd name="T16" fmla="*/ 14 w 102"/>
                <a:gd name="T17" fmla="*/ 0 h 65"/>
                <a:gd name="T18" fmla="*/ 13 w 102"/>
                <a:gd name="T19" fmla="*/ 0 h 65"/>
                <a:gd name="T20" fmla="*/ 12 w 102"/>
                <a:gd name="T21" fmla="*/ 0 h 65"/>
                <a:gd name="T22" fmla="*/ 14 w 102"/>
                <a:gd name="T23" fmla="*/ 0 h 6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02"/>
                <a:gd name="T37" fmla="*/ 0 h 65"/>
                <a:gd name="T38" fmla="*/ 102 w 102"/>
                <a:gd name="T39" fmla="*/ 65 h 6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02" h="65">
                  <a:moveTo>
                    <a:pt x="102" y="7"/>
                  </a:moveTo>
                  <a:lnTo>
                    <a:pt x="93" y="1"/>
                  </a:lnTo>
                  <a:lnTo>
                    <a:pt x="0" y="53"/>
                  </a:lnTo>
                  <a:lnTo>
                    <a:pt x="7" y="65"/>
                  </a:lnTo>
                  <a:lnTo>
                    <a:pt x="100" y="13"/>
                  </a:lnTo>
                  <a:lnTo>
                    <a:pt x="91" y="7"/>
                  </a:lnTo>
                  <a:lnTo>
                    <a:pt x="100" y="13"/>
                  </a:lnTo>
                  <a:lnTo>
                    <a:pt x="102" y="8"/>
                  </a:lnTo>
                  <a:lnTo>
                    <a:pt x="102" y="4"/>
                  </a:lnTo>
                  <a:lnTo>
                    <a:pt x="98" y="0"/>
                  </a:lnTo>
                  <a:lnTo>
                    <a:pt x="93" y="1"/>
                  </a:lnTo>
                  <a:lnTo>
                    <a:pt x="102" y="7"/>
                  </a:lnTo>
                  <a:close/>
                </a:path>
              </a:pathLst>
            </a:custGeom>
            <a:solidFill>
              <a:srgbClr val="000000"/>
            </a:solidFill>
            <a:ln w="3175">
              <a:solidFill>
                <a:srgbClr val="000000"/>
              </a:solidFill>
              <a:round/>
              <a:headEnd/>
              <a:tailEnd/>
            </a:ln>
          </p:spPr>
          <p:txBody>
            <a:bodyPr/>
            <a:lstStyle/>
            <a:p>
              <a:endParaRPr lang="ko-KR" altLang="en-US"/>
            </a:p>
          </p:txBody>
        </p:sp>
        <p:sp>
          <p:nvSpPr>
            <p:cNvPr id="66640" name="Freeform 189"/>
            <p:cNvSpPr>
              <a:spLocks/>
            </p:cNvSpPr>
            <p:nvPr/>
          </p:nvSpPr>
          <p:spPr bwMode="auto">
            <a:xfrm>
              <a:off x="4203" y="3330"/>
              <a:ext cx="118" cy="56"/>
            </a:xfrm>
            <a:custGeom>
              <a:avLst/>
              <a:gdLst>
                <a:gd name="T0" fmla="*/ 0 w 237"/>
                <a:gd name="T1" fmla="*/ 2 h 112"/>
                <a:gd name="T2" fmla="*/ 26 w 237"/>
                <a:gd name="T3" fmla="*/ 12 h 112"/>
                <a:gd name="T4" fmla="*/ 26 w 237"/>
                <a:gd name="T5" fmla="*/ 0 h 112"/>
                <a:gd name="T6" fmla="*/ 29 w 237"/>
                <a:gd name="T7" fmla="*/ 2 h 112"/>
                <a:gd name="T8" fmla="*/ 29 w 237"/>
                <a:gd name="T9" fmla="*/ 5 h 112"/>
                <a:gd name="T10" fmla="*/ 28 w 237"/>
                <a:gd name="T11" fmla="*/ 5 h 112"/>
                <a:gd name="T12" fmla="*/ 28 w 237"/>
                <a:gd name="T13" fmla="*/ 14 h 112"/>
                <a:gd name="T14" fmla="*/ 0 w 237"/>
                <a:gd name="T15" fmla="*/ 4 h 112"/>
                <a:gd name="T16" fmla="*/ 0 w 237"/>
                <a:gd name="T17" fmla="*/ 2 h 11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7"/>
                <a:gd name="T28" fmla="*/ 0 h 112"/>
                <a:gd name="T29" fmla="*/ 237 w 237"/>
                <a:gd name="T30" fmla="*/ 112 h 11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7" h="112">
                  <a:moveTo>
                    <a:pt x="1" y="13"/>
                  </a:moveTo>
                  <a:lnTo>
                    <a:pt x="214" y="92"/>
                  </a:lnTo>
                  <a:lnTo>
                    <a:pt x="214" y="0"/>
                  </a:lnTo>
                  <a:lnTo>
                    <a:pt x="237" y="14"/>
                  </a:lnTo>
                  <a:lnTo>
                    <a:pt x="237" y="36"/>
                  </a:lnTo>
                  <a:lnTo>
                    <a:pt x="229" y="34"/>
                  </a:lnTo>
                  <a:lnTo>
                    <a:pt x="229" y="112"/>
                  </a:lnTo>
                  <a:lnTo>
                    <a:pt x="0" y="25"/>
                  </a:lnTo>
                  <a:lnTo>
                    <a:pt x="1" y="13"/>
                  </a:lnTo>
                  <a:close/>
                </a:path>
              </a:pathLst>
            </a:custGeom>
            <a:solidFill>
              <a:srgbClr val="3FF200"/>
            </a:solidFill>
            <a:ln w="3175">
              <a:solidFill>
                <a:srgbClr val="000000"/>
              </a:solidFill>
              <a:round/>
              <a:headEnd/>
              <a:tailEnd/>
            </a:ln>
          </p:spPr>
          <p:txBody>
            <a:bodyPr/>
            <a:lstStyle/>
            <a:p>
              <a:endParaRPr lang="ko-KR" altLang="en-US"/>
            </a:p>
          </p:txBody>
        </p:sp>
        <p:sp>
          <p:nvSpPr>
            <p:cNvPr id="66641" name="Freeform 190"/>
            <p:cNvSpPr>
              <a:spLocks/>
            </p:cNvSpPr>
            <p:nvPr/>
          </p:nvSpPr>
          <p:spPr bwMode="auto">
            <a:xfrm>
              <a:off x="4202" y="3334"/>
              <a:ext cx="111" cy="45"/>
            </a:xfrm>
            <a:custGeom>
              <a:avLst/>
              <a:gdLst>
                <a:gd name="T0" fmla="*/ 26 w 222"/>
                <a:gd name="T1" fmla="*/ 10 h 91"/>
                <a:gd name="T2" fmla="*/ 28 w 222"/>
                <a:gd name="T3" fmla="*/ 10 h 91"/>
                <a:gd name="T4" fmla="*/ 1 w 222"/>
                <a:gd name="T5" fmla="*/ 0 h 91"/>
                <a:gd name="T6" fmla="*/ 0 w 222"/>
                <a:gd name="T7" fmla="*/ 1 h 91"/>
                <a:gd name="T8" fmla="*/ 27 w 222"/>
                <a:gd name="T9" fmla="*/ 11 h 91"/>
                <a:gd name="T10" fmla="*/ 28 w 222"/>
                <a:gd name="T11" fmla="*/ 10 h 91"/>
                <a:gd name="T12" fmla="*/ 27 w 222"/>
                <a:gd name="T13" fmla="*/ 11 h 91"/>
                <a:gd name="T14" fmla="*/ 28 w 222"/>
                <a:gd name="T15" fmla="*/ 11 h 91"/>
                <a:gd name="T16" fmla="*/ 28 w 222"/>
                <a:gd name="T17" fmla="*/ 10 h 91"/>
                <a:gd name="T18" fmla="*/ 28 w 222"/>
                <a:gd name="T19" fmla="*/ 10 h 91"/>
                <a:gd name="T20" fmla="*/ 28 w 222"/>
                <a:gd name="T21" fmla="*/ 10 h 91"/>
                <a:gd name="T22" fmla="*/ 26 w 222"/>
                <a:gd name="T23" fmla="*/ 10 h 9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22"/>
                <a:gd name="T37" fmla="*/ 0 h 91"/>
                <a:gd name="T38" fmla="*/ 222 w 222"/>
                <a:gd name="T39" fmla="*/ 91 h 9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22" h="91">
                  <a:moveTo>
                    <a:pt x="208" y="85"/>
                  </a:moveTo>
                  <a:lnTo>
                    <a:pt x="218" y="80"/>
                  </a:lnTo>
                  <a:lnTo>
                    <a:pt x="5" y="0"/>
                  </a:lnTo>
                  <a:lnTo>
                    <a:pt x="0" y="12"/>
                  </a:lnTo>
                  <a:lnTo>
                    <a:pt x="213" y="91"/>
                  </a:lnTo>
                  <a:lnTo>
                    <a:pt x="222" y="85"/>
                  </a:lnTo>
                  <a:lnTo>
                    <a:pt x="213" y="91"/>
                  </a:lnTo>
                  <a:lnTo>
                    <a:pt x="218" y="91"/>
                  </a:lnTo>
                  <a:lnTo>
                    <a:pt x="221" y="87"/>
                  </a:lnTo>
                  <a:lnTo>
                    <a:pt x="221" y="83"/>
                  </a:lnTo>
                  <a:lnTo>
                    <a:pt x="218" y="80"/>
                  </a:lnTo>
                  <a:lnTo>
                    <a:pt x="208" y="85"/>
                  </a:lnTo>
                  <a:close/>
                </a:path>
              </a:pathLst>
            </a:custGeom>
            <a:solidFill>
              <a:srgbClr val="000000"/>
            </a:solidFill>
            <a:ln w="3175">
              <a:solidFill>
                <a:srgbClr val="000000"/>
              </a:solidFill>
              <a:round/>
              <a:headEnd/>
              <a:tailEnd/>
            </a:ln>
          </p:spPr>
          <p:txBody>
            <a:bodyPr/>
            <a:lstStyle/>
            <a:p>
              <a:endParaRPr lang="ko-KR" altLang="en-US"/>
            </a:p>
          </p:txBody>
        </p:sp>
        <p:sp>
          <p:nvSpPr>
            <p:cNvPr id="66642" name="Freeform 191"/>
            <p:cNvSpPr>
              <a:spLocks/>
            </p:cNvSpPr>
            <p:nvPr/>
          </p:nvSpPr>
          <p:spPr bwMode="auto">
            <a:xfrm>
              <a:off x="4306" y="3327"/>
              <a:ext cx="7" cy="49"/>
            </a:xfrm>
            <a:custGeom>
              <a:avLst/>
              <a:gdLst>
                <a:gd name="T0" fmla="*/ 2 w 14"/>
                <a:gd name="T1" fmla="*/ 0 h 99"/>
                <a:gd name="T2" fmla="*/ 0 w 14"/>
                <a:gd name="T3" fmla="*/ 0 h 99"/>
                <a:gd name="T4" fmla="*/ 0 w 14"/>
                <a:gd name="T5" fmla="*/ 12 h 99"/>
                <a:gd name="T6" fmla="*/ 2 w 14"/>
                <a:gd name="T7" fmla="*/ 12 h 99"/>
                <a:gd name="T8" fmla="*/ 2 w 14"/>
                <a:gd name="T9" fmla="*/ 0 h 99"/>
                <a:gd name="T10" fmla="*/ 1 w 14"/>
                <a:gd name="T11" fmla="*/ 1 h 99"/>
                <a:gd name="T12" fmla="*/ 2 w 14"/>
                <a:gd name="T13" fmla="*/ 0 h 99"/>
                <a:gd name="T14" fmla="*/ 2 w 14"/>
                <a:gd name="T15" fmla="*/ 0 h 99"/>
                <a:gd name="T16" fmla="*/ 1 w 14"/>
                <a:gd name="T17" fmla="*/ 0 h 99"/>
                <a:gd name="T18" fmla="*/ 1 w 14"/>
                <a:gd name="T19" fmla="*/ 0 h 99"/>
                <a:gd name="T20" fmla="*/ 0 w 14"/>
                <a:gd name="T21" fmla="*/ 0 h 99"/>
                <a:gd name="T22" fmla="*/ 2 w 14"/>
                <a:gd name="T23" fmla="*/ 0 h 9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4"/>
                <a:gd name="T37" fmla="*/ 0 h 99"/>
                <a:gd name="T38" fmla="*/ 14 w 14"/>
                <a:gd name="T39" fmla="*/ 99 h 9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4" h="99">
                  <a:moveTo>
                    <a:pt x="11" y="2"/>
                  </a:moveTo>
                  <a:lnTo>
                    <a:pt x="0" y="7"/>
                  </a:lnTo>
                  <a:lnTo>
                    <a:pt x="0" y="99"/>
                  </a:lnTo>
                  <a:lnTo>
                    <a:pt x="14" y="99"/>
                  </a:lnTo>
                  <a:lnTo>
                    <a:pt x="14" y="7"/>
                  </a:lnTo>
                  <a:lnTo>
                    <a:pt x="4" y="13"/>
                  </a:lnTo>
                  <a:lnTo>
                    <a:pt x="14" y="7"/>
                  </a:lnTo>
                  <a:lnTo>
                    <a:pt x="12" y="2"/>
                  </a:lnTo>
                  <a:lnTo>
                    <a:pt x="7" y="0"/>
                  </a:lnTo>
                  <a:lnTo>
                    <a:pt x="3" y="2"/>
                  </a:lnTo>
                  <a:lnTo>
                    <a:pt x="0" y="7"/>
                  </a:lnTo>
                  <a:lnTo>
                    <a:pt x="11" y="2"/>
                  </a:lnTo>
                  <a:close/>
                </a:path>
              </a:pathLst>
            </a:custGeom>
            <a:solidFill>
              <a:srgbClr val="000000"/>
            </a:solidFill>
            <a:ln w="3175">
              <a:solidFill>
                <a:srgbClr val="000000"/>
              </a:solidFill>
              <a:round/>
              <a:headEnd/>
              <a:tailEnd/>
            </a:ln>
          </p:spPr>
          <p:txBody>
            <a:bodyPr/>
            <a:lstStyle/>
            <a:p>
              <a:endParaRPr lang="ko-KR" altLang="en-US"/>
            </a:p>
          </p:txBody>
        </p:sp>
        <p:sp>
          <p:nvSpPr>
            <p:cNvPr id="66643" name="Freeform 192"/>
            <p:cNvSpPr>
              <a:spLocks/>
            </p:cNvSpPr>
            <p:nvPr/>
          </p:nvSpPr>
          <p:spPr bwMode="auto">
            <a:xfrm>
              <a:off x="4308" y="3327"/>
              <a:ext cx="16" cy="14"/>
            </a:xfrm>
            <a:custGeom>
              <a:avLst/>
              <a:gdLst>
                <a:gd name="T0" fmla="*/ 4 w 32"/>
                <a:gd name="T1" fmla="*/ 3 h 26"/>
                <a:gd name="T2" fmla="*/ 4 w 32"/>
                <a:gd name="T3" fmla="*/ 2 h 26"/>
                <a:gd name="T4" fmla="*/ 1 w 32"/>
                <a:gd name="T5" fmla="*/ 0 h 26"/>
                <a:gd name="T6" fmla="*/ 0 w 32"/>
                <a:gd name="T7" fmla="*/ 2 h 26"/>
                <a:gd name="T8" fmla="*/ 3 w 32"/>
                <a:gd name="T9" fmla="*/ 4 h 26"/>
                <a:gd name="T10" fmla="*/ 3 w 32"/>
                <a:gd name="T11" fmla="*/ 3 h 26"/>
                <a:gd name="T12" fmla="*/ 3 w 32"/>
                <a:gd name="T13" fmla="*/ 4 h 26"/>
                <a:gd name="T14" fmla="*/ 4 w 32"/>
                <a:gd name="T15" fmla="*/ 4 h 26"/>
                <a:gd name="T16" fmla="*/ 4 w 32"/>
                <a:gd name="T17" fmla="*/ 3 h 26"/>
                <a:gd name="T18" fmla="*/ 4 w 32"/>
                <a:gd name="T19" fmla="*/ 3 h 26"/>
                <a:gd name="T20" fmla="*/ 4 w 32"/>
                <a:gd name="T21" fmla="*/ 2 h 26"/>
                <a:gd name="T22" fmla="*/ 4 w 32"/>
                <a:gd name="T23" fmla="*/ 3 h 2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2"/>
                <a:gd name="T37" fmla="*/ 0 h 26"/>
                <a:gd name="T38" fmla="*/ 32 w 32"/>
                <a:gd name="T39" fmla="*/ 26 h 2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2" h="26">
                  <a:moveTo>
                    <a:pt x="32" y="19"/>
                  </a:moveTo>
                  <a:lnTo>
                    <a:pt x="30" y="13"/>
                  </a:lnTo>
                  <a:lnTo>
                    <a:pt x="7" y="0"/>
                  </a:lnTo>
                  <a:lnTo>
                    <a:pt x="0" y="11"/>
                  </a:lnTo>
                  <a:lnTo>
                    <a:pt x="23" y="25"/>
                  </a:lnTo>
                  <a:lnTo>
                    <a:pt x="21" y="19"/>
                  </a:lnTo>
                  <a:lnTo>
                    <a:pt x="23" y="25"/>
                  </a:lnTo>
                  <a:lnTo>
                    <a:pt x="28" y="26"/>
                  </a:lnTo>
                  <a:lnTo>
                    <a:pt x="32" y="23"/>
                  </a:lnTo>
                  <a:lnTo>
                    <a:pt x="32" y="18"/>
                  </a:lnTo>
                  <a:lnTo>
                    <a:pt x="30" y="13"/>
                  </a:lnTo>
                  <a:lnTo>
                    <a:pt x="32" y="19"/>
                  </a:lnTo>
                  <a:close/>
                </a:path>
              </a:pathLst>
            </a:custGeom>
            <a:solidFill>
              <a:srgbClr val="000000"/>
            </a:solidFill>
            <a:ln w="3175">
              <a:solidFill>
                <a:srgbClr val="000000"/>
              </a:solidFill>
              <a:round/>
              <a:headEnd/>
              <a:tailEnd/>
            </a:ln>
          </p:spPr>
          <p:txBody>
            <a:bodyPr/>
            <a:lstStyle/>
            <a:p>
              <a:endParaRPr lang="ko-KR" altLang="en-US"/>
            </a:p>
          </p:txBody>
        </p:sp>
        <p:sp>
          <p:nvSpPr>
            <p:cNvPr id="66644" name="Freeform 193"/>
            <p:cNvSpPr>
              <a:spLocks/>
            </p:cNvSpPr>
            <p:nvPr/>
          </p:nvSpPr>
          <p:spPr bwMode="auto">
            <a:xfrm>
              <a:off x="4318" y="3337"/>
              <a:ext cx="6" cy="14"/>
            </a:xfrm>
            <a:custGeom>
              <a:avLst/>
              <a:gdLst>
                <a:gd name="T0" fmla="*/ 1 w 11"/>
                <a:gd name="T1" fmla="*/ 4 h 28"/>
                <a:gd name="T2" fmla="*/ 2 w 11"/>
                <a:gd name="T3" fmla="*/ 3 h 28"/>
                <a:gd name="T4" fmla="*/ 2 w 11"/>
                <a:gd name="T5" fmla="*/ 0 h 28"/>
                <a:gd name="T6" fmla="*/ 0 w 11"/>
                <a:gd name="T7" fmla="*/ 0 h 28"/>
                <a:gd name="T8" fmla="*/ 0 w 11"/>
                <a:gd name="T9" fmla="*/ 3 h 28"/>
                <a:gd name="T10" fmla="*/ 1 w 11"/>
                <a:gd name="T11" fmla="*/ 2 h 28"/>
                <a:gd name="T12" fmla="*/ 0 w 11"/>
                <a:gd name="T13" fmla="*/ 3 h 28"/>
                <a:gd name="T14" fmla="*/ 1 w 11"/>
                <a:gd name="T15" fmla="*/ 4 h 28"/>
                <a:gd name="T16" fmla="*/ 1 w 11"/>
                <a:gd name="T17" fmla="*/ 4 h 28"/>
                <a:gd name="T18" fmla="*/ 2 w 11"/>
                <a:gd name="T19" fmla="*/ 4 h 28"/>
                <a:gd name="T20" fmla="*/ 2 w 11"/>
                <a:gd name="T21" fmla="*/ 3 h 28"/>
                <a:gd name="T22" fmla="*/ 1 w 11"/>
                <a:gd name="T23" fmla="*/ 4 h 2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1"/>
                <a:gd name="T37" fmla="*/ 0 h 28"/>
                <a:gd name="T38" fmla="*/ 11 w 11"/>
                <a:gd name="T39" fmla="*/ 28 h 2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1" h="28">
                  <a:moveTo>
                    <a:pt x="3" y="28"/>
                  </a:moveTo>
                  <a:lnTo>
                    <a:pt x="11" y="22"/>
                  </a:lnTo>
                  <a:lnTo>
                    <a:pt x="11" y="0"/>
                  </a:lnTo>
                  <a:lnTo>
                    <a:pt x="0" y="0"/>
                  </a:lnTo>
                  <a:lnTo>
                    <a:pt x="0" y="22"/>
                  </a:lnTo>
                  <a:lnTo>
                    <a:pt x="8" y="16"/>
                  </a:lnTo>
                  <a:lnTo>
                    <a:pt x="0" y="22"/>
                  </a:lnTo>
                  <a:lnTo>
                    <a:pt x="2" y="25"/>
                  </a:lnTo>
                  <a:lnTo>
                    <a:pt x="5" y="27"/>
                  </a:lnTo>
                  <a:lnTo>
                    <a:pt x="9" y="25"/>
                  </a:lnTo>
                  <a:lnTo>
                    <a:pt x="11" y="22"/>
                  </a:lnTo>
                  <a:lnTo>
                    <a:pt x="3" y="28"/>
                  </a:lnTo>
                  <a:close/>
                </a:path>
              </a:pathLst>
            </a:custGeom>
            <a:solidFill>
              <a:srgbClr val="000000"/>
            </a:solidFill>
            <a:ln w="3175">
              <a:solidFill>
                <a:srgbClr val="000000"/>
              </a:solidFill>
              <a:round/>
              <a:headEnd/>
              <a:tailEnd/>
            </a:ln>
          </p:spPr>
          <p:txBody>
            <a:bodyPr/>
            <a:lstStyle/>
            <a:p>
              <a:endParaRPr lang="ko-KR" altLang="en-US"/>
            </a:p>
          </p:txBody>
        </p:sp>
        <p:sp>
          <p:nvSpPr>
            <p:cNvPr id="66645" name="Freeform 194"/>
            <p:cNvSpPr>
              <a:spLocks/>
            </p:cNvSpPr>
            <p:nvPr/>
          </p:nvSpPr>
          <p:spPr bwMode="auto">
            <a:xfrm>
              <a:off x="4314" y="3344"/>
              <a:ext cx="8" cy="7"/>
            </a:xfrm>
            <a:custGeom>
              <a:avLst/>
              <a:gdLst>
                <a:gd name="T0" fmla="*/ 1 w 16"/>
                <a:gd name="T1" fmla="*/ 1 h 14"/>
                <a:gd name="T2" fmla="*/ 1 w 16"/>
                <a:gd name="T3" fmla="*/ 2 h 14"/>
                <a:gd name="T4" fmla="*/ 1 w 16"/>
                <a:gd name="T5" fmla="*/ 2 h 14"/>
                <a:gd name="T6" fmla="*/ 2 w 16"/>
                <a:gd name="T7" fmla="*/ 1 h 14"/>
                <a:gd name="T8" fmla="*/ 1 w 16"/>
                <a:gd name="T9" fmla="*/ 0 h 14"/>
                <a:gd name="T10" fmla="*/ 0 w 16"/>
                <a:gd name="T11" fmla="*/ 1 h 14"/>
                <a:gd name="T12" fmla="*/ 1 w 16"/>
                <a:gd name="T13" fmla="*/ 0 h 14"/>
                <a:gd name="T14" fmla="*/ 1 w 16"/>
                <a:gd name="T15" fmla="*/ 0 h 14"/>
                <a:gd name="T16" fmla="*/ 1 w 16"/>
                <a:gd name="T17" fmla="*/ 1 h 14"/>
                <a:gd name="T18" fmla="*/ 0 w 16"/>
                <a:gd name="T19" fmla="*/ 1 h 14"/>
                <a:gd name="T20" fmla="*/ 1 w 16"/>
                <a:gd name="T21" fmla="*/ 2 h 14"/>
                <a:gd name="T22" fmla="*/ 1 w 16"/>
                <a:gd name="T23" fmla="*/ 1 h 1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6"/>
                <a:gd name="T37" fmla="*/ 0 h 14"/>
                <a:gd name="T38" fmla="*/ 16 w 16"/>
                <a:gd name="T39" fmla="*/ 14 h 1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6" h="14">
                  <a:moveTo>
                    <a:pt x="11" y="6"/>
                  </a:moveTo>
                  <a:lnTo>
                    <a:pt x="3" y="11"/>
                  </a:lnTo>
                  <a:lnTo>
                    <a:pt x="11" y="14"/>
                  </a:lnTo>
                  <a:lnTo>
                    <a:pt x="16" y="2"/>
                  </a:lnTo>
                  <a:lnTo>
                    <a:pt x="8" y="0"/>
                  </a:lnTo>
                  <a:lnTo>
                    <a:pt x="0" y="6"/>
                  </a:lnTo>
                  <a:lnTo>
                    <a:pt x="8" y="0"/>
                  </a:lnTo>
                  <a:lnTo>
                    <a:pt x="3" y="0"/>
                  </a:lnTo>
                  <a:lnTo>
                    <a:pt x="1" y="3"/>
                  </a:lnTo>
                  <a:lnTo>
                    <a:pt x="0" y="8"/>
                  </a:lnTo>
                  <a:lnTo>
                    <a:pt x="3" y="11"/>
                  </a:lnTo>
                  <a:lnTo>
                    <a:pt x="11" y="6"/>
                  </a:lnTo>
                  <a:close/>
                </a:path>
              </a:pathLst>
            </a:custGeom>
            <a:solidFill>
              <a:srgbClr val="000000"/>
            </a:solidFill>
            <a:ln w="3175">
              <a:solidFill>
                <a:srgbClr val="000000"/>
              </a:solidFill>
              <a:round/>
              <a:headEnd/>
              <a:tailEnd/>
            </a:ln>
          </p:spPr>
          <p:txBody>
            <a:bodyPr/>
            <a:lstStyle/>
            <a:p>
              <a:endParaRPr lang="ko-KR" altLang="en-US"/>
            </a:p>
          </p:txBody>
        </p:sp>
        <p:sp>
          <p:nvSpPr>
            <p:cNvPr id="66646" name="Freeform 195"/>
            <p:cNvSpPr>
              <a:spLocks/>
            </p:cNvSpPr>
            <p:nvPr/>
          </p:nvSpPr>
          <p:spPr bwMode="auto">
            <a:xfrm>
              <a:off x="4314" y="3347"/>
              <a:ext cx="6" cy="42"/>
            </a:xfrm>
            <a:custGeom>
              <a:avLst/>
              <a:gdLst>
                <a:gd name="T0" fmla="*/ 1 w 11"/>
                <a:gd name="T1" fmla="*/ 11 h 84"/>
                <a:gd name="T2" fmla="*/ 2 w 11"/>
                <a:gd name="T3" fmla="*/ 10 h 84"/>
                <a:gd name="T4" fmla="*/ 2 w 11"/>
                <a:gd name="T5" fmla="*/ 0 h 84"/>
                <a:gd name="T6" fmla="*/ 0 w 11"/>
                <a:gd name="T7" fmla="*/ 0 h 84"/>
                <a:gd name="T8" fmla="*/ 0 w 11"/>
                <a:gd name="T9" fmla="*/ 10 h 84"/>
                <a:gd name="T10" fmla="*/ 1 w 11"/>
                <a:gd name="T11" fmla="*/ 9 h 84"/>
                <a:gd name="T12" fmla="*/ 0 w 11"/>
                <a:gd name="T13" fmla="*/ 10 h 84"/>
                <a:gd name="T14" fmla="*/ 1 w 11"/>
                <a:gd name="T15" fmla="*/ 11 h 84"/>
                <a:gd name="T16" fmla="*/ 1 w 11"/>
                <a:gd name="T17" fmla="*/ 11 h 84"/>
                <a:gd name="T18" fmla="*/ 2 w 11"/>
                <a:gd name="T19" fmla="*/ 11 h 84"/>
                <a:gd name="T20" fmla="*/ 2 w 11"/>
                <a:gd name="T21" fmla="*/ 10 h 84"/>
                <a:gd name="T22" fmla="*/ 1 w 11"/>
                <a:gd name="T23" fmla="*/ 11 h 8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1"/>
                <a:gd name="T37" fmla="*/ 0 h 84"/>
                <a:gd name="T38" fmla="*/ 11 w 11"/>
                <a:gd name="T39" fmla="*/ 84 h 8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1" h="84">
                  <a:moveTo>
                    <a:pt x="3" y="84"/>
                  </a:moveTo>
                  <a:lnTo>
                    <a:pt x="11" y="78"/>
                  </a:lnTo>
                  <a:lnTo>
                    <a:pt x="11" y="0"/>
                  </a:lnTo>
                  <a:lnTo>
                    <a:pt x="0" y="0"/>
                  </a:lnTo>
                  <a:lnTo>
                    <a:pt x="0" y="78"/>
                  </a:lnTo>
                  <a:lnTo>
                    <a:pt x="8" y="72"/>
                  </a:lnTo>
                  <a:lnTo>
                    <a:pt x="0" y="78"/>
                  </a:lnTo>
                  <a:lnTo>
                    <a:pt x="2" y="81"/>
                  </a:lnTo>
                  <a:lnTo>
                    <a:pt x="5" y="83"/>
                  </a:lnTo>
                  <a:lnTo>
                    <a:pt x="9" y="81"/>
                  </a:lnTo>
                  <a:lnTo>
                    <a:pt x="11" y="78"/>
                  </a:lnTo>
                  <a:lnTo>
                    <a:pt x="3" y="84"/>
                  </a:lnTo>
                  <a:close/>
                </a:path>
              </a:pathLst>
            </a:custGeom>
            <a:solidFill>
              <a:srgbClr val="000000"/>
            </a:solidFill>
            <a:ln w="3175">
              <a:solidFill>
                <a:srgbClr val="000000"/>
              </a:solidFill>
              <a:round/>
              <a:headEnd/>
              <a:tailEnd/>
            </a:ln>
          </p:spPr>
          <p:txBody>
            <a:bodyPr/>
            <a:lstStyle/>
            <a:p>
              <a:endParaRPr lang="ko-KR" altLang="en-US"/>
            </a:p>
          </p:txBody>
        </p:sp>
        <p:sp>
          <p:nvSpPr>
            <p:cNvPr id="66647" name="Freeform 196"/>
            <p:cNvSpPr>
              <a:spLocks/>
            </p:cNvSpPr>
            <p:nvPr/>
          </p:nvSpPr>
          <p:spPr bwMode="auto">
            <a:xfrm>
              <a:off x="4200" y="3339"/>
              <a:ext cx="118" cy="50"/>
            </a:xfrm>
            <a:custGeom>
              <a:avLst/>
              <a:gdLst>
                <a:gd name="T0" fmla="*/ 0 w 238"/>
                <a:gd name="T1" fmla="*/ 1 h 99"/>
                <a:gd name="T2" fmla="*/ 0 w 238"/>
                <a:gd name="T3" fmla="*/ 2 h 99"/>
                <a:gd name="T4" fmla="*/ 29 w 238"/>
                <a:gd name="T5" fmla="*/ 13 h 99"/>
                <a:gd name="T6" fmla="*/ 29 w 238"/>
                <a:gd name="T7" fmla="*/ 11 h 99"/>
                <a:gd name="T8" fmla="*/ 1 w 238"/>
                <a:gd name="T9" fmla="*/ 0 h 99"/>
                <a:gd name="T10" fmla="*/ 1 w 238"/>
                <a:gd name="T11" fmla="*/ 1 h 99"/>
                <a:gd name="T12" fmla="*/ 1 w 238"/>
                <a:gd name="T13" fmla="*/ 0 h 99"/>
                <a:gd name="T14" fmla="*/ 0 w 238"/>
                <a:gd name="T15" fmla="*/ 0 h 99"/>
                <a:gd name="T16" fmla="*/ 0 w 238"/>
                <a:gd name="T17" fmla="*/ 1 h 99"/>
                <a:gd name="T18" fmla="*/ 0 w 238"/>
                <a:gd name="T19" fmla="*/ 1 h 99"/>
                <a:gd name="T20" fmla="*/ 0 w 238"/>
                <a:gd name="T21" fmla="*/ 2 h 99"/>
                <a:gd name="T22" fmla="*/ 0 w 238"/>
                <a:gd name="T23" fmla="*/ 1 h 9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38"/>
                <a:gd name="T37" fmla="*/ 0 h 99"/>
                <a:gd name="T38" fmla="*/ 238 w 238"/>
                <a:gd name="T39" fmla="*/ 99 h 9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38" h="99">
                  <a:moveTo>
                    <a:pt x="0" y="4"/>
                  </a:moveTo>
                  <a:lnTo>
                    <a:pt x="4" y="11"/>
                  </a:lnTo>
                  <a:lnTo>
                    <a:pt x="233" y="99"/>
                  </a:lnTo>
                  <a:lnTo>
                    <a:pt x="238" y="87"/>
                  </a:lnTo>
                  <a:lnTo>
                    <a:pt x="8" y="0"/>
                  </a:lnTo>
                  <a:lnTo>
                    <a:pt x="12" y="7"/>
                  </a:lnTo>
                  <a:lnTo>
                    <a:pt x="8" y="0"/>
                  </a:lnTo>
                  <a:lnTo>
                    <a:pt x="4" y="0"/>
                  </a:lnTo>
                  <a:lnTo>
                    <a:pt x="2" y="3"/>
                  </a:lnTo>
                  <a:lnTo>
                    <a:pt x="0" y="8"/>
                  </a:lnTo>
                  <a:lnTo>
                    <a:pt x="4" y="11"/>
                  </a:lnTo>
                  <a:lnTo>
                    <a:pt x="0" y="4"/>
                  </a:lnTo>
                  <a:close/>
                </a:path>
              </a:pathLst>
            </a:custGeom>
            <a:solidFill>
              <a:srgbClr val="000000"/>
            </a:solidFill>
            <a:ln w="3175">
              <a:solidFill>
                <a:srgbClr val="000000"/>
              </a:solidFill>
              <a:round/>
              <a:headEnd/>
              <a:tailEnd/>
            </a:ln>
          </p:spPr>
          <p:txBody>
            <a:bodyPr/>
            <a:lstStyle/>
            <a:p>
              <a:endParaRPr lang="ko-KR" altLang="en-US"/>
            </a:p>
          </p:txBody>
        </p:sp>
        <p:sp>
          <p:nvSpPr>
            <p:cNvPr id="66648" name="Freeform 197"/>
            <p:cNvSpPr>
              <a:spLocks/>
            </p:cNvSpPr>
            <p:nvPr/>
          </p:nvSpPr>
          <p:spPr bwMode="auto">
            <a:xfrm>
              <a:off x="4200" y="3334"/>
              <a:ext cx="6" cy="9"/>
            </a:xfrm>
            <a:custGeom>
              <a:avLst/>
              <a:gdLst>
                <a:gd name="T0" fmla="*/ 1 w 13"/>
                <a:gd name="T1" fmla="*/ 0 h 19"/>
                <a:gd name="T2" fmla="*/ 0 w 13"/>
                <a:gd name="T3" fmla="*/ 0 h 19"/>
                <a:gd name="T4" fmla="*/ 0 w 13"/>
                <a:gd name="T5" fmla="*/ 2 h 19"/>
                <a:gd name="T6" fmla="*/ 1 w 13"/>
                <a:gd name="T7" fmla="*/ 2 h 19"/>
                <a:gd name="T8" fmla="*/ 1 w 13"/>
                <a:gd name="T9" fmla="*/ 0 h 19"/>
                <a:gd name="T10" fmla="*/ 0 w 13"/>
                <a:gd name="T11" fmla="*/ 1 h 19"/>
                <a:gd name="T12" fmla="*/ 1 w 13"/>
                <a:gd name="T13" fmla="*/ 0 h 19"/>
                <a:gd name="T14" fmla="*/ 1 w 13"/>
                <a:gd name="T15" fmla="*/ 0 h 19"/>
                <a:gd name="T16" fmla="*/ 1 w 13"/>
                <a:gd name="T17" fmla="*/ 0 h 19"/>
                <a:gd name="T18" fmla="*/ 0 w 13"/>
                <a:gd name="T19" fmla="*/ 0 h 19"/>
                <a:gd name="T20" fmla="*/ 0 w 13"/>
                <a:gd name="T21" fmla="*/ 0 h 19"/>
                <a:gd name="T22" fmla="*/ 1 w 13"/>
                <a:gd name="T23" fmla="*/ 0 h 1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3"/>
                <a:gd name="T37" fmla="*/ 0 h 19"/>
                <a:gd name="T38" fmla="*/ 13 w 13"/>
                <a:gd name="T39" fmla="*/ 19 h 1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3" h="19">
                  <a:moveTo>
                    <a:pt x="10" y="0"/>
                  </a:moveTo>
                  <a:lnTo>
                    <a:pt x="2" y="5"/>
                  </a:lnTo>
                  <a:lnTo>
                    <a:pt x="0" y="16"/>
                  </a:lnTo>
                  <a:lnTo>
                    <a:pt x="12" y="19"/>
                  </a:lnTo>
                  <a:lnTo>
                    <a:pt x="13" y="7"/>
                  </a:lnTo>
                  <a:lnTo>
                    <a:pt x="5" y="12"/>
                  </a:lnTo>
                  <a:lnTo>
                    <a:pt x="13" y="7"/>
                  </a:lnTo>
                  <a:lnTo>
                    <a:pt x="12" y="3"/>
                  </a:lnTo>
                  <a:lnTo>
                    <a:pt x="8" y="0"/>
                  </a:lnTo>
                  <a:lnTo>
                    <a:pt x="4" y="1"/>
                  </a:lnTo>
                  <a:lnTo>
                    <a:pt x="2" y="5"/>
                  </a:lnTo>
                  <a:lnTo>
                    <a:pt x="10" y="0"/>
                  </a:lnTo>
                  <a:close/>
                </a:path>
              </a:pathLst>
            </a:custGeom>
            <a:solidFill>
              <a:srgbClr val="000000"/>
            </a:solidFill>
            <a:ln w="3175">
              <a:solidFill>
                <a:srgbClr val="000000"/>
              </a:solidFill>
              <a:round/>
              <a:headEnd/>
              <a:tailEnd/>
            </a:ln>
          </p:spPr>
          <p:txBody>
            <a:bodyPr/>
            <a:lstStyle/>
            <a:p>
              <a:endParaRPr lang="ko-KR" altLang="en-US"/>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pPr eaLnBrk="1" hangingPunct="1"/>
            <a:r>
              <a:rPr lang="en-US" altLang="ko-KR" dirty="0" smtClean="0">
                <a:solidFill>
                  <a:schemeClr val="accent6"/>
                </a:solidFill>
              </a:rPr>
              <a:t>twisted pair</a:t>
            </a:r>
          </a:p>
        </p:txBody>
      </p:sp>
      <p:sp>
        <p:nvSpPr>
          <p:cNvPr id="18435" name="Rectangle 3"/>
          <p:cNvSpPr>
            <a:spLocks noGrp="1" noChangeArrowheads="1"/>
          </p:cNvSpPr>
          <p:nvPr>
            <p:ph type="body" idx="1"/>
          </p:nvPr>
        </p:nvSpPr>
        <p:spPr>
          <a:xfrm>
            <a:off x="683518" y="980728"/>
            <a:ext cx="7772400" cy="5256213"/>
          </a:xfrm>
        </p:spPr>
        <p:txBody>
          <a:bodyPr/>
          <a:lstStyle/>
          <a:p>
            <a:pPr eaLnBrk="1" hangingPunct="1">
              <a:defRPr/>
            </a:pPr>
            <a:r>
              <a:rPr lang="en-US" altLang="ko-KR" dirty="0" smtClean="0"/>
              <a:t>Twisted-pair cable</a:t>
            </a:r>
          </a:p>
          <a:p>
            <a:pPr lvl="1" eaLnBrk="1" hangingPunct="1">
              <a:defRPr/>
            </a:pPr>
            <a:r>
              <a:rPr lang="en-US" altLang="ko-KR" dirty="0" smtClean="0"/>
              <a:t>Contains pairs of insulated copper wires</a:t>
            </a:r>
          </a:p>
          <a:p>
            <a:pPr lvl="1" eaLnBrk="1" hangingPunct="1">
              <a:defRPr/>
            </a:pPr>
            <a:r>
              <a:rPr lang="en-US" altLang="ko-KR" dirty="0" smtClean="0"/>
              <a:t>Outer insulating jacket covers wires</a:t>
            </a:r>
          </a:p>
          <a:p>
            <a:pPr eaLnBrk="1" hangingPunct="1">
              <a:defRPr/>
            </a:pPr>
            <a:r>
              <a:rPr lang="en-US" altLang="ko-KR" dirty="0" smtClean="0"/>
              <a:t>Communication specific properties </a:t>
            </a:r>
          </a:p>
          <a:p>
            <a:pPr lvl="1" eaLnBrk="1" hangingPunct="1">
              <a:defRPr/>
            </a:pPr>
            <a:r>
              <a:rPr lang="en-US" altLang="ko-KR" dirty="0" smtClean="0"/>
              <a:t>Copper wires twisted to reduce EMI and RFI</a:t>
            </a:r>
          </a:p>
          <a:p>
            <a:pPr lvl="1" eaLnBrk="1" hangingPunct="1">
              <a:defRPr/>
            </a:pPr>
            <a:r>
              <a:rPr lang="en-US" altLang="ko-KR" dirty="0" smtClean="0"/>
              <a:t>Length: up to 100 meters</a:t>
            </a:r>
          </a:p>
          <a:p>
            <a:pPr lvl="1" eaLnBrk="1" hangingPunct="1">
              <a:defRPr/>
            </a:pPr>
            <a:r>
              <a:rPr lang="en-US" altLang="ko-KR" dirty="0" smtClean="0"/>
              <a:t>Transmission speed: up to 10 </a:t>
            </a:r>
            <a:r>
              <a:rPr lang="en-US" altLang="ko-KR" dirty="0" err="1" smtClean="0"/>
              <a:t>Gbps</a:t>
            </a:r>
            <a:endParaRPr lang="en-US" altLang="ko-KR" dirty="0" smtClean="0"/>
          </a:p>
          <a:p>
            <a:pPr eaLnBrk="1" hangingPunct="1">
              <a:defRPr/>
            </a:pPr>
            <a:r>
              <a:rPr lang="en-US" altLang="ko-KR" dirty="0" smtClean="0"/>
              <a:t>RJ-45 plug-in connector attaches cable to device</a:t>
            </a:r>
          </a:p>
          <a:p>
            <a:pPr lvl="1" eaLnBrk="1" hangingPunct="1">
              <a:defRPr/>
            </a:pPr>
            <a:r>
              <a:rPr lang="en-US" altLang="ko-KR" dirty="0" smtClean="0"/>
              <a:t>Less expensive and more flexible than T-connectors</a:t>
            </a:r>
          </a:p>
          <a:p>
            <a:pPr eaLnBrk="1" hangingPunct="1">
              <a:defRPr/>
            </a:pPr>
            <a:r>
              <a:rPr lang="en-US" altLang="ko-KR" dirty="0" smtClean="0"/>
              <a:t>Two kinds of twisted pair cable: shielded and unshielded (preferred) </a:t>
            </a:r>
          </a:p>
          <a:p>
            <a:pPr marL="282575" indent="-231775" eaLnBrk="1" hangingPunct="1">
              <a:defRPr/>
            </a:pPr>
            <a:r>
              <a:rPr lang="en-US" altLang="ko-KR" dirty="0" smtClean="0"/>
              <a:t>Category 5: 100 Mbps, 1 </a:t>
            </a:r>
            <a:r>
              <a:rPr lang="en-US" altLang="ko-KR" dirty="0" err="1" smtClean="0"/>
              <a:t>Gbps</a:t>
            </a:r>
            <a:r>
              <a:rPr lang="en-US" altLang="ko-KR" dirty="0" smtClean="0"/>
              <a:t> Ethernet</a:t>
            </a:r>
          </a:p>
          <a:p>
            <a:pPr marL="282575" indent="-231775" eaLnBrk="1" hangingPunct="1">
              <a:defRPr/>
            </a:pPr>
            <a:r>
              <a:rPr lang="en-US" altLang="ko-KR" dirty="0" smtClean="0"/>
              <a:t>Category 6: 10Gbps</a:t>
            </a:r>
          </a:p>
          <a:p>
            <a:pPr eaLnBrk="1" hangingPunct="1">
              <a:defRPr/>
            </a:pPr>
            <a:endParaRPr lang="en-US" altLang="ko-KR" dirty="0" smtClean="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3810000" y="333375"/>
            <a:ext cx="1504950" cy="538163"/>
          </a:xfrm>
          <a:noFill/>
        </p:spPr>
        <p:txBody>
          <a:bodyPr wrap="none" lIns="63493" tIns="25397" rIns="63493" bIns="25397" anchor="t">
            <a:spAutoFit/>
          </a:bodyPr>
          <a:lstStyle/>
          <a:p>
            <a:pPr eaLnBrk="1" hangingPunct="1"/>
            <a:r>
              <a:rPr lang="en-US" altLang="ko-KR" smtClean="0"/>
              <a:t>Medium</a:t>
            </a:r>
          </a:p>
        </p:txBody>
      </p:sp>
      <p:sp>
        <p:nvSpPr>
          <p:cNvPr id="14339" name="Rectangle 4"/>
          <p:cNvSpPr>
            <a:spLocks noChangeArrowheads="1"/>
          </p:cNvSpPr>
          <p:nvPr/>
        </p:nvSpPr>
        <p:spPr bwMode="auto">
          <a:xfrm>
            <a:off x="468313" y="908050"/>
            <a:ext cx="1628775" cy="344488"/>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lIns="59173" tIns="28787" rIns="59173" bIns="28787">
            <a:spAutoFit/>
          </a:bodyPr>
          <a:lstStyle>
            <a:lvl1pPr eaLnBrk="0" hangingPunct="0">
              <a:defRPr kumimoji="1" sz="2400">
                <a:solidFill>
                  <a:schemeClr val="tx1"/>
                </a:solidFill>
                <a:latin typeface="Times New Roman" panose="02020603050405020304" pitchFamily="18" charset="0"/>
                <a:ea typeface="굴림" panose="020B0600000101010101" pitchFamily="50" charset="-127"/>
              </a:defRPr>
            </a:lvl1pPr>
            <a:lvl2pPr marL="742950" indent="-285750" eaLnBrk="0" hangingPunct="0">
              <a:defRPr kumimoji="1" sz="2400">
                <a:solidFill>
                  <a:schemeClr val="tx1"/>
                </a:solidFill>
                <a:latin typeface="Times New Roman" panose="02020603050405020304" pitchFamily="18" charset="0"/>
                <a:ea typeface="굴림" panose="020B0600000101010101" pitchFamily="50" charset="-127"/>
              </a:defRPr>
            </a:lvl2pPr>
            <a:lvl3pPr marL="1143000" indent="-228600" eaLnBrk="0" hangingPunct="0">
              <a:defRPr kumimoji="1" sz="2400">
                <a:solidFill>
                  <a:schemeClr val="tx1"/>
                </a:solidFill>
                <a:latin typeface="Times New Roman" panose="02020603050405020304" pitchFamily="18" charset="0"/>
                <a:ea typeface="굴림" panose="020B0600000101010101" pitchFamily="50" charset="-127"/>
              </a:defRPr>
            </a:lvl3pPr>
            <a:lvl4pPr marL="1600200" indent="-228600" eaLnBrk="0" hangingPunct="0">
              <a:defRPr kumimoji="1" sz="2400">
                <a:solidFill>
                  <a:schemeClr val="tx1"/>
                </a:solidFill>
                <a:latin typeface="Times New Roman" panose="02020603050405020304" pitchFamily="18" charset="0"/>
                <a:ea typeface="굴림" panose="020B0600000101010101" pitchFamily="50" charset="-127"/>
              </a:defRPr>
            </a:lvl4pPr>
            <a:lvl5pPr marL="2057400" indent="-228600" eaLnBrk="0" hangingPunct="0">
              <a:defRPr kumimoji="1" sz="2400">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굴림" panose="020B0600000101010101" pitchFamily="50" charset="-127"/>
              </a:defRPr>
            </a:lvl9pPr>
          </a:lstStyle>
          <a:p>
            <a:pPr eaLnBrk="1" hangingPunct="1"/>
            <a:r>
              <a:rPr lang="en-US" altLang="ko-KR" sz="1800" b="1">
                <a:solidFill>
                  <a:schemeClr val="accent1"/>
                </a:solidFill>
                <a:latin typeface="Helvetica" panose="020B0604020202020204" pitchFamily="34" charset="0"/>
              </a:rPr>
              <a:t>coaxial cable:</a:t>
            </a:r>
          </a:p>
        </p:txBody>
      </p:sp>
      <p:pic>
        <p:nvPicPr>
          <p:cNvPr id="14340" name="Picture 8"/>
          <p:cNvPicPr>
            <a:picLocks noChangeAspect="1" noChangeArrowheads="1"/>
          </p:cNvPicPr>
          <p:nvPr/>
        </p:nvPicPr>
        <p:blipFill>
          <a:blip r:embed="rId3">
            <a:extLst>
              <a:ext uri="{28A0092B-C50C-407E-A947-70E740481C1C}">
                <a14:useLocalDpi xmlns:a14="http://schemas.microsoft.com/office/drawing/2010/main" val="0"/>
              </a:ext>
            </a:extLst>
          </a:blip>
          <a:srcRect l="12213" t="7767" r="9415"/>
          <a:stretch>
            <a:fillRect/>
          </a:stretch>
        </p:blipFill>
        <p:spPr bwMode="auto">
          <a:xfrm>
            <a:off x="4356100" y="1773238"/>
            <a:ext cx="2376488" cy="172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4341" name="Picture 16" descr="Fig04-01"/>
          <p:cNvPicPr>
            <a:picLocks noChangeAspect="1" noChangeArrowheads="1"/>
          </p:cNvPicPr>
          <p:nvPr/>
        </p:nvPicPr>
        <p:blipFill>
          <a:blip r:embed="rId4">
            <a:lum bright="-6000"/>
            <a:extLst>
              <a:ext uri="{28A0092B-C50C-407E-A947-70E740481C1C}">
                <a14:useLocalDpi xmlns:a14="http://schemas.microsoft.com/office/drawing/2010/main" val="0"/>
              </a:ext>
            </a:extLst>
          </a:blip>
          <a:srcRect/>
          <a:stretch>
            <a:fillRect/>
          </a:stretch>
        </p:blipFill>
        <p:spPr bwMode="auto">
          <a:xfrm>
            <a:off x="827088" y="1484313"/>
            <a:ext cx="7200900" cy="2266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42" name="Picture 17" descr="Fig04-03"/>
          <p:cNvPicPr>
            <a:picLocks noChangeAspect="1" noChangeArrowheads="1"/>
          </p:cNvPicPr>
          <p:nvPr/>
        </p:nvPicPr>
        <p:blipFill>
          <a:blip r:embed="rId5">
            <a:lum bright="-6000"/>
            <a:extLst>
              <a:ext uri="{28A0092B-C50C-407E-A947-70E740481C1C}">
                <a14:useLocalDpi xmlns:a14="http://schemas.microsoft.com/office/drawing/2010/main" val="0"/>
              </a:ext>
            </a:extLst>
          </a:blip>
          <a:srcRect/>
          <a:stretch>
            <a:fillRect/>
          </a:stretch>
        </p:blipFill>
        <p:spPr bwMode="auto">
          <a:xfrm>
            <a:off x="1258888" y="4292600"/>
            <a:ext cx="6553200" cy="2408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제목 1"/>
          <p:cNvSpPr>
            <a:spLocks noGrp="1"/>
          </p:cNvSpPr>
          <p:nvPr>
            <p:ph type="title"/>
          </p:nvPr>
        </p:nvSpPr>
        <p:spPr/>
        <p:txBody>
          <a:bodyPr/>
          <a:lstStyle/>
          <a:p>
            <a:r>
              <a:rPr lang="en-US" altLang="ko-KR" smtClean="0"/>
              <a:t>Medium</a:t>
            </a:r>
            <a:endParaRPr lang="ko-KR" altLang="en-US" smtClean="0"/>
          </a:p>
        </p:txBody>
      </p:sp>
      <p:sp>
        <p:nvSpPr>
          <p:cNvPr id="15363" name="내용 개체 틀 2"/>
          <p:cNvSpPr>
            <a:spLocks noGrp="1"/>
          </p:cNvSpPr>
          <p:nvPr>
            <p:ph idx="1"/>
          </p:nvPr>
        </p:nvSpPr>
        <p:spPr>
          <a:xfrm>
            <a:off x="684213" y="1773238"/>
            <a:ext cx="7772400" cy="4114800"/>
          </a:xfrm>
        </p:spPr>
        <p:txBody>
          <a:bodyPr/>
          <a:lstStyle/>
          <a:p>
            <a:pPr eaLnBrk="1" hangingPunct="1"/>
            <a:r>
              <a:rPr lang="en-US" altLang="ko-KR" smtClean="0"/>
              <a:t>two concentric copper conductors</a:t>
            </a:r>
          </a:p>
          <a:p>
            <a:pPr eaLnBrk="1" hangingPunct="1"/>
            <a:r>
              <a:rPr lang="en-US" altLang="ko-KR" smtClean="0"/>
              <a:t>bidirectional</a:t>
            </a:r>
          </a:p>
          <a:p>
            <a:pPr eaLnBrk="1" hangingPunct="1"/>
            <a:r>
              <a:rPr lang="en-US" altLang="ko-KR" smtClean="0"/>
              <a:t>broadband:</a:t>
            </a:r>
          </a:p>
          <a:p>
            <a:pPr marL="682625" lvl="1" indent="-225425" eaLnBrk="1" hangingPunct="1"/>
            <a:r>
              <a:rPr lang="en-US" altLang="ko-KR" smtClean="0"/>
              <a:t>multiple channels on cable</a:t>
            </a:r>
          </a:p>
          <a:p>
            <a:pPr marL="682625" lvl="1" indent="-225425" eaLnBrk="1" hangingPunct="1"/>
            <a:r>
              <a:rPr lang="en-US" altLang="ko-KR" smtClean="0"/>
              <a:t>HFC</a:t>
            </a:r>
          </a:p>
          <a:p>
            <a:pPr marL="682625" lvl="1" indent="-225425" eaLnBrk="1" hangingPunct="1"/>
            <a:r>
              <a:rPr kumimoji="0" lang="en-US" altLang="en-US" smtClean="0"/>
              <a:t>1-2 G</a:t>
            </a:r>
            <a:r>
              <a:rPr kumimoji="0" lang="en-US" altLang="ko-KR" smtClean="0"/>
              <a:t>b</a:t>
            </a:r>
            <a:r>
              <a:rPr kumimoji="0" lang="en-US" altLang="en-US" smtClean="0"/>
              <a:t>ps </a:t>
            </a:r>
            <a:r>
              <a:rPr kumimoji="0" lang="en-US" altLang="ko-KR" smtClean="0"/>
              <a:t>in </a:t>
            </a:r>
            <a:r>
              <a:rPr kumimoji="0" lang="en-US" altLang="en-US" smtClean="0"/>
              <a:t>short distance</a:t>
            </a:r>
          </a:p>
          <a:p>
            <a:endParaRPr lang="ko-KR" altLang="en-US" smtClean="0"/>
          </a:p>
        </p:txBody>
      </p:sp>
      <p:sp>
        <p:nvSpPr>
          <p:cNvPr id="15364" name="Rectangle 4"/>
          <p:cNvSpPr>
            <a:spLocks noChangeArrowheads="1"/>
          </p:cNvSpPr>
          <p:nvPr/>
        </p:nvSpPr>
        <p:spPr bwMode="auto">
          <a:xfrm>
            <a:off x="468313" y="1252538"/>
            <a:ext cx="1628775" cy="344487"/>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lIns="59173" tIns="28787" rIns="59173" bIns="28787">
            <a:spAutoFit/>
          </a:bodyPr>
          <a:lstStyle>
            <a:lvl1pPr eaLnBrk="0" hangingPunct="0">
              <a:defRPr kumimoji="1" sz="2400">
                <a:solidFill>
                  <a:schemeClr val="tx1"/>
                </a:solidFill>
                <a:latin typeface="Times New Roman" panose="02020603050405020304" pitchFamily="18" charset="0"/>
                <a:ea typeface="굴림" panose="020B0600000101010101" pitchFamily="50" charset="-127"/>
              </a:defRPr>
            </a:lvl1pPr>
            <a:lvl2pPr marL="742950" indent="-285750" eaLnBrk="0" hangingPunct="0">
              <a:defRPr kumimoji="1" sz="2400">
                <a:solidFill>
                  <a:schemeClr val="tx1"/>
                </a:solidFill>
                <a:latin typeface="Times New Roman" panose="02020603050405020304" pitchFamily="18" charset="0"/>
                <a:ea typeface="굴림" panose="020B0600000101010101" pitchFamily="50" charset="-127"/>
              </a:defRPr>
            </a:lvl2pPr>
            <a:lvl3pPr marL="1143000" indent="-228600" eaLnBrk="0" hangingPunct="0">
              <a:defRPr kumimoji="1" sz="2400">
                <a:solidFill>
                  <a:schemeClr val="tx1"/>
                </a:solidFill>
                <a:latin typeface="Times New Roman" panose="02020603050405020304" pitchFamily="18" charset="0"/>
                <a:ea typeface="굴림" panose="020B0600000101010101" pitchFamily="50" charset="-127"/>
              </a:defRPr>
            </a:lvl3pPr>
            <a:lvl4pPr marL="1600200" indent="-228600" eaLnBrk="0" hangingPunct="0">
              <a:defRPr kumimoji="1" sz="2400">
                <a:solidFill>
                  <a:schemeClr val="tx1"/>
                </a:solidFill>
                <a:latin typeface="Times New Roman" panose="02020603050405020304" pitchFamily="18" charset="0"/>
                <a:ea typeface="굴림" panose="020B0600000101010101" pitchFamily="50" charset="-127"/>
              </a:defRPr>
            </a:lvl4pPr>
            <a:lvl5pPr marL="2057400" indent="-228600" eaLnBrk="0" hangingPunct="0">
              <a:defRPr kumimoji="1" sz="2400">
                <a:solidFill>
                  <a:schemeClr val="tx1"/>
                </a:solidFill>
                <a:latin typeface="Times New Roman" panose="02020603050405020304" pitchFamily="18" charset="0"/>
                <a:ea typeface="굴림" panose="020B0600000101010101" pitchFamily="50" charset="-127"/>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굴림" panose="020B0600000101010101" pitchFamily="50" charset="-127"/>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굴림" panose="020B0600000101010101" pitchFamily="50" charset="-127"/>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굴림" panose="020B0600000101010101" pitchFamily="50" charset="-127"/>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굴림" panose="020B0600000101010101" pitchFamily="50" charset="-127"/>
              </a:defRPr>
            </a:lvl9pPr>
          </a:lstStyle>
          <a:p>
            <a:pPr eaLnBrk="1" hangingPunct="1"/>
            <a:r>
              <a:rPr lang="en-US" altLang="ko-KR" sz="1800" b="1">
                <a:solidFill>
                  <a:schemeClr val="accent1"/>
                </a:solidFill>
                <a:latin typeface="Helvetica" panose="020B0604020202020204" pitchFamily="34" charset="0"/>
              </a:rPr>
              <a:t>coaxial cable:</a:t>
            </a: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기본 디자인">
  <a:themeElements>
    <a:clrScheme name="기본 디자인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기본 디자인">
      <a:majorFont>
        <a:latin typeface="Times New Roman"/>
        <a:ea typeface="굴림"/>
        <a:cs typeface=""/>
      </a:majorFont>
      <a:minorFont>
        <a:latin typeface="Times New Roman"/>
        <a:ea typeface="굴림"/>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기본 디자인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기본 디자인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기본 디자인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기본 디자인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기본 디자인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기본 디자인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기본 디자인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테마">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4727</TotalTime>
  <Words>3125</Words>
  <Application>Microsoft Office PowerPoint</Application>
  <PresentationFormat>화면 슬라이드 쇼(4:3)</PresentationFormat>
  <Paragraphs>816</Paragraphs>
  <Slides>61</Slides>
  <Notes>26</Notes>
  <HiddenSlides>0</HiddenSlides>
  <MMClips>0</MMClips>
  <ScaleCrop>false</ScaleCrop>
  <HeadingPairs>
    <vt:vector size="8" baseType="variant">
      <vt:variant>
        <vt:lpstr>사용한 글꼴</vt:lpstr>
      </vt:variant>
      <vt:variant>
        <vt:i4>9</vt:i4>
      </vt:variant>
      <vt:variant>
        <vt:lpstr>테마</vt:lpstr>
      </vt:variant>
      <vt:variant>
        <vt:i4>1</vt:i4>
      </vt:variant>
      <vt:variant>
        <vt:lpstr>포함된 OLE 서버</vt:lpstr>
      </vt:variant>
      <vt:variant>
        <vt:i4>3</vt:i4>
      </vt:variant>
      <vt:variant>
        <vt:lpstr>슬라이드 제목</vt:lpstr>
      </vt:variant>
      <vt:variant>
        <vt:i4>61</vt:i4>
      </vt:variant>
    </vt:vector>
  </HeadingPairs>
  <TitlesOfParts>
    <vt:vector size="74" baseType="lpstr">
      <vt:lpstr>MS PGothic</vt:lpstr>
      <vt:lpstr>굴림</vt:lpstr>
      <vt:lpstr>Arial</vt:lpstr>
      <vt:lpstr>Comic Sans MS</vt:lpstr>
      <vt:lpstr>Gill Sans MT</vt:lpstr>
      <vt:lpstr>Helvetica</vt:lpstr>
      <vt:lpstr>Symbol</vt:lpstr>
      <vt:lpstr>Times New Roman</vt:lpstr>
      <vt:lpstr>Verdana</vt:lpstr>
      <vt:lpstr>기본 디자인</vt:lpstr>
      <vt:lpstr>Clip</vt:lpstr>
      <vt:lpstr>수식</vt:lpstr>
      <vt:lpstr>Visio</vt:lpstr>
      <vt:lpstr>Digital Business Technologies</vt:lpstr>
      <vt:lpstr>Overview of communication</vt:lpstr>
      <vt:lpstr>Communication Basics</vt:lpstr>
      <vt:lpstr>PowerPoint 프레젠테이션</vt:lpstr>
      <vt:lpstr>Medium</vt:lpstr>
      <vt:lpstr>Medium</vt:lpstr>
      <vt:lpstr>twisted pair</vt:lpstr>
      <vt:lpstr>Medium</vt:lpstr>
      <vt:lpstr>Medium</vt:lpstr>
      <vt:lpstr>Medium</vt:lpstr>
      <vt:lpstr>Medium</vt:lpstr>
      <vt:lpstr>Advantages of optical systems</vt:lpstr>
      <vt:lpstr>Submarine Cables in North East Asia</vt:lpstr>
      <vt:lpstr>Submarine Cables in North East Asia</vt:lpstr>
      <vt:lpstr>Wireless Media</vt:lpstr>
      <vt:lpstr>Terrestrial Microwave Transmission</vt:lpstr>
      <vt:lpstr>Microwave, Satellite transmission</vt:lpstr>
      <vt:lpstr>Satellite Microwave Transmission</vt:lpstr>
      <vt:lpstr>Cellular Telephone </vt:lpstr>
      <vt:lpstr>Cellular Telephone(x) </vt:lpstr>
      <vt:lpstr>Bluetooth</vt:lpstr>
      <vt:lpstr>Bandwidth Review(x)</vt:lpstr>
      <vt:lpstr> the simplest communication(x)</vt:lpstr>
      <vt:lpstr>Multipoint Communications</vt:lpstr>
      <vt:lpstr>Shared vs switched media</vt:lpstr>
      <vt:lpstr>Circuit Switching v. Packet Switching</vt:lpstr>
      <vt:lpstr>Virtual Circuits</vt:lpstr>
      <vt:lpstr>Network Topologies(x)</vt:lpstr>
      <vt:lpstr>Network(x)</vt:lpstr>
      <vt:lpstr> The internetworking idea (Kahn, 1972)</vt:lpstr>
      <vt:lpstr>Structure of the Internet</vt:lpstr>
      <vt:lpstr>the Internet  - network structure</vt:lpstr>
      <vt:lpstr>Internet characteristics</vt:lpstr>
      <vt:lpstr>Protocol Stacks - TCP/IP versus OSI</vt:lpstr>
      <vt:lpstr>The TCP/IP Architecture and Protocol Suite</vt:lpstr>
      <vt:lpstr> Internet standard protocols</vt:lpstr>
      <vt:lpstr>PowerPoint 프레젠테이션</vt:lpstr>
      <vt:lpstr>Layer Cooperation</vt:lpstr>
      <vt:lpstr>Internet Standards</vt:lpstr>
      <vt:lpstr>HTTP (HyperText Transfer Protocol)</vt:lpstr>
      <vt:lpstr>HTTP</vt:lpstr>
      <vt:lpstr>HTTP(x)</vt:lpstr>
      <vt:lpstr>TCP (Transmission Control Protocol)</vt:lpstr>
      <vt:lpstr>TCP: Opens a Connection</vt:lpstr>
      <vt:lpstr>TCP Segment Structure</vt:lpstr>
      <vt:lpstr>TCP: Request-Response </vt:lpstr>
      <vt:lpstr>TCP: Closing the Connection </vt:lpstr>
      <vt:lpstr>TCP</vt:lpstr>
      <vt:lpstr>IP (Internet Protocol)</vt:lpstr>
      <vt:lpstr>Routing </vt:lpstr>
      <vt:lpstr>Routers</vt:lpstr>
      <vt:lpstr>IPv4 Packet Structure</vt:lpstr>
      <vt:lpstr> IPv4 addresses</vt:lpstr>
      <vt:lpstr> IPv4 Internet addresses</vt:lpstr>
      <vt:lpstr>NAT</vt:lpstr>
      <vt:lpstr>IPv6</vt:lpstr>
      <vt:lpstr>IPv6 Extension Headers </vt:lpstr>
      <vt:lpstr>Packet Switching (TCP/IP)</vt:lpstr>
      <vt:lpstr>Internet Standards - Data Link Layer </vt:lpstr>
      <vt:lpstr> Ethernet frame format</vt:lpstr>
      <vt:lpstr>Internet Standards - Physical Layer</vt:lpstr>
    </vt:vector>
  </TitlesOfParts>
  <Company>고려대학교 경영정보학과</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EC Technology</dc:title>
  <dc:creator>민대환</dc:creator>
  <cp:lastModifiedBy>D Min</cp:lastModifiedBy>
  <cp:revision>176</cp:revision>
  <cp:lastPrinted>2000-08-15T15:46:35Z</cp:lastPrinted>
  <dcterms:created xsi:type="dcterms:W3CDTF">2000-08-11T05:24:55Z</dcterms:created>
  <dcterms:modified xsi:type="dcterms:W3CDTF">2022-09-20T03:28:09Z</dcterms:modified>
</cp:coreProperties>
</file>